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9" r:id="rId5"/>
    <p:sldId id="262" r:id="rId6"/>
    <p:sldId id="257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5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5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00E922-EF24-4DAD-838E-816F0E7CBAA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FE5A19-019C-42F1-BE9B-DC4E768D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D07-F653-4CC5-BE71-82EC0902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963"/>
            <a:ext cx="9144000" cy="1791999"/>
          </a:xfrm>
        </p:spPr>
        <p:txBody>
          <a:bodyPr/>
          <a:lstStyle/>
          <a:p>
            <a:r>
              <a:rPr lang="en-US" dirty="0"/>
              <a:t>Blood donation</a:t>
            </a:r>
          </a:p>
        </p:txBody>
      </p:sp>
    </p:spTree>
    <p:extLst>
      <p:ext uri="{BB962C8B-B14F-4D97-AF65-F5344CB8AC3E}">
        <p14:creationId xmlns:p14="http://schemas.microsoft.com/office/powerpoint/2010/main" val="218047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8AF3-0082-4931-B0CD-2047DDEA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E6A6-EE44-4522-939A-D182CEB7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main aim of this project is to save the lives of people by providing blood.</a:t>
            </a:r>
          </a:p>
          <a:p>
            <a:endParaRPr lang="en-US" sz="3200" dirty="0"/>
          </a:p>
          <a:p>
            <a:r>
              <a:rPr lang="en-US" sz="3200" dirty="0"/>
              <a:t>Our project provides information about how , who and where to donate.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530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6315-49DB-438C-A1B2-F9923C9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is the blood donation important?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3809A-17B0-4DB8-8212-07AED9B7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Every three minutes there is someone around the world needs blood transfusion.</a:t>
            </a:r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0BE69DD-F68F-49BD-9FAF-7EC9BC19B8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4" b="20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60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9C1D-A9E4-49FB-8ECE-195543DE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9A4-5C06-4FFA-A137-892AFCF9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Every donation of blood equal to one (1) unit.</a:t>
            </a:r>
          </a:p>
          <a:p>
            <a:endParaRPr lang="en-US" dirty="0"/>
          </a:p>
          <a:p>
            <a:r>
              <a:rPr lang="en-US" dirty="0"/>
              <a:t> Blood expires after six weeks of donating (unless provided with the technology for</a:t>
            </a:r>
          </a:p>
          <a:p>
            <a:pPr marL="45720" indent="0">
              <a:buNone/>
            </a:pPr>
            <a:r>
              <a:rPr lang="en-US" dirty="0"/>
              <a:t>freezing blood, we will assume the involved blood banks don't have this option since</a:t>
            </a:r>
          </a:p>
          <a:p>
            <a:pPr marL="45720" indent="0">
              <a:buNone/>
            </a:pPr>
            <a:r>
              <a:rPr lang="en-US" dirty="0"/>
              <a:t>it is very rare).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 Depending on the requested volume, several units may be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E470-2162-4C45-BD16-FA529E40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Test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B137AC3-67EA-4A12-B62D-D4575E1342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5" b="10645"/>
          <a:stretch>
            <a:fillRect/>
          </a:stretch>
        </p:blipFill>
        <p:spPr>
          <a:xfrm>
            <a:off x="5573669" y="1097280"/>
            <a:ext cx="6099048" cy="4800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C0627-7487-47B6-AF21-2CC2A483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• Before any donation takes place, a blood test must be conducted and the test results must be manually revised by staff, so we have added the attribute</a:t>
            </a:r>
          </a:p>
          <a:p>
            <a:r>
              <a:rPr lang="en-US" dirty="0"/>
              <a:t>• BLOOD_TESTS to store the tests, assuming they are in document form and</a:t>
            </a:r>
          </a:p>
          <a:p>
            <a:r>
              <a:rPr lang="en-US" dirty="0"/>
              <a:t>therefore of type CLOB.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DFC9-87B8-444D-AF76-21446FF3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anyone donate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8F69-07E9-48C2-9B0F-766EE598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2400" dirty="0"/>
              <a:t>Well not really!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People with type 1 or 2 diabetes take insulin which prevents them from donating, same with donors suffering from contagious illnesses such as AIDS, HIV and so on.</a:t>
            </a:r>
          </a:p>
          <a:p>
            <a:r>
              <a:rPr lang="en-US" sz="2400" dirty="0"/>
              <a:t>People who weigh above 50KG can donate, anything less is rejected.</a:t>
            </a:r>
          </a:p>
          <a:p>
            <a:r>
              <a:rPr lang="en-US" sz="2400" dirty="0"/>
              <a:t> The accepted age for donation is 16 - 74 years for legal reasons.  If donor is 70+ years of age, they can donate only if they have made at least one full donation in the last two years.</a:t>
            </a:r>
          </a:p>
          <a:p>
            <a:endParaRPr lang="en-US" sz="2400" dirty="0"/>
          </a:p>
          <a:p>
            <a:endParaRPr lang="en-US" sz="2400" dirty="0"/>
          </a:p>
          <a:p>
            <a:pPr marL="4572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F659-3C60-462E-ACF2-23E0D435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 </a:t>
            </a:r>
            <a:br>
              <a:rPr lang="en-US" dirty="0"/>
            </a:br>
            <a:r>
              <a:rPr lang="en-US" dirty="0"/>
              <a:t>Issues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C69A2CA-A01C-4C26-B419-AB0D59BDCD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0" b="158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5B4E6-5E74-4392-80F4-403CE100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000" dirty="0"/>
              <a:t>Donors that take certain heart related medications like Warfarin, are not allowed to donate.</a:t>
            </a:r>
          </a:p>
          <a:p>
            <a:endParaRPr lang="en-US" sz="2000" dirty="0"/>
          </a:p>
          <a:p>
            <a:r>
              <a:rPr lang="en-US" sz="2000" dirty="0"/>
              <a:t> There can be a clash between the medications the donor takes and the medications of the patient of the blood request, so it must be checked.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BB84-3170-489B-94DF-BC3A7548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1780673"/>
            <a:ext cx="5963653" cy="4516565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latin typeface="CalistoMT,Bold"/>
              </a:rPr>
              <a:t>Done By:</a:t>
            </a:r>
            <a:br>
              <a:rPr lang="en-US" sz="1800" b="1" i="0" u="none" strike="noStrike" baseline="0" dirty="0">
                <a:latin typeface="CalistoMT,Bold"/>
              </a:rPr>
            </a:br>
            <a:br>
              <a:rPr lang="en-US" sz="1800" b="1" i="0" u="none" strike="noStrike" baseline="0" dirty="0">
                <a:latin typeface="CalistoMT,Bold"/>
              </a:rPr>
            </a:br>
            <a:r>
              <a:rPr lang="en-US" sz="1800" b="1" i="0" u="none" strike="noStrike" baseline="0" dirty="0">
                <a:latin typeface="CalistoMT,Bold"/>
              </a:rPr>
              <a:t>	Lana loai Gharaibeh (leader)</a:t>
            </a:r>
            <a:br>
              <a:rPr lang="en-US" sz="1800" b="1" i="0" u="none" strike="noStrike" baseline="0" dirty="0">
                <a:latin typeface="CalistoMT,Bold"/>
              </a:rPr>
            </a:br>
            <a:r>
              <a:rPr lang="en-US" sz="1800" b="1" i="0" u="none" strike="noStrike" baseline="0" dirty="0">
                <a:latin typeface="CalistoMT,Bold"/>
              </a:rPr>
              <a:t>	Rahaf Amjad Serese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147351-8C54-43D0-A354-0B2D0A517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06" y="838200"/>
            <a:ext cx="596365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25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73</TotalTime>
  <Words>329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CalistoMT,Bold</vt:lpstr>
      <vt:lpstr>Century</vt:lpstr>
      <vt:lpstr>Corbel</vt:lpstr>
      <vt:lpstr>Basis</vt:lpstr>
      <vt:lpstr>Blood donation</vt:lpstr>
      <vt:lpstr>Introduction</vt:lpstr>
      <vt:lpstr>Why is the blood donation important?</vt:lpstr>
      <vt:lpstr>Donation process</vt:lpstr>
      <vt:lpstr>Blood Test</vt:lpstr>
      <vt:lpstr>Can anyone donate ?</vt:lpstr>
      <vt:lpstr>Medications  Issues </vt:lpstr>
      <vt:lpstr>Done By:   Lana loai Gharaibeh (leader)  Rahaf Amjad Serese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</dc:title>
  <dc:creator>Rahaf Serese</dc:creator>
  <cp:lastModifiedBy>Rahaf Serese</cp:lastModifiedBy>
  <cp:revision>2</cp:revision>
  <dcterms:created xsi:type="dcterms:W3CDTF">2022-01-02T06:55:03Z</dcterms:created>
  <dcterms:modified xsi:type="dcterms:W3CDTF">2022-01-02T08:08:58Z</dcterms:modified>
</cp:coreProperties>
</file>