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a" userId="e3606f35e899f879" providerId="LiveId" clId="{2C8D23E0-4ABE-4221-95DF-18B6E52A9F20}"/>
    <pc:docChg chg="undo custSel modSld sldOrd">
      <pc:chgData name="lana" userId="e3606f35e899f879" providerId="LiveId" clId="{2C8D23E0-4ABE-4221-95DF-18B6E52A9F20}" dt="2024-10-09T13:00:19.365" v="213" actId="478"/>
      <pc:docMkLst>
        <pc:docMk/>
      </pc:docMkLst>
      <pc:sldChg chg="addSp delSp modSp">
        <pc:chgData name="lana" userId="e3606f35e899f879" providerId="LiveId" clId="{2C8D23E0-4ABE-4221-95DF-18B6E52A9F20}" dt="2024-10-09T12:58:32.294" v="186"/>
        <pc:sldMkLst>
          <pc:docMk/>
          <pc:sldMk cId="3437675654" sldId="257"/>
        </pc:sldMkLst>
        <pc:spChg chg="add del">
          <ac:chgData name="lana" userId="e3606f35e899f879" providerId="LiveId" clId="{2C8D23E0-4ABE-4221-95DF-18B6E52A9F20}" dt="2024-10-09T12:58:32.294" v="186"/>
          <ac:spMkLst>
            <pc:docMk/>
            <pc:sldMk cId="3437675654" sldId="257"/>
            <ac:spMk id="2" creationId="{1DFE165B-361F-4D40-85E4-C18C91943F3A}"/>
          </ac:spMkLst>
        </pc:spChg>
        <pc:spChg chg="add del mod">
          <ac:chgData name="lana" userId="e3606f35e899f879" providerId="LiveId" clId="{2C8D23E0-4ABE-4221-95DF-18B6E52A9F20}" dt="2024-10-09T12:58:32.012" v="185"/>
          <ac:spMkLst>
            <pc:docMk/>
            <pc:sldMk cId="3437675654" sldId="257"/>
            <ac:spMk id="3" creationId="{A8CAC158-817B-4EA2-A0B6-CCD85EE684B9}"/>
          </ac:spMkLst>
        </pc:spChg>
      </pc:sldChg>
      <pc:sldChg chg="modSp mod">
        <pc:chgData name="lana" userId="e3606f35e899f879" providerId="LiveId" clId="{2C8D23E0-4ABE-4221-95DF-18B6E52A9F20}" dt="2024-10-08T10:46:41.754" v="6" actId="20577"/>
        <pc:sldMkLst>
          <pc:docMk/>
          <pc:sldMk cId="36711694" sldId="258"/>
        </pc:sldMkLst>
        <pc:spChg chg="mod">
          <ac:chgData name="lana" userId="e3606f35e899f879" providerId="LiveId" clId="{2C8D23E0-4ABE-4221-95DF-18B6E52A9F20}" dt="2024-10-08T10:46:41.754" v="6" actId="20577"/>
          <ac:spMkLst>
            <pc:docMk/>
            <pc:sldMk cId="36711694" sldId="258"/>
            <ac:spMk id="13" creationId="{00000000-0000-0000-0000-000000000000}"/>
          </ac:spMkLst>
        </pc:spChg>
      </pc:sldChg>
      <pc:sldChg chg="addSp delSp modSp mod delAnim">
        <pc:chgData name="lana" userId="e3606f35e899f879" providerId="LiveId" clId="{2C8D23E0-4ABE-4221-95DF-18B6E52A9F20}" dt="2024-10-09T12:35:29.117" v="161" actId="931"/>
        <pc:sldMkLst>
          <pc:docMk/>
          <pc:sldMk cId="169291106" sldId="260"/>
        </pc:sldMkLst>
        <pc:spChg chg="del mod">
          <ac:chgData name="lana" userId="e3606f35e899f879" providerId="LiveId" clId="{2C8D23E0-4ABE-4221-95DF-18B6E52A9F20}" dt="2024-10-09T11:49:29.812" v="154" actId="478"/>
          <ac:spMkLst>
            <pc:docMk/>
            <pc:sldMk cId="169291106" sldId="260"/>
            <ac:spMk id="4" creationId="{00000000-0000-0000-0000-000000000000}"/>
          </ac:spMkLst>
        </pc:spChg>
        <pc:graphicFrameChg chg="del">
          <ac:chgData name="lana" userId="e3606f35e899f879" providerId="LiveId" clId="{2C8D23E0-4ABE-4221-95DF-18B6E52A9F20}" dt="2024-10-09T11:49:30.602" v="155" actId="478"/>
          <ac:graphicFrameMkLst>
            <pc:docMk/>
            <pc:sldMk cId="169291106" sldId="260"/>
            <ac:graphicFrameMk id="8" creationId="{00000000-0000-0000-0000-000000000000}"/>
          </ac:graphicFrameMkLst>
        </pc:graphicFrameChg>
        <pc:picChg chg="add del mod">
          <ac:chgData name="lana" userId="e3606f35e899f879" providerId="LiveId" clId="{2C8D23E0-4ABE-4221-95DF-18B6E52A9F20}" dt="2024-10-09T12:35:22.913" v="160" actId="478"/>
          <ac:picMkLst>
            <pc:docMk/>
            <pc:sldMk cId="169291106" sldId="260"/>
            <ac:picMk id="3" creationId="{7D8E358F-76F5-47BD-9E35-7DCFE358D7BC}"/>
          </ac:picMkLst>
        </pc:picChg>
        <pc:picChg chg="del">
          <ac:chgData name="lana" userId="e3606f35e899f879" providerId="LiveId" clId="{2C8D23E0-4ABE-4221-95DF-18B6E52A9F20}" dt="2024-10-09T11:49:31.610" v="156" actId="478"/>
          <ac:picMkLst>
            <pc:docMk/>
            <pc:sldMk cId="169291106" sldId="260"/>
            <ac:picMk id="9" creationId="{00000000-0000-0000-0000-000000000000}"/>
          </ac:picMkLst>
        </pc:picChg>
        <pc:picChg chg="add mod">
          <ac:chgData name="lana" userId="e3606f35e899f879" providerId="LiveId" clId="{2C8D23E0-4ABE-4221-95DF-18B6E52A9F20}" dt="2024-10-09T12:35:29.117" v="161" actId="931"/>
          <ac:picMkLst>
            <pc:docMk/>
            <pc:sldMk cId="169291106" sldId="260"/>
            <ac:picMk id="10" creationId="{9738AC25-673D-452A-8AB8-10921BDD1D48}"/>
          </ac:picMkLst>
        </pc:picChg>
      </pc:sldChg>
      <pc:sldChg chg="delSp modSp mod ord delAnim">
        <pc:chgData name="lana" userId="e3606f35e899f879" providerId="LiveId" clId="{2C8D23E0-4ABE-4221-95DF-18B6E52A9F20}" dt="2024-10-09T13:00:19.365" v="213" actId="478"/>
        <pc:sldMkLst>
          <pc:docMk/>
          <pc:sldMk cId="1790420687" sldId="261"/>
        </pc:sldMkLst>
        <pc:spChg chg="del">
          <ac:chgData name="lana" userId="e3606f35e899f879" providerId="LiveId" clId="{2C8D23E0-4ABE-4221-95DF-18B6E52A9F20}" dt="2024-10-09T12:59:54.444" v="189" actId="478"/>
          <ac:spMkLst>
            <pc:docMk/>
            <pc:sldMk cId="1790420687" sldId="261"/>
            <ac:spMk id="6" creationId="{00000000-0000-0000-0000-000000000000}"/>
          </ac:spMkLst>
        </pc:spChg>
        <pc:spChg chg="del">
          <ac:chgData name="lana" userId="e3606f35e899f879" providerId="LiveId" clId="{2C8D23E0-4ABE-4221-95DF-18B6E52A9F20}" dt="2024-10-09T13:00:01.105" v="199" actId="478"/>
          <ac:spMkLst>
            <pc:docMk/>
            <pc:sldMk cId="1790420687" sldId="261"/>
            <ac:spMk id="7" creationId="{00000000-0000-0000-0000-000000000000}"/>
          </ac:spMkLst>
        </pc:spChg>
        <pc:spChg chg="del mod">
          <ac:chgData name="lana" userId="e3606f35e899f879" providerId="LiveId" clId="{2C8D23E0-4ABE-4221-95DF-18B6E52A9F20}" dt="2024-10-09T13:00:00.014" v="198" actId="478"/>
          <ac:spMkLst>
            <pc:docMk/>
            <pc:sldMk cId="1790420687" sldId="261"/>
            <ac:spMk id="8" creationId="{00000000-0000-0000-0000-000000000000}"/>
          </ac:spMkLst>
        </pc:spChg>
        <pc:spChg chg="del mod">
          <ac:chgData name="lana" userId="e3606f35e899f879" providerId="LiveId" clId="{2C8D23E0-4ABE-4221-95DF-18B6E52A9F20}" dt="2024-10-09T12:59:58.040" v="194" actId="478"/>
          <ac:spMkLst>
            <pc:docMk/>
            <pc:sldMk cId="1790420687" sldId="261"/>
            <ac:spMk id="9" creationId="{00000000-0000-0000-0000-000000000000}"/>
          </ac:spMkLst>
        </pc:spChg>
        <pc:spChg chg="del">
          <ac:chgData name="lana" userId="e3606f35e899f879" providerId="LiveId" clId="{2C8D23E0-4ABE-4221-95DF-18B6E52A9F20}" dt="2024-10-09T12:59:59.398" v="196" actId="478"/>
          <ac:spMkLst>
            <pc:docMk/>
            <pc:sldMk cId="1790420687" sldId="261"/>
            <ac:spMk id="10" creationId="{00000000-0000-0000-0000-000000000000}"/>
          </ac:spMkLst>
        </pc:spChg>
        <pc:spChg chg="del mod">
          <ac:chgData name="lana" userId="e3606f35e899f879" providerId="LiveId" clId="{2C8D23E0-4ABE-4221-95DF-18B6E52A9F20}" dt="2024-10-09T12:59:58.737" v="195" actId="478"/>
          <ac:spMkLst>
            <pc:docMk/>
            <pc:sldMk cId="1790420687" sldId="261"/>
            <ac:spMk id="11" creationId="{00000000-0000-0000-0000-000000000000}"/>
          </ac:spMkLst>
        </pc:spChg>
        <pc:spChg chg="del">
          <ac:chgData name="lana" userId="e3606f35e899f879" providerId="LiveId" clId="{2C8D23E0-4ABE-4221-95DF-18B6E52A9F20}" dt="2024-10-09T13:00:19.365" v="213" actId="478"/>
          <ac:spMkLst>
            <pc:docMk/>
            <pc:sldMk cId="1790420687" sldId="261"/>
            <ac:spMk id="13" creationId="{00000000-0000-0000-0000-000000000000}"/>
          </ac:spMkLst>
        </pc:spChg>
        <pc:spChg chg="del">
          <ac:chgData name="lana" userId="e3606f35e899f879" providerId="LiveId" clId="{2C8D23E0-4ABE-4221-95DF-18B6E52A9F20}" dt="2024-10-09T13:00:18.498" v="212" actId="478"/>
          <ac:spMkLst>
            <pc:docMk/>
            <pc:sldMk cId="1790420687" sldId="261"/>
            <ac:spMk id="14" creationId="{00000000-0000-0000-0000-000000000000}"/>
          </ac:spMkLst>
        </pc:spChg>
        <pc:spChg chg="del mod">
          <ac:chgData name="lana" userId="e3606f35e899f879" providerId="LiveId" clId="{2C8D23E0-4ABE-4221-95DF-18B6E52A9F20}" dt="2024-10-09T13:00:16.388" v="211" actId="478"/>
          <ac:spMkLst>
            <pc:docMk/>
            <pc:sldMk cId="1790420687" sldId="261"/>
            <ac:spMk id="15" creationId="{00000000-0000-0000-0000-000000000000}"/>
          </ac:spMkLst>
        </pc:spChg>
        <pc:spChg chg="del mod">
          <ac:chgData name="lana" userId="e3606f35e899f879" providerId="LiveId" clId="{2C8D23E0-4ABE-4221-95DF-18B6E52A9F20}" dt="2024-10-09T13:00:08.105" v="206" actId="478"/>
          <ac:spMkLst>
            <pc:docMk/>
            <pc:sldMk cId="1790420687" sldId="261"/>
            <ac:spMk id="16" creationId="{00000000-0000-0000-0000-000000000000}"/>
          </ac:spMkLst>
        </pc:spChg>
        <pc:spChg chg="del mod">
          <ac:chgData name="lana" userId="e3606f35e899f879" providerId="LiveId" clId="{2C8D23E0-4ABE-4221-95DF-18B6E52A9F20}" dt="2024-10-09T13:00:14.143" v="209" actId="478"/>
          <ac:spMkLst>
            <pc:docMk/>
            <pc:sldMk cId="1790420687" sldId="261"/>
            <ac:spMk id="17" creationId="{00000000-0000-0000-0000-000000000000}"/>
          </ac:spMkLst>
        </pc:spChg>
        <pc:cxnChg chg="del">
          <ac:chgData name="lana" userId="e3606f35e899f879" providerId="LiveId" clId="{2C8D23E0-4ABE-4221-95DF-18B6E52A9F20}" dt="2024-10-09T13:00:03.245" v="201" actId="478"/>
          <ac:cxnSpMkLst>
            <pc:docMk/>
            <pc:sldMk cId="1790420687" sldId="261"/>
            <ac:cxnSpMk id="4" creationId="{00000000-0000-0000-0000-000000000000}"/>
          </ac:cxnSpMkLst>
        </pc:cxnChg>
        <pc:cxnChg chg="del">
          <ac:chgData name="lana" userId="e3606f35e899f879" providerId="LiveId" clId="{2C8D23E0-4ABE-4221-95DF-18B6E52A9F20}" dt="2024-10-09T13:00:01.993" v="200" actId="478"/>
          <ac:cxnSpMkLst>
            <pc:docMk/>
            <pc:sldMk cId="1790420687" sldId="261"/>
            <ac:cxnSpMk id="5" creationId="{00000000-0000-0000-0000-000000000000}"/>
          </ac:cxnSpMkLst>
        </pc:cxnChg>
        <pc:cxnChg chg="del">
          <ac:chgData name="lana" userId="e3606f35e899f879" providerId="LiveId" clId="{2C8D23E0-4ABE-4221-95DF-18B6E52A9F20}" dt="2024-10-09T13:00:04.967" v="202" actId="478"/>
          <ac:cxnSpMkLst>
            <pc:docMk/>
            <pc:sldMk cId="1790420687" sldId="261"/>
            <ac:cxnSpMk id="12" creationId="{00000000-0000-0000-0000-000000000000}"/>
          </ac:cxnSpMkLst>
        </pc:cxnChg>
      </pc:sldChg>
      <pc:sldChg chg="addSp delSp modSp mod addAnim delAnim modAnim">
        <pc:chgData name="lana" userId="e3606f35e899f879" providerId="LiveId" clId="{2C8D23E0-4ABE-4221-95DF-18B6E52A9F20}" dt="2024-10-09T12:36:55.915" v="182" actId="1076"/>
        <pc:sldMkLst>
          <pc:docMk/>
          <pc:sldMk cId="1295411414" sldId="263"/>
        </pc:sldMkLst>
        <pc:spChg chg="del mod">
          <ac:chgData name="lana" userId="e3606f35e899f879" providerId="LiveId" clId="{2C8D23E0-4ABE-4221-95DF-18B6E52A9F20}" dt="2024-10-09T09:54:16.648" v="12" actId="478"/>
          <ac:spMkLst>
            <pc:docMk/>
            <pc:sldMk cId="1295411414" sldId="263"/>
            <ac:spMk id="4" creationId="{00000000-0000-0000-0000-000000000000}"/>
          </ac:spMkLst>
        </pc:spChg>
        <pc:spChg chg="mod">
          <ac:chgData name="lana" userId="e3606f35e899f879" providerId="LiveId" clId="{2C8D23E0-4ABE-4221-95DF-18B6E52A9F20}" dt="2024-10-09T09:54:11.028" v="10" actId="1076"/>
          <ac:spMkLst>
            <pc:docMk/>
            <pc:sldMk cId="1295411414" sldId="263"/>
            <ac:spMk id="5" creationId="{00000000-0000-0000-0000-000000000000}"/>
          </ac:spMkLst>
        </pc:spChg>
        <pc:spChg chg="mod">
          <ac:chgData name="lana" userId="e3606f35e899f879" providerId="LiveId" clId="{2C8D23E0-4ABE-4221-95DF-18B6E52A9F20}" dt="2024-10-09T12:35:59.353" v="165" actId="1076"/>
          <ac:spMkLst>
            <pc:docMk/>
            <pc:sldMk cId="1295411414" sldId="263"/>
            <ac:spMk id="6" creationId="{00000000-0000-0000-0000-000000000000}"/>
          </ac:spMkLst>
        </pc:spChg>
        <pc:spChg chg="mod">
          <ac:chgData name="lana" userId="e3606f35e899f879" providerId="LiveId" clId="{2C8D23E0-4ABE-4221-95DF-18B6E52A9F20}" dt="2024-10-09T12:35:52.072" v="164" actId="1076"/>
          <ac:spMkLst>
            <pc:docMk/>
            <pc:sldMk cId="1295411414" sldId="263"/>
            <ac:spMk id="7" creationId="{00000000-0000-0000-0000-000000000000}"/>
          </ac:spMkLst>
        </pc:spChg>
        <pc:spChg chg="add mod">
          <ac:chgData name="lana" userId="e3606f35e899f879" providerId="LiveId" clId="{2C8D23E0-4ABE-4221-95DF-18B6E52A9F20}" dt="2024-10-09T12:36:53.778" v="181" actId="1076"/>
          <ac:spMkLst>
            <pc:docMk/>
            <pc:sldMk cId="1295411414" sldId="263"/>
            <ac:spMk id="12" creationId="{1D1543A3-3584-42A1-92B9-FE542F10895D}"/>
          </ac:spMkLst>
        </pc:spChg>
        <pc:spChg chg="add del">
          <ac:chgData name="lana" userId="e3606f35e899f879" providerId="LiveId" clId="{2C8D23E0-4ABE-4221-95DF-18B6E52A9F20}" dt="2024-10-09T09:56:55.023" v="54" actId="22"/>
          <ac:spMkLst>
            <pc:docMk/>
            <pc:sldMk cId="1295411414" sldId="263"/>
            <ac:spMk id="14" creationId="{2C05E749-0591-4C5D-864B-7C52A0B8B297}"/>
          </ac:spMkLst>
        </pc:spChg>
        <pc:spChg chg="add del mod">
          <ac:chgData name="lana" userId="e3606f35e899f879" providerId="LiveId" clId="{2C8D23E0-4ABE-4221-95DF-18B6E52A9F20}" dt="2024-10-09T09:58:01.862" v="71"/>
          <ac:spMkLst>
            <pc:docMk/>
            <pc:sldMk cId="1295411414" sldId="263"/>
            <ac:spMk id="15" creationId="{45F48545-E0DE-4BC8-99E1-8CC1FC05D339}"/>
          </ac:spMkLst>
        </pc:spChg>
        <pc:spChg chg="add del mod">
          <ac:chgData name="lana" userId="e3606f35e899f879" providerId="LiveId" clId="{2C8D23E0-4ABE-4221-95DF-18B6E52A9F20}" dt="2024-10-09T09:58:32.196" v="81"/>
          <ac:spMkLst>
            <pc:docMk/>
            <pc:sldMk cId="1295411414" sldId="263"/>
            <ac:spMk id="17" creationId="{B4B8D2B6-1486-488B-9C48-6A0EF0F48D1C}"/>
          </ac:spMkLst>
        </pc:spChg>
        <pc:spChg chg="add del mod">
          <ac:chgData name="lana" userId="e3606f35e899f879" providerId="LiveId" clId="{2C8D23E0-4ABE-4221-95DF-18B6E52A9F20}" dt="2024-10-09T09:58:59.565" v="88"/>
          <ac:spMkLst>
            <pc:docMk/>
            <pc:sldMk cId="1295411414" sldId="263"/>
            <ac:spMk id="19" creationId="{5B2126AD-BCED-49AE-B238-1B9B08394433}"/>
          </ac:spMkLst>
        </pc:spChg>
        <pc:spChg chg="add del mod">
          <ac:chgData name="lana" userId="e3606f35e899f879" providerId="LiveId" clId="{2C8D23E0-4ABE-4221-95DF-18B6E52A9F20}" dt="2024-10-09T10:00:42.925" v="111"/>
          <ac:spMkLst>
            <pc:docMk/>
            <pc:sldMk cId="1295411414" sldId="263"/>
            <ac:spMk id="21" creationId="{BEDCFC05-5551-4088-9604-660860C258B2}"/>
          </ac:spMkLst>
        </pc:spChg>
        <pc:spChg chg="add del mod">
          <ac:chgData name="lana" userId="e3606f35e899f879" providerId="LiveId" clId="{2C8D23E0-4ABE-4221-95DF-18B6E52A9F20}" dt="2024-10-09T10:00:42.925" v="113"/>
          <ac:spMkLst>
            <pc:docMk/>
            <pc:sldMk cId="1295411414" sldId="263"/>
            <ac:spMk id="23" creationId="{0A369B78-5AEE-4FA5-BADE-EAF22F3CBABA}"/>
          </ac:spMkLst>
        </pc:spChg>
        <pc:spChg chg="add del mod">
          <ac:chgData name="lana" userId="e3606f35e899f879" providerId="LiveId" clId="{2C8D23E0-4ABE-4221-95DF-18B6E52A9F20}" dt="2024-10-09T10:00:42.925" v="115"/>
          <ac:spMkLst>
            <pc:docMk/>
            <pc:sldMk cId="1295411414" sldId="263"/>
            <ac:spMk id="25" creationId="{091CA59F-66C2-42B0-80BA-CC4232FD926A}"/>
          </ac:spMkLst>
        </pc:spChg>
        <pc:spChg chg="add del mod">
          <ac:chgData name="lana" userId="e3606f35e899f879" providerId="LiveId" clId="{2C8D23E0-4ABE-4221-95DF-18B6E52A9F20}" dt="2024-10-09T10:01:29.209" v="125"/>
          <ac:spMkLst>
            <pc:docMk/>
            <pc:sldMk cId="1295411414" sldId="263"/>
            <ac:spMk id="27" creationId="{5506A7C6-E47B-44DA-933C-FBBC663CFBE6}"/>
          </ac:spMkLst>
        </pc:spChg>
        <pc:spChg chg="add del mod">
          <ac:chgData name="lana" userId="e3606f35e899f879" providerId="LiveId" clId="{2C8D23E0-4ABE-4221-95DF-18B6E52A9F20}" dt="2024-10-09T10:01:29.209" v="127"/>
          <ac:spMkLst>
            <pc:docMk/>
            <pc:sldMk cId="1295411414" sldId="263"/>
            <ac:spMk id="29" creationId="{EC42BD0C-7EBF-4EB3-9A81-0E2976386DBB}"/>
          </ac:spMkLst>
        </pc:spChg>
        <pc:spChg chg="add del mod">
          <ac:chgData name="lana" userId="e3606f35e899f879" providerId="LiveId" clId="{2C8D23E0-4ABE-4221-95DF-18B6E52A9F20}" dt="2024-10-09T10:01:48.965" v="133"/>
          <ac:spMkLst>
            <pc:docMk/>
            <pc:sldMk cId="1295411414" sldId="263"/>
            <ac:spMk id="31" creationId="{CA7572C9-79CF-4304-97E9-3F72CD575765}"/>
          </ac:spMkLst>
        </pc:spChg>
        <pc:picChg chg="add mod">
          <ac:chgData name="lana" userId="e3606f35e899f879" providerId="LiveId" clId="{2C8D23E0-4ABE-4221-95DF-18B6E52A9F20}" dt="2024-10-09T12:36:55.915" v="182" actId="1076"/>
          <ac:picMkLst>
            <pc:docMk/>
            <pc:sldMk cId="1295411414" sldId="263"/>
            <ac:picMk id="3" creationId="{8A4E4839-EFC4-4214-AD34-4CCD7C617ECF}"/>
          </ac:picMkLst>
        </pc:picChg>
        <pc:picChg chg="del mod">
          <ac:chgData name="lana" userId="e3606f35e899f879" providerId="LiveId" clId="{2C8D23E0-4ABE-4221-95DF-18B6E52A9F20}" dt="2024-10-09T12:36:42.881" v="179" actId="478"/>
          <ac:picMkLst>
            <pc:docMk/>
            <pc:sldMk cId="1295411414" sldId="263"/>
            <ac:picMk id="10" creationId="{00000000-0000-0000-0000-000000000000}"/>
          </ac:picMkLst>
        </pc:picChg>
        <pc:picChg chg="add mod">
          <ac:chgData name="lana" userId="e3606f35e899f879" providerId="LiveId" clId="{2C8D23E0-4ABE-4221-95DF-18B6E52A9F20}" dt="2024-10-09T12:36:21.372" v="174" actId="1076"/>
          <ac:picMkLst>
            <pc:docMk/>
            <pc:sldMk cId="1295411414" sldId="263"/>
            <ac:picMk id="16" creationId="{7A8A517F-9BFD-4B79-84F0-D96E32C176CF}"/>
          </ac:picMkLst>
        </pc:picChg>
        <pc:picChg chg="add mod">
          <ac:chgData name="lana" userId="e3606f35e899f879" providerId="LiveId" clId="{2C8D23E0-4ABE-4221-95DF-18B6E52A9F20}" dt="2024-10-09T12:36:18.980" v="173" actId="1076"/>
          <ac:picMkLst>
            <pc:docMk/>
            <pc:sldMk cId="1295411414" sldId="263"/>
            <ac:picMk id="18" creationId="{24056498-AEC7-445D-B5B4-A22FA5531C85}"/>
          </ac:picMkLst>
        </pc:picChg>
        <pc:picChg chg="add mod">
          <ac:chgData name="lana" userId="e3606f35e899f879" providerId="LiveId" clId="{2C8D23E0-4ABE-4221-95DF-18B6E52A9F20}" dt="2024-10-09T12:36:07.022" v="168" actId="1076"/>
          <ac:picMkLst>
            <pc:docMk/>
            <pc:sldMk cId="1295411414" sldId="263"/>
            <ac:picMk id="20" creationId="{543E6670-FE21-4D96-8ABF-4A390A339FE0}"/>
          </ac:picMkLst>
        </pc:picChg>
        <pc:picChg chg="add mod">
          <ac:chgData name="lana" userId="e3606f35e899f879" providerId="LiveId" clId="{2C8D23E0-4ABE-4221-95DF-18B6E52A9F20}" dt="2024-10-09T12:36:10.978" v="170" actId="1076"/>
          <ac:picMkLst>
            <pc:docMk/>
            <pc:sldMk cId="1295411414" sldId="263"/>
            <ac:picMk id="22" creationId="{E32FB1B1-3C55-4DD7-82A0-020729181C20}"/>
          </ac:picMkLst>
        </pc:picChg>
        <pc:picChg chg="add mod">
          <ac:chgData name="lana" userId="e3606f35e899f879" providerId="LiveId" clId="{2C8D23E0-4ABE-4221-95DF-18B6E52A9F20}" dt="2024-10-09T12:36:02.427" v="166" actId="1076"/>
          <ac:picMkLst>
            <pc:docMk/>
            <pc:sldMk cId="1295411414" sldId="263"/>
            <ac:picMk id="24" creationId="{72BCC390-0BDA-45BF-842F-21DD0274FD65}"/>
          </ac:picMkLst>
        </pc:picChg>
        <pc:picChg chg="add mod">
          <ac:chgData name="lana" userId="e3606f35e899f879" providerId="LiveId" clId="{2C8D23E0-4ABE-4221-95DF-18B6E52A9F20}" dt="2024-10-09T12:36:04.911" v="167" actId="1076"/>
          <ac:picMkLst>
            <pc:docMk/>
            <pc:sldMk cId="1295411414" sldId="263"/>
            <ac:picMk id="26" creationId="{E35CE7AA-3646-4117-BC62-E0895E2485DC}"/>
          </ac:picMkLst>
        </pc:picChg>
        <pc:picChg chg="add mod">
          <ac:chgData name="lana" userId="e3606f35e899f879" providerId="LiveId" clId="{2C8D23E0-4ABE-4221-95DF-18B6E52A9F20}" dt="2024-10-09T12:36:13.874" v="171" actId="1076"/>
          <ac:picMkLst>
            <pc:docMk/>
            <pc:sldMk cId="1295411414" sldId="263"/>
            <ac:picMk id="28" creationId="{12F45EFA-AC71-48FB-8BA7-798E098F5E5D}"/>
          </ac:picMkLst>
        </pc:picChg>
        <pc:picChg chg="add mod">
          <ac:chgData name="lana" userId="e3606f35e899f879" providerId="LiveId" clId="{2C8D23E0-4ABE-4221-95DF-18B6E52A9F20}" dt="2024-10-09T12:36:09.071" v="169" actId="1076"/>
          <ac:picMkLst>
            <pc:docMk/>
            <pc:sldMk cId="1295411414" sldId="263"/>
            <ac:picMk id="30" creationId="{CC3670E9-D937-4855-87C1-10C38A07B30B}"/>
          </ac:picMkLst>
        </pc:picChg>
        <pc:picChg chg="add mod">
          <ac:chgData name="lana" userId="e3606f35e899f879" providerId="LiveId" clId="{2C8D23E0-4ABE-4221-95DF-18B6E52A9F20}" dt="2024-10-09T12:36:16.230" v="172" actId="1076"/>
          <ac:picMkLst>
            <pc:docMk/>
            <pc:sldMk cId="1295411414" sldId="263"/>
            <ac:picMk id="32" creationId="{E71F3D47-A62D-4BCF-83BD-28EDCF48ABE2}"/>
          </ac:picMkLst>
        </pc:picChg>
        <pc:cxnChg chg="del">
          <ac:chgData name="lana" userId="e3606f35e899f879" providerId="LiveId" clId="{2C8D23E0-4ABE-4221-95DF-18B6E52A9F20}" dt="2024-10-09T09:54:21.623" v="15" actId="478"/>
          <ac:cxnSpMkLst>
            <pc:docMk/>
            <pc:sldMk cId="1295411414" sldId="263"/>
            <ac:cxnSpMk id="8" creationId="{00000000-0000-0000-0000-000000000000}"/>
          </ac:cxnSpMkLst>
        </pc:cxnChg>
        <pc:cxnChg chg="del mod">
          <ac:chgData name="lana" userId="e3606f35e899f879" providerId="LiveId" clId="{2C8D23E0-4ABE-4221-95DF-18B6E52A9F20}" dt="2024-10-09T09:54:18.910" v="14" actId="478"/>
          <ac:cxnSpMkLst>
            <pc:docMk/>
            <pc:sldMk cId="1295411414" sldId="263"/>
            <ac:cxnSpMk id="1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DCA6-4D89-4D24-BF11-D73E9F0C79B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9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/>
        </p:nvSpPr>
        <p:spPr>
          <a:xfrm>
            <a:off x="3383604" y="3782247"/>
            <a:ext cx="992000" cy="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5" name="صورة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6062"/>
            <a:ext cx="3030070" cy="1412409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9321800" y="246062"/>
            <a:ext cx="2641600" cy="1316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ar-SY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كلية الهندسة المعلوماتية</a:t>
            </a:r>
          </a:p>
          <a:p>
            <a:pPr algn="r"/>
            <a:r>
              <a:rPr lang="ar-SY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قسم هندسة البرمجيات ونظم المعلومات.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511300" y="1092200"/>
            <a:ext cx="10274300" cy="488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موقع ويب للخدمات الأكاديمية </a:t>
            </a:r>
          </a:p>
          <a:p>
            <a:pPr algn="ctr"/>
            <a:endParaRPr lang="ar-SY" dirty="0"/>
          </a:p>
          <a:p>
            <a:pPr algn="ctr"/>
            <a:r>
              <a:rPr lang="ar-SY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إشراف الدكتور : زيد </a:t>
            </a:r>
            <a:r>
              <a:rPr lang="ar-SY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الشحيده</a:t>
            </a:r>
            <a:r>
              <a:rPr lang="ar-SY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/>
            <a:endParaRPr lang="ar-SY" dirty="0"/>
          </a:p>
          <a:p>
            <a:pPr algn="ctr"/>
            <a:r>
              <a:rPr lang="ar-SY" sz="3200" dirty="0">
                <a:solidFill>
                  <a:srgbClr val="FF0000"/>
                </a:solidFill>
              </a:rPr>
              <a:t>إعداد الطلاب </a:t>
            </a:r>
            <a:r>
              <a:rPr lang="ar-SY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ar-SY" dirty="0"/>
          </a:p>
          <a:p>
            <a:pPr algn="r">
              <a:lnSpc>
                <a:spcPct val="150000"/>
              </a:lnSpc>
            </a:pPr>
            <a:r>
              <a:rPr lang="ar-SY" sz="2000" dirty="0"/>
              <a:t>          </a:t>
            </a:r>
            <a:r>
              <a:rPr lang="ar-SY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جورجينا عيسى مخائيل               لانا حسين الصفدي                        حلا محمود العسة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1785600" y="3135086"/>
            <a:ext cx="406400" cy="1494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10737" y="3228051"/>
            <a:ext cx="481263" cy="1570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0" name="Rectangle 8"/>
          <p:cNvSpPr/>
          <p:nvPr/>
        </p:nvSpPr>
        <p:spPr>
          <a:xfrm>
            <a:off x="33756" y="3228051"/>
            <a:ext cx="481263" cy="1570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762521" y="2102183"/>
            <a:ext cx="992000" cy="176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8181473" y="447237"/>
            <a:ext cx="3286021" cy="4989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6" name="TextBox 8"/>
          <p:cNvSpPr txBox="1"/>
          <p:nvPr/>
        </p:nvSpPr>
        <p:spPr>
          <a:xfrm>
            <a:off x="4648782" y="4272584"/>
            <a:ext cx="34275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SY" sz="4000" b="1" dirty="0">
                <a:solidFill>
                  <a:schemeClr val="accent4"/>
                </a:solidFill>
                <a:latin typeface="+mj-lt"/>
                <a:ea typeface="Source Sans Pro" panose="020B0503030403020204" pitchFamily="34" charset="0"/>
                <a:cs typeface="+mj-cs"/>
              </a:rPr>
              <a:t>تعريف </a:t>
            </a:r>
            <a:r>
              <a:rPr lang="ar-SY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 panose="020B0503030403020204" pitchFamily="34" charset="0"/>
                <a:cs typeface="+mj-cs"/>
              </a:rPr>
              <a:t>المشروع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8320491" y="1476243"/>
            <a:ext cx="3070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lnSpc>
                <a:spcPct val="150000"/>
              </a:lnSpc>
              <a:defRPr/>
            </a:pPr>
            <a:r>
              <a:rPr lang="ar-EG" dirty="0">
                <a:ea typeface="Source Sans Pro ExtraLight" panose="020B0303030403020204" pitchFamily="34" charset="0"/>
              </a:rPr>
              <a:t>هو عبارة عن موقع إلكتروني يقدم جميع الخدمات الأكاديمية المتنوعة تهدف إلى تلبية احتياجات الطلاب و المهتمين بالتعليم العالي</a:t>
            </a:r>
            <a:r>
              <a:rPr lang="ar-SY" dirty="0">
                <a:ea typeface="Source Sans Pro ExtraLight" panose="020B0303030403020204" pitchFamily="34" charset="0"/>
              </a:rPr>
              <a:t> و الراغبين بمتابعة التعليم الاكاديمي خارج و داخل البلد</a:t>
            </a:r>
            <a:r>
              <a:rPr lang="ar-EG" dirty="0">
                <a:ea typeface="Source Sans Pro ExtraLight" panose="020B0303030403020204" pitchFamily="34" charset="0"/>
              </a:rPr>
              <a:t>، كما يوفر معلومات دقيقة حول المنح الدراسية ،البرامج الأكاديمية و الخدمات الاستشارية..</a:t>
            </a:r>
            <a:endParaRPr lang="en-US" dirty="0">
              <a:ea typeface="Source Sans Pro ExtraLight" panose="020B0303030403020204" pitchFamily="34" charset="0"/>
            </a:endParaRPr>
          </a:p>
        </p:txBody>
      </p:sp>
      <p:sp>
        <p:nvSpPr>
          <p:cNvPr id="8" name="Rectangle 1"/>
          <p:cNvSpPr/>
          <p:nvPr/>
        </p:nvSpPr>
        <p:spPr>
          <a:xfrm>
            <a:off x="11011632" y="4980470"/>
            <a:ext cx="455862" cy="455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9" name="عنصر نائب للصورة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2" r="13722"/>
          <a:stretch>
            <a:fillRect/>
          </a:stretch>
        </p:blipFill>
        <p:spPr>
          <a:xfrm>
            <a:off x="833521" y="2102183"/>
            <a:ext cx="2921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>
          <a:xfrm>
            <a:off x="0" y="4013235"/>
            <a:ext cx="12192000" cy="2823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5" name="TextBox 2"/>
          <p:cNvSpPr txBox="1"/>
          <p:nvPr/>
        </p:nvSpPr>
        <p:spPr>
          <a:xfrm>
            <a:off x="3513213" y="340800"/>
            <a:ext cx="5973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SY" sz="3200" b="1" dirty="0">
                <a:latin typeface="+mj-lt"/>
                <a:ea typeface="Source Sans Pro" panose="020B0503030403020204" pitchFamily="34" charset="0"/>
                <a:cs typeface="+mj-cs"/>
              </a:rPr>
              <a:t>أهداف </a:t>
            </a:r>
            <a:r>
              <a:rPr lang="ar-SY" sz="3200" b="1" dirty="0">
                <a:solidFill>
                  <a:srgbClr val="FFC000"/>
                </a:solidFill>
                <a:latin typeface="+mj-lt"/>
                <a:ea typeface="Source Sans Pro" panose="020B0503030403020204" pitchFamily="34" charset="0"/>
                <a:cs typeface="+mj-cs"/>
              </a:rPr>
              <a:t>المشروع:</a:t>
            </a:r>
            <a:endParaRPr lang="en-US" sz="3200" b="1" dirty="0">
              <a:solidFill>
                <a:srgbClr val="FFC000"/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6" name="TextBox 40"/>
          <p:cNvSpPr txBox="1"/>
          <p:nvPr/>
        </p:nvSpPr>
        <p:spPr>
          <a:xfrm flipH="1">
            <a:off x="10654782" y="1376522"/>
            <a:ext cx="104121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80000"/>
              </a:lnSpc>
            </a:pPr>
            <a:r>
              <a:rPr lang="en-US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0</a:t>
            </a:r>
            <a:r>
              <a:rPr lang="id-ID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1</a:t>
            </a:r>
            <a:endParaRPr lang="en-US" sz="7200" dirty="0">
              <a:solidFill>
                <a:schemeClr val="tx1">
                  <a:alpha val="30000"/>
                </a:schemeClr>
              </a:solidFill>
              <a:ea typeface="Source Sans Pro" panose="020B0503030403020204" pitchFamily="34" charset="0"/>
              <a:cs typeface="Titillium Thin" charset="0"/>
            </a:endParaRPr>
          </a:p>
        </p:txBody>
      </p:sp>
      <p:sp>
        <p:nvSpPr>
          <p:cNvPr id="7" name="TextBox 28"/>
          <p:cNvSpPr txBox="1"/>
          <p:nvPr/>
        </p:nvSpPr>
        <p:spPr>
          <a:xfrm flipH="1">
            <a:off x="6865169" y="1344305"/>
            <a:ext cx="104121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80000"/>
              </a:lnSpc>
            </a:pPr>
            <a:r>
              <a:rPr lang="en-US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02</a:t>
            </a:r>
          </a:p>
        </p:txBody>
      </p:sp>
      <p:sp>
        <p:nvSpPr>
          <p:cNvPr id="8" name="TextBox 32"/>
          <p:cNvSpPr txBox="1"/>
          <p:nvPr/>
        </p:nvSpPr>
        <p:spPr>
          <a:xfrm flipH="1">
            <a:off x="2471995" y="1448273"/>
            <a:ext cx="1041218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80000"/>
              </a:lnSpc>
            </a:pPr>
            <a:r>
              <a:rPr lang="en-US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03</a:t>
            </a:r>
          </a:p>
        </p:txBody>
      </p:sp>
      <p:sp>
        <p:nvSpPr>
          <p:cNvPr id="9" name="TextBox 23"/>
          <p:cNvSpPr txBox="1"/>
          <p:nvPr/>
        </p:nvSpPr>
        <p:spPr>
          <a:xfrm flipH="1">
            <a:off x="9304668" y="2390069"/>
            <a:ext cx="1895332" cy="179953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ar-EG" sz="16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Source Sans Pro" panose="020B0503030403020204" pitchFamily="34" charset="0"/>
              </a:rPr>
              <a:t>توفير قاعدة بيانات حول المنح الدراسية حول العالم تمكن الطلاب العثور على مجموعة واسعة من المعلومات.</a:t>
            </a:r>
            <a:endParaRPr lang="en-US" sz="16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0" name="Rectangle 25"/>
          <p:cNvSpPr/>
          <p:nvPr/>
        </p:nvSpPr>
        <p:spPr>
          <a:xfrm flipH="1">
            <a:off x="9363318" y="1936246"/>
            <a:ext cx="1826351" cy="45382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r>
              <a:rPr lang="ar-EG" sz="16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إدارة المنح الدراسية:</a:t>
            </a:r>
            <a:endParaRPr lang="en-US" sz="1600" b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11" name="TextBox 27"/>
          <p:cNvSpPr txBox="1"/>
          <p:nvPr/>
        </p:nvSpPr>
        <p:spPr>
          <a:xfrm flipH="1">
            <a:off x="5490446" y="2383064"/>
            <a:ext cx="1895332" cy="253819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ar-EG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وفر المشروع معلومات شاملة و دقيقة حول الجامعات الخارجية  و البرامج الدراسية مما يساعد الطالب اتخاذ القرار مستنيرا بشأن الوجهة الأكاديمية..</a:t>
            </a:r>
            <a:endParaRPr lang="en-US" sz="1600" dirty="0">
              <a:solidFill>
                <a:schemeClr val="tx1">
                  <a:alpha val="6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2" name="Rectangle 29"/>
          <p:cNvSpPr/>
          <p:nvPr/>
        </p:nvSpPr>
        <p:spPr>
          <a:xfrm flipH="1">
            <a:off x="5078235" y="1951337"/>
            <a:ext cx="2426234" cy="3618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r>
              <a:rPr lang="ar-EG" sz="16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يسير الوصول إلى المعلومات</a:t>
            </a:r>
            <a:r>
              <a:rPr lang="ar-SY" sz="16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:</a:t>
            </a:r>
            <a:r>
              <a:rPr lang="ar-EG" sz="16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  </a:t>
            </a:r>
            <a:endParaRPr lang="en-US" sz="1600" b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13" name="TextBox 31"/>
          <p:cNvSpPr txBox="1"/>
          <p:nvPr/>
        </p:nvSpPr>
        <p:spPr>
          <a:xfrm flipH="1">
            <a:off x="1125235" y="2460996"/>
            <a:ext cx="1895332" cy="143750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ar-SY" sz="160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ت</a:t>
            </a:r>
            <a:r>
              <a:rPr lang="ar-EG" sz="160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وفر </a:t>
            </a:r>
            <a:r>
              <a:rPr lang="ar-EG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فرص للجامعات من مختلف العالم و الاختصاصات  بأن تبر</a:t>
            </a:r>
            <a:r>
              <a:rPr lang="ar-SY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ز</a:t>
            </a:r>
            <a:r>
              <a:rPr lang="ar-EG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 أهميتها و مستواها التعليمي.</a:t>
            </a:r>
            <a:endParaRPr lang="en-US" sz="1600" dirty="0">
              <a:solidFill>
                <a:schemeClr val="tx1">
                  <a:alpha val="6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4" name="Rectangle 33"/>
          <p:cNvSpPr/>
          <p:nvPr/>
        </p:nvSpPr>
        <p:spPr>
          <a:xfrm flipH="1">
            <a:off x="1125867" y="2028197"/>
            <a:ext cx="1981681" cy="3618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r>
              <a:rPr lang="ar-EG" sz="14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فرص للمنشآت التعليمية</a:t>
            </a:r>
            <a:r>
              <a:rPr lang="ar-SY" sz="14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:</a:t>
            </a:r>
            <a:endParaRPr lang="en-US" sz="1400" b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11200000" y="6681536"/>
            <a:ext cx="992000" cy="176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7663543" y="100380"/>
            <a:ext cx="4339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SY" sz="3200" b="1" dirty="0">
                <a:solidFill>
                  <a:schemeClr val="accent4"/>
                </a:solidFill>
                <a:latin typeface="+mj-lt"/>
                <a:ea typeface="Source Sans Pro" panose="020B0503030403020204" pitchFamily="34" charset="0"/>
                <a:cs typeface="+mj-cs"/>
              </a:rPr>
              <a:t>أهمية</a:t>
            </a:r>
            <a:r>
              <a:rPr lang="ar-SY" sz="3200" b="1" dirty="0">
                <a:latin typeface="+mj-lt"/>
                <a:ea typeface="Source Sans Pro" panose="020B0503030403020204" pitchFamily="34" charset="0"/>
                <a:cs typeface="+mj-cs"/>
              </a:rPr>
              <a:t> المشروع:</a:t>
            </a:r>
            <a:endParaRPr lang="en-US" sz="3200" b="1" dirty="0"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4788568" y="513202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6" name="عنصر نائب لل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6" r="13506"/>
          <a:stretch>
            <a:fillRect/>
          </a:stretch>
        </p:blipFill>
        <p:spPr>
          <a:xfrm>
            <a:off x="0" y="1106906"/>
            <a:ext cx="5245768" cy="4620127"/>
          </a:xfrm>
          <a:prstGeom prst="rect">
            <a:avLst/>
          </a:prstGeom>
        </p:spPr>
      </p:pic>
      <p:sp>
        <p:nvSpPr>
          <p:cNvPr id="7" name="سهم إلى اليسار 6"/>
          <p:cNvSpPr/>
          <p:nvPr/>
        </p:nvSpPr>
        <p:spPr>
          <a:xfrm>
            <a:off x="11698514" y="1238893"/>
            <a:ext cx="493486" cy="69668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5675086" y="1151807"/>
            <a:ext cx="6023428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sz="2000" b="1" dirty="0"/>
              <a:t>تحسين جودة البرامج التعليمية : </a:t>
            </a:r>
            <a:r>
              <a:rPr lang="ar-SY" sz="2000" dirty="0"/>
              <a:t>و ذلك من خلال تقييم و ملاحظات الطلاب يمكن للجهة الأكاديمية  تحسين البرامج الدراسية و تكييفها مع احتياجات السوق.</a:t>
            </a:r>
            <a:endParaRPr lang="en-US" sz="2000" dirty="0"/>
          </a:p>
        </p:txBody>
      </p:sp>
      <p:sp>
        <p:nvSpPr>
          <p:cNvPr id="9" name="سهم إلى اليسار 8"/>
          <p:cNvSpPr/>
          <p:nvPr/>
        </p:nvSpPr>
        <p:spPr>
          <a:xfrm>
            <a:off x="11683780" y="3053470"/>
            <a:ext cx="493486" cy="69668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6080119" y="3058939"/>
            <a:ext cx="5603661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sz="2000" b="1" dirty="0"/>
              <a:t>تعزيز البحوث و الدراسات: </a:t>
            </a:r>
            <a:r>
              <a:rPr lang="ar-SY" sz="2000" dirty="0"/>
              <a:t>وجود طلاب دوليين يمكن ان يساهم في تنوع الأفكار و المشاريع البحثية مما يعزز من جودة البحث العلمي للمؤسسة .</a:t>
            </a:r>
            <a:endParaRPr lang="en-US" sz="2000" dirty="0"/>
          </a:p>
        </p:txBody>
      </p:sp>
      <p:sp>
        <p:nvSpPr>
          <p:cNvPr id="11" name="سهم إلى اليسار 10"/>
          <p:cNvSpPr/>
          <p:nvPr/>
        </p:nvSpPr>
        <p:spPr>
          <a:xfrm>
            <a:off x="11683780" y="5093947"/>
            <a:ext cx="493486" cy="69668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6566921" y="5087910"/>
            <a:ext cx="4891314" cy="957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b="1" dirty="0"/>
              <a:t>تعزيز عملية التسجيل و التسجيل الإلكتروني: </a:t>
            </a:r>
            <a:r>
              <a:rPr lang="ar-SY" dirty="0"/>
              <a:t>توافر واجهة سهلة الاستخدام للطلاب للتسجيل في المقررات و البرامج الأكاديمية.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 flipH="1">
            <a:off x="2943864" y="307502"/>
            <a:ext cx="6304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ar-SY" sz="3200" b="1" dirty="0">
                <a:latin typeface="+mj-lt"/>
                <a:ea typeface="Source Sans Pro" panose="020B0503030403020204" pitchFamily="34" charset="0"/>
                <a:cs typeface="+mj-cs"/>
              </a:rPr>
              <a:t>الدراسة المرجعية</a:t>
            </a:r>
            <a:endParaRPr lang="en-US" sz="3200" b="1" dirty="0"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cxnSp>
        <p:nvCxnSpPr>
          <p:cNvPr id="5" name="Straight Connector 7"/>
          <p:cNvCxnSpPr>
            <a:cxnSpLocks/>
          </p:cNvCxnSpPr>
          <p:nvPr/>
        </p:nvCxnSpPr>
        <p:spPr>
          <a:xfrm>
            <a:off x="7266442" y="93004"/>
            <a:ext cx="379478" cy="93114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شكل بيضاوي 5"/>
          <p:cNvSpPr/>
          <p:nvPr/>
        </p:nvSpPr>
        <p:spPr>
          <a:xfrm>
            <a:off x="9405859" y="911681"/>
            <a:ext cx="726145" cy="9489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sz="2800" b="1" dirty="0"/>
          </a:p>
        </p:txBody>
      </p:sp>
      <p:sp>
        <p:nvSpPr>
          <p:cNvPr id="7" name="شكل بيضاوي 6"/>
          <p:cNvSpPr/>
          <p:nvPr/>
        </p:nvSpPr>
        <p:spPr>
          <a:xfrm>
            <a:off x="5420776" y="939353"/>
            <a:ext cx="726145" cy="9489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sz="2800" b="1" dirty="0"/>
          </a:p>
        </p:txBody>
      </p:sp>
      <p:sp>
        <p:nvSpPr>
          <p:cNvPr id="8" name="شكل بيضاوي 7"/>
          <p:cNvSpPr/>
          <p:nvPr/>
        </p:nvSpPr>
        <p:spPr>
          <a:xfrm>
            <a:off x="702831" y="935905"/>
            <a:ext cx="726145" cy="9489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US" sz="2800" b="1" dirty="0"/>
          </a:p>
        </p:txBody>
      </p:sp>
      <p:cxnSp>
        <p:nvCxnSpPr>
          <p:cNvPr id="9" name="رابط مستقيم 8"/>
          <p:cNvCxnSpPr/>
          <p:nvPr/>
        </p:nvCxnSpPr>
        <p:spPr>
          <a:xfrm flipH="1">
            <a:off x="9565128" y="1884832"/>
            <a:ext cx="1944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مستطيل 9"/>
          <p:cNvSpPr/>
          <p:nvPr/>
        </p:nvSpPr>
        <p:spPr>
          <a:xfrm>
            <a:off x="9768930" y="1314815"/>
            <a:ext cx="1720239" cy="5908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Scholarship</a:t>
            </a:r>
          </a:p>
        </p:txBody>
      </p:sp>
      <p:cxnSp>
        <p:nvCxnSpPr>
          <p:cNvPr id="11" name="رابط مستقيم 10"/>
          <p:cNvCxnSpPr>
            <a:cxnSpLocks/>
          </p:cNvCxnSpPr>
          <p:nvPr/>
        </p:nvCxnSpPr>
        <p:spPr>
          <a:xfrm flipH="1">
            <a:off x="5582530" y="1884832"/>
            <a:ext cx="1944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رابط مستقيم 11"/>
          <p:cNvCxnSpPr/>
          <p:nvPr/>
        </p:nvCxnSpPr>
        <p:spPr>
          <a:xfrm flipH="1">
            <a:off x="849352" y="1905641"/>
            <a:ext cx="1944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D2EBEF-0C94-4135-99C5-E02BC6B45041}"/>
              </a:ext>
            </a:extLst>
          </p:cNvPr>
          <p:cNvSpPr txBox="1"/>
          <p:nvPr/>
        </p:nvSpPr>
        <p:spPr>
          <a:xfrm>
            <a:off x="5445110" y="1437098"/>
            <a:ext cx="20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Emonovo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D867A-A2C3-4FF1-9B85-727DD9BE0B83}"/>
              </a:ext>
            </a:extLst>
          </p:cNvPr>
          <p:cNvSpPr txBox="1"/>
          <p:nvPr/>
        </p:nvSpPr>
        <p:spPr>
          <a:xfrm>
            <a:off x="941957" y="1437098"/>
            <a:ext cx="194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Studyportals</a:t>
            </a:r>
            <a:endParaRPr lang="en-US" sz="2400" b="1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1D079353-6E11-44B5-87D7-FF98C18C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87" y="2192411"/>
            <a:ext cx="3503113" cy="40626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نقاط القوة:</a:t>
            </a:r>
            <a:endParaRPr kumimoji="0" lang="ar-SA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قاعدة بيانات واسعة من البرامج الأكاديمية: </a:t>
            </a:r>
            <a:r>
              <a:rPr kumimoji="0" lang="ar-SA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يعرض مجموعة كبيرة من البرامج والدراسات من مختلف الجامعات العالمية.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تفاصيل شاملة: </a:t>
            </a:r>
            <a:r>
              <a:rPr kumimoji="0" lang="ar-SA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يقدم معلومات مفصلة تشمل تقييمات الطلاب والمراجعات.</a:t>
            </a: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نقاط الضعف: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نقص التركيز على المنح الدراسية: </a:t>
            </a:r>
            <a:r>
              <a:rPr kumimoji="0" lang="ar-SA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قد تكون المعلومات حول المنح أقل مقارنةً بالمواقع الأخرى.</a:t>
            </a: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واجهة المستخدم قد تكون معقدة:</a:t>
            </a:r>
            <a:r>
              <a:rPr kumimoji="0" lang="ar-SA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قد يجد بعض المستخدمين أن تجربة البحث غير مريحة.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40560A88-E99D-4479-B635-F5E2CC721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542" y="2192411"/>
            <a:ext cx="3296923" cy="424731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نقاط القوة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قاعدة بيانات شاملة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يحتوي على مجموعة واسعة من المنح الدراسية، مما يوفر خيارات متعددة للطلاب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واجهة مستخدم سهلة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تصميم بسيط يتيح للطلاب البحث بسهولة عن المنح المناسبة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موارد تعليمية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يقدم نصائح حول كيفية التقديم والتخطيط المالي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نقاط الضعف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محدودية المعلومات عن الجامعات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يركز بشكل أساسي على المنح ولا يوفر الكثير من التفاصيل حول الجامعات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عدم تحديث المعلومات بشكل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قد تعاني بعض المنح من عدم التحديث، مما يؤدي إلى معلومات غير دقيقة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9D083F-5D28-4886-ADAB-74FBBEC3826A}"/>
              </a:ext>
            </a:extLst>
          </p:cNvPr>
          <p:cNvSpPr txBox="1"/>
          <p:nvPr/>
        </p:nvSpPr>
        <p:spPr>
          <a:xfrm>
            <a:off x="4876800" y="2192411"/>
            <a:ext cx="3155576" cy="424731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ar-AE" b="1" dirty="0"/>
              <a:t>نقاط القوة:</a:t>
            </a:r>
            <a:endParaRPr lang="ar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AE" b="1" dirty="0"/>
              <a:t>استشارات مخصصة:</a:t>
            </a:r>
            <a:r>
              <a:rPr lang="ar-AE" dirty="0"/>
              <a:t> يوفر دعمًا شخصيًا للطلاب في اختيار الجامعات والتخصصات.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AE" b="1" dirty="0"/>
              <a:t>توجيه شامل: </a:t>
            </a:r>
            <a:r>
              <a:rPr lang="ar-AE" dirty="0"/>
              <a:t>يقدم مساعدة من مرحلة اختيار التخصص حتى التقديم للمنح.</a:t>
            </a:r>
          </a:p>
          <a:p>
            <a:r>
              <a:rPr lang="ar-AE" b="1" dirty="0"/>
              <a:t>نقاط الضعف:</a:t>
            </a:r>
            <a:endParaRPr lang="ar-AE" dirty="0"/>
          </a:p>
          <a:p>
            <a:r>
              <a:rPr lang="ar-AE" b="1" dirty="0"/>
              <a:t>محدودية قاعدة بيانات المنح: </a:t>
            </a:r>
            <a:r>
              <a:rPr lang="ar-AE" dirty="0"/>
              <a:t>قد يحتوي على عدد أقل من المنح مقارنة بـ </a:t>
            </a:r>
            <a:r>
              <a:rPr lang="en-US" dirty="0"/>
              <a:t>Scholarships.com.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AE" b="1" dirty="0"/>
              <a:t>تعتمد على الاستشارات الشخصية: </a:t>
            </a:r>
            <a:r>
              <a:rPr lang="ar-AE" dirty="0"/>
              <a:t>يمكن أن يكون ذلك عائقًا لبعض الطلاب الذين يبحثون عن معلومات مستقلة.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1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42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1201400" y="0"/>
            <a:ext cx="990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11010618" y="37291"/>
            <a:ext cx="190782" cy="15884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38AC25-673D-452A-8AB8-10921BDD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3" y="0"/>
            <a:ext cx="10097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 flipH="1">
            <a:off x="11285018" y="393783"/>
            <a:ext cx="231670" cy="1501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flipH="1">
            <a:off x="6808944" y="220434"/>
            <a:ext cx="4330931" cy="1154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3200" b="1" dirty="0">
                <a:ea typeface="Source Sans Pro" panose="020B0503030403020204" pitchFamily="34" charset="0"/>
              </a:rPr>
              <a:t>ا</a:t>
            </a:r>
            <a:r>
              <a:rPr lang="ar-SY" sz="3200" b="1" dirty="0">
                <a:ea typeface="Source Sans Pro" panose="020B0503030403020204" pitchFamily="34" charset="0"/>
              </a:rPr>
              <a:t>لمنهجية :</a:t>
            </a:r>
            <a:endParaRPr lang="en-US" sz="3200" b="1" dirty="0">
              <a:ea typeface="Source Sans Pro" panose="020B0503030403020204" pitchFamily="34" charset="0"/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91" y="3235324"/>
            <a:ext cx="8001679" cy="2526846"/>
          </a:xfrm>
          <a:prstGeom prst="rect">
            <a:avLst/>
          </a:prstGeom>
        </p:spPr>
      </p:pic>
      <p:sp>
        <p:nvSpPr>
          <p:cNvPr id="7" name="Rectangle 13"/>
          <p:cNvSpPr/>
          <p:nvPr/>
        </p:nvSpPr>
        <p:spPr>
          <a:xfrm flipH="1" flipV="1">
            <a:off x="406560" y="1669856"/>
            <a:ext cx="20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8" name="مستطيل 7"/>
          <p:cNvSpPr/>
          <p:nvPr/>
        </p:nvSpPr>
        <p:spPr>
          <a:xfrm>
            <a:off x="609600" y="1342448"/>
            <a:ext cx="2206329" cy="654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Agile-incremental</a:t>
            </a:r>
          </a:p>
        </p:txBody>
      </p:sp>
    </p:spTree>
    <p:extLst>
      <p:ext uri="{BB962C8B-B14F-4D97-AF65-F5344CB8AC3E}">
        <p14:creationId xmlns:p14="http://schemas.microsoft.com/office/powerpoint/2010/main" val="14248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11959654" y="1891553"/>
            <a:ext cx="232346" cy="144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7792880" y="373204"/>
            <a:ext cx="4282947" cy="448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en-US" sz="1400" dirty="0">
                <a:ea typeface="Source Sans Pro ExtraLight" panose="020B0303030403020204" pitchFamily="34" charset="0"/>
              </a:rPr>
              <a:t>1</a:t>
            </a:r>
            <a:r>
              <a:rPr lang="ar-SY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-لغات البرمجة:</a:t>
            </a:r>
          </a:p>
          <a:p>
            <a:pPr marL="285750" indent="-285750" algn="justLow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Html</a:t>
            </a:r>
          </a:p>
          <a:p>
            <a:pPr marL="285750" indent="-285750" algn="justLow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Css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ExtraLight" panose="020B0303030403020204" pitchFamily="34" charset="0"/>
            </a:endParaRPr>
          </a:p>
          <a:p>
            <a:pPr marL="285750" indent="-285750" algn="justLow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Javascript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ExtraLight" panose="020B0303030403020204" pitchFamily="34" charset="0"/>
            </a:endParaRPr>
          </a:p>
          <a:p>
            <a:pPr marL="285750" indent="-285750" algn="justLow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Php</a:t>
            </a:r>
          </a:p>
          <a:p>
            <a:pPr marL="285750" indent="-285750" algn="justLow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BootStrap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ExtraLight" panose="020B0303030403020204" pitchFamily="34" charset="0"/>
            </a:endParaRPr>
          </a:p>
          <a:p>
            <a:pPr marL="285750" indent="-285750" algn="justLow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Mysql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ExtraLight" panose="020B0303030403020204" pitchFamily="34" charset="0"/>
            </a:endParaRPr>
          </a:p>
          <a:p>
            <a:pPr algn="justLow" rt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2</a:t>
            </a:r>
            <a:r>
              <a:rPr lang="ar-SY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-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framework</a:t>
            </a:r>
            <a:r>
              <a:rPr lang="ar-SY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:</a:t>
            </a:r>
          </a:p>
          <a:p>
            <a:pPr algn="justLow" rt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Laravel</a:t>
            </a:r>
          </a:p>
          <a:p>
            <a:pPr algn="justLow" rt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3</a:t>
            </a:r>
            <a:r>
              <a:rPr lang="ar-SY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-أدوات التصميم:</a:t>
            </a:r>
          </a:p>
          <a:p>
            <a:pPr marL="285750" indent="-285750" algn="justLow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VS code</a:t>
            </a:r>
          </a:p>
          <a:p>
            <a:pPr marL="285750" indent="-285750" algn="justLow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 ExtraLight" panose="020B0303030403020204" pitchFamily="34" charset="0"/>
              </a:rPr>
              <a:t>xampp</a:t>
            </a:r>
            <a:endParaRPr lang="ar-EG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ExtraLight" panose="020B0303030403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715833" y="988"/>
            <a:ext cx="3476167" cy="441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Y" sz="2400" b="1" dirty="0">
                <a:ea typeface="Source Sans Pro" panose="020B0503030403020204" pitchFamily="34" charset="0"/>
              </a:rPr>
              <a:t>الأدوات المستخدمة:</a:t>
            </a:r>
            <a:endParaRPr lang="ar-EG" sz="2400" b="1" dirty="0">
              <a:ea typeface="Source Sans Pro" panose="020B0503030403020204" pitchFamily="34" charset="0"/>
            </a:endParaRPr>
          </a:p>
        </p:txBody>
      </p:sp>
      <p:sp>
        <p:nvSpPr>
          <p:cNvPr id="9" name="Rectangle 18"/>
          <p:cNvSpPr/>
          <p:nvPr/>
        </p:nvSpPr>
        <p:spPr>
          <a:xfrm>
            <a:off x="0" y="0"/>
            <a:ext cx="552450" cy="552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E4839-EFC4-4214-AD34-4CCD7C61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4" y="1373157"/>
            <a:ext cx="5134692" cy="2800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543A3-3584-42A1-92B9-FE542F10895D}"/>
              </a:ext>
            </a:extLst>
          </p:cNvPr>
          <p:cNvSpPr txBox="1"/>
          <p:nvPr/>
        </p:nvSpPr>
        <p:spPr>
          <a:xfrm>
            <a:off x="2005684" y="259705"/>
            <a:ext cx="387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dirty="0"/>
              <a:t>معمارية ال </a:t>
            </a:r>
            <a:r>
              <a:rPr lang="en-US" dirty="0"/>
              <a:t>MVC</a:t>
            </a:r>
          </a:p>
          <a:p>
            <a:endParaRPr lang="en-US" dirty="0"/>
          </a:p>
        </p:txBody>
      </p:sp>
      <p:pic>
        <p:nvPicPr>
          <p:cNvPr id="16" name="صورة 6">
            <a:extLst>
              <a:ext uri="{FF2B5EF4-FFF2-40B4-BE49-F238E27FC236}">
                <a16:creationId xmlns:a16="http://schemas.microsoft.com/office/drawing/2014/main" id="{7A8A517F-9BFD-4B79-84F0-D96E32C1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300" y="4628246"/>
            <a:ext cx="524751" cy="493026"/>
          </a:xfrm>
          <a:prstGeom prst="rect">
            <a:avLst/>
          </a:prstGeom>
        </p:spPr>
      </p:pic>
      <p:pic>
        <p:nvPicPr>
          <p:cNvPr id="18" name="صورة 4">
            <a:extLst>
              <a:ext uri="{FF2B5EF4-FFF2-40B4-BE49-F238E27FC236}">
                <a16:creationId xmlns:a16="http://schemas.microsoft.com/office/drawing/2014/main" id="{24056498-AEC7-445D-B5B4-A22FA553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179" y="4008133"/>
            <a:ext cx="802943" cy="5426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3E6670-FE21-4D96-8ABF-4A390A339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27" y="1629328"/>
            <a:ext cx="406338" cy="3693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2FB1B1-3C55-4DD7-82A0-020729181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49" y="2348725"/>
            <a:ext cx="406338" cy="295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BCC390-0BDA-45BF-842F-21DD0274F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796" y="814333"/>
            <a:ext cx="469961" cy="4250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5CE7AA-3646-4117-BC62-E0895E2485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84" y="1116987"/>
            <a:ext cx="406339" cy="5123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F45EFA-AC71-48FB-8BA7-798E098F5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688" y="2661173"/>
            <a:ext cx="548424" cy="2780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3670E9-D937-4855-87C1-10C38A07B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76" y="1924514"/>
            <a:ext cx="773684" cy="3731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1F3D47-A62D-4BCF-83BD-28EDCF48A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302" y="3371605"/>
            <a:ext cx="503640" cy="4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488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نسق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Maher</dc:creator>
  <cp:lastModifiedBy>lana</cp:lastModifiedBy>
  <cp:revision>12</cp:revision>
  <dcterms:created xsi:type="dcterms:W3CDTF">2024-10-04T16:20:43Z</dcterms:created>
  <dcterms:modified xsi:type="dcterms:W3CDTF">2024-10-09T13:00:45Z</dcterms:modified>
</cp:coreProperties>
</file>