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704" autoAdjust="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7/7/2018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6.005/www/sp14/psets/ps4/java-6-tutorial/componen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layout/visu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events/eventsandcomponen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Разработване на графични приложения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 библиотеката </a:t>
            </a:r>
            <a:r>
              <a:rPr lang="en-US" dirty="0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EB76-330B-42EF-851B-EFAFA9C6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</a:t>
            </a:r>
            <a:r>
              <a:rPr lang="en-US" dirty="0"/>
              <a:t>Swing </a:t>
            </a:r>
            <a:r>
              <a:rPr lang="bg-BG" dirty="0"/>
              <a:t>приложенията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B4B5-2F32-4DE6-9956-EC7AE99D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Layout Managers</a:t>
            </a:r>
          </a:p>
          <a:p>
            <a:r>
              <a:rPr lang="en-US" dirty="0"/>
              <a:t>Event Listeners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40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Графични библиотеки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AWT – </a:t>
            </a:r>
            <a:r>
              <a:rPr lang="bg-BG" dirty="0"/>
              <a:t>първичната библиотеки на </a:t>
            </a:r>
            <a:r>
              <a:rPr lang="en-US" dirty="0"/>
              <a:t>Java </a:t>
            </a:r>
            <a:r>
              <a:rPr lang="bg-BG" dirty="0"/>
              <a:t> за графични приложения</a:t>
            </a:r>
            <a:endParaRPr lang="en-US" dirty="0"/>
          </a:p>
          <a:p>
            <a:r>
              <a:rPr lang="en-US" dirty="0"/>
              <a:t>Swing – </a:t>
            </a:r>
            <a:r>
              <a:rPr lang="bg-BG" dirty="0"/>
              <a:t>построена на основата на </a:t>
            </a:r>
            <a:r>
              <a:rPr lang="en-US" dirty="0"/>
              <a:t>AWT</a:t>
            </a:r>
          </a:p>
          <a:p>
            <a:r>
              <a:rPr lang="en-US" dirty="0"/>
              <a:t>JavaFx –</a:t>
            </a:r>
            <a:r>
              <a:rPr lang="bg-BG" dirty="0"/>
              <a:t> най-новата библиотека за графични 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2549275"/>
            <a:ext cx="2716306" cy="1150907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</a:t>
            </a:r>
            <a:r>
              <a:rPr lang="bg-BG" dirty="0"/>
              <a:t>архитектура</a:t>
            </a:r>
            <a:endParaRPr lang="en-US" dirty="0"/>
          </a:p>
        </p:txBody>
      </p:sp>
      <p:pic>
        <p:nvPicPr>
          <p:cNvPr id="1026" name="Picture 2" descr="Machine generated alternative text:&#10;Container &#10;Wi ndow &#10;Frame &#10;Dialog &#10;Object &#10;J Label &#10;Component &#10;Just &#10;&quot;Table &#10;JCompone nt &#10;JComb080x &#10;JSlider &#10;panel &#10;menu &#10;Applet &#10;AbstractButton &#10;J Button ">
            <a:extLst>
              <a:ext uri="{FF2B5EF4-FFF2-40B4-BE49-F238E27FC236}">
                <a16:creationId xmlns:a16="http://schemas.microsoft.com/office/drawing/2014/main" id="{DF95FFC6-EC21-4015-8780-3D1C6786D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90" y="193963"/>
            <a:ext cx="8012936" cy="64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2549275"/>
            <a:ext cx="2716306" cy="1150907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Проста йерархия на </a:t>
            </a:r>
            <a:r>
              <a:rPr lang="en-US" dirty="0"/>
              <a:t>Swing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DC464-A93B-4A0C-850E-7950F6BC7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495" y="1196788"/>
            <a:ext cx="6588061" cy="42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приложения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Първо приложение на </a:t>
            </a:r>
            <a:r>
              <a:rPr lang="en-US" dirty="0"/>
              <a:t>Swing</a:t>
            </a:r>
            <a:r>
              <a:rPr lang="bg-BG" dirty="0"/>
              <a:t>  &lt;ПРИМЕР&gt; </a:t>
            </a:r>
            <a:r>
              <a:rPr lang="en-US" dirty="0"/>
              <a:t>MyApp.java</a:t>
            </a:r>
          </a:p>
          <a:p>
            <a:r>
              <a:rPr lang="bg-BG" dirty="0"/>
              <a:t>Методи наследени от </a:t>
            </a:r>
            <a:r>
              <a:rPr lang="en-US" dirty="0" err="1"/>
              <a:t>Jframe</a:t>
            </a:r>
            <a:endParaRPr lang="en-US" dirty="0"/>
          </a:p>
          <a:p>
            <a:r>
              <a:rPr lang="bg-BG" dirty="0"/>
              <a:t>Различни компоненти, които можем да използваме</a:t>
            </a:r>
            <a:endParaRPr lang="en-US" dirty="0"/>
          </a:p>
          <a:p>
            <a:r>
              <a:rPr lang="en-US" dirty="0">
                <a:highlight>
                  <a:srgbClr val="000000"/>
                </a:highlight>
                <a:hlinkClick r:id="rId2"/>
              </a:rPr>
              <a:t>http://web.mit.edu/6.005/www/sp14/psets/ps4/java-6-tutorial/components.html</a:t>
            </a: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bg-BG" dirty="0">
              <a:highlight>
                <a:srgbClr val="000000"/>
              </a:highlight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01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BABB-511F-4543-B7EA-05F494F0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67A4-6461-4D98-A2FD-94C4B2AA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 указват начина, по който ще се нареждат компонентите в </a:t>
            </a:r>
            <a:r>
              <a:rPr lang="en-US" dirty="0" err="1"/>
              <a:t>JPanel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https://docs.oracle.com/javase/tutorial/uiswing/layout/visual.html</a:t>
            </a:r>
            <a:endParaRPr lang="en-US" dirty="0"/>
          </a:p>
          <a:p>
            <a:r>
              <a:rPr lang="bg-BG" dirty="0"/>
              <a:t>&lt;ПРИМЕР&gt; </a:t>
            </a:r>
            <a:r>
              <a:rPr lang="en-US" dirty="0" err="1"/>
              <a:t>BorderLayout</a:t>
            </a:r>
            <a:endParaRPr lang="en-US" dirty="0"/>
          </a:p>
          <a:p>
            <a:r>
              <a:rPr lang="en-US" dirty="0"/>
              <a:t>&lt;</a:t>
            </a:r>
            <a:r>
              <a:rPr lang="bg-BG" dirty="0"/>
              <a:t>ПРИМЕР</a:t>
            </a:r>
            <a:r>
              <a:rPr lang="en-US" dirty="0"/>
              <a:t>&gt;</a:t>
            </a:r>
            <a:r>
              <a:rPr lang="bg-BG" dirty="0"/>
              <a:t> </a:t>
            </a:r>
            <a:r>
              <a:rPr lang="en-US" dirty="0" err="1"/>
              <a:t>FlowLayout</a:t>
            </a:r>
            <a:r>
              <a:rPr lang="en-US" dirty="0"/>
              <a:t> – ButtonApp.java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86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BABB-511F-4543-B7EA-05F494F0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67A4-6461-4D98-A2FD-94C4B2AA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ighlight>
                  <a:srgbClr val="000000"/>
                </a:highlight>
                <a:hlinkClick r:id="rId2"/>
              </a:rPr>
              <a:t>https://docs.oracle.com/javase/tutorial/uiswing/events/eventsandcomponents.html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bg-BG" dirty="0"/>
              <a:t>Имплементиране на интерфейса </a:t>
            </a:r>
            <a:r>
              <a:rPr lang="en-US" dirty="0"/>
              <a:t>ActionListener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254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E2EF-C4A2-43B7-BA50-14C3C3ED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Разработване на по-сложни 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EAEB-8503-4355-921B-AA07E943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3778006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bg-BG" dirty="0"/>
              <a:t>с различни </a:t>
            </a:r>
            <a:r>
              <a:rPr lang="en-US" dirty="0"/>
              <a:t>Layout-</a:t>
            </a:r>
            <a:r>
              <a:rPr lang="bg-BG" dirty="0"/>
              <a:t>ти</a:t>
            </a:r>
            <a:endParaRPr lang="en-US" dirty="0"/>
          </a:p>
          <a:p>
            <a:r>
              <a:rPr lang="en-US" dirty="0"/>
              <a:t>&lt;</a:t>
            </a:r>
            <a:r>
              <a:rPr lang="bg-BG" dirty="0"/>
              <a:t>ПРИМЕР</a:t>
            </a:r>
            <a:r>
              <a:rPr lang="en-US" dirty="0"/>
              <a:t>&gt;</a:t>
            </a:r>
            <a:r>
              <a:rPr lang="bg-BG" dirty="0"/>
              <a:t> Два </a:t>
            </a:r>
            <a:r>
              <a:rPr lang="en-US" dirty="0" err="1"/>
              <a:t>Jpanel</a:t>
            </a:r>
            <a:r>
              <a:rPr lang="bg-BG" dirty="0"/>
              <a:t> с </a:t>
            </a:r>
            <a:r>
              <a:rPr lang="en-US" dirty="0" err="1"/>
              <a:t>BoxLayout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259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E2EF-C4A2-43B7-BA50-14C3C3ED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</p:spPr>
        <p:txBody>
          <a:bodyPr/>
          <a:lstStyle/>
          <a:p>
            <a:r>
              <a:rPr lang="bg-BG" dirty="0"/>
              <a:t>Приложение за </a:t>
            </a:r>
            <a:r>
              <a:rPr lang="en-US" dirty="0"/>
              <a:t>Pizza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EAEB-8503-4355-921B-AA07E943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3778006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4098" name="Picture 2" descr="Pizza Order Form &#10;Pizza type: &#10;Marg herita &#10;Extra toppings: &#10;C] Add cheese? Add olives? @ Add peppers? @ Add pepperoni? &#10;Comment: &#10;KOMeHTap &#10;Submit Orde &#10;Order Summary: &#10;Pizza type: Margherita &#10;Pizza size: 20 inch &#10;Extra toppings &#10;+ extra peppers &#10;+ extra pepperoni &#10;Comment KOMeHTap &#10;Bill: 185 ">
            <a:extLst>
              <a:ext uri="{FF2B5EF4-FFF2-40B4-BE49-F238E27FC236}">
                <a16:creationId xmlns:a16="http://schemas.microsoft.com/office/drawing/2014/main" id="{2F2CC19E-5FD6-41FE-9443-8C89B080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0700"/>
            <a:ext cx="11277600" cy="47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772102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a4f35948-e619-41b3-aa29-22878b09cfd2"/>
    <ds:schemaRef ds:uri="http://purl.org/dc/elements/1.1/"/>
    <ds:schemaRef ds:uri="http://purl.org/dc/dcmitype/"/>
    <ds:schemaRef ds:uri="40262f94-9f35-4ac3-9a90-690165a166b7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46</TotalTime>
  <Words>187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Vertical Lexicon design template</vt:lpstr>
      <vt:lpstr>Разработване на графични приложения</vt:lpstr>
      <vt:lpstr>Графични библиотеки</vt:lpstr>
      <vt:lpstr>Swing архитектура</vt:lpstr>
      <vt:lpstr>Проста йерархия на Swing приложение</vt:lpstr>
      <vt:lpstr>Пример за приложения</vt:lpstr>
      <vt:lpstr>Layout managers</vt:lpstr>
      <vt:lpstr>Event Listeners</vt:lpstr>
      <vt:lpstr>Разработване на по-сложни приложения</vt:lpstr>
      <vt:lpstr>Приложение за Pizza</vt:lpstr>
      <vt:lpstr>Основни елементи на Swing приложенията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графични приложения</dc:title>
  <dc:creator>D T</dc:creator>
  <cp:lastModifiedBy>D T</cp:lastModifiedBy>
  <cp:revision>5</cp:revision>
  <dcterms:created xsi:type="dcterms:W3CDTF">2018-07-07T08:22:35Z</dcterms:created>
  <dcterms:modified xsi:type="dcterms:W3CDTF">2018-07-07T09:08:58Z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