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Грешка по време на изпълнение на програмта</a:t>
            </a:r>
          </a:p>
          <a:p>
            <a:r>
              <a:rPr lang="bg-BG" dirty="0"/>
              <a:t>Без тях трябва да използваме различни флагове &lt;ПРИМЕР С </a:t>
            </a:r>
            <a:r>
              <a:rPr lang="en-US" dirty="0"/>
              <a:t>INT</a:t>
            </a:r>
            <a:r>
              <a:rPr lang="bg-BG" dirty="0"/>
              <a:t> МЕТОД&gt;</a:t>
            </a:r>
          </a:p>
          <a:p>
            <a:r>
              <a:rPr lang="bg-BG" dirty="0"/>
              <a:t>&lt;ПРИМЕР С БАНКОВА СМЕТКА&gt;</a:t>
            </a:r>
          </a:p>
          <a:p>
            <a:r>
              <a:rPr lang="bg-BG" dirty="0"/>
              <a:t>Обекти</a:t>
            </a:r>
          </a:p>
          <a:p>
            <a:r>
              <a:rPr lang="en-US" dirty="0"/>
              <a:t>Try, catch, throw, throws, finally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грешките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F7FD7-1F25-44D4-A3E9-15E16CA0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765402"/>
            <a:ext cx="6610350" cy="44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B3E4-9B4E-4E93-9C06-924AAF57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Грешки с примери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CB5D-AF37-448B-AEF2-B2166FBA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&lt;ПРИМЕР&gt; </a:t>
            </a:r>
            <a:r>
              <a:rPr lang="en-US" dirty="0"/>
              <a:t>Exc1.java</a:t>
            </a:r>
          </a:p>
          <a:p>
            <a:r>
              <a:rPr lang="bg-BG" dirty="0"/>
              <a:t>&lt;ПРИМЕР&gt; </a:t>
            </a:r>
            <a:r>
              <a:rPr lang="en-US" dirty="0"/>
              <a:t>Exc2.java</a:t>
            </a:r>
          </a:p>
          <a:p>
            <a:r>
              <a:rPr lang="en-US" dirty="0"/>
              <a:t>&lt;</a:t>
            </a:r>
            <a:r>
              <a:rPr lang="bg-BG" dirty="0"/>
              <a:t>ПРИМЕР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en-US" dirty="0"/>
              <a:t>Exc3.java</a:t>
            </a:r>
          </a:p>
          <a:p>
            <a:r>
              <a:rPr lang="bg-BG" dirty="0"/>
              <a:t>Методи в класа </a:t>
            </a:r>
            <a:r>
              <a:rPr lang="en-US" dirty="0"/>
              <a:t>Exception</a:t>
            </a:r>
          </a:p>
          <a:p>
            <a:r>
              <a:rPr lang="en-US" dirty="0"/>
              <a:t>&lt;</a:t>
            </a:r>
            <a:r>
              <a:rPr lang="bg-BG" dirty="0"/>
              <a:t>ПРИМЕР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en-US" dirty="0"/>
              <a:t> Exc4.java</a:t>
            </a:r>
          </a:p>
          <a:p>
            <a:r>
              <a:rPr lang="en-US" dirty="0">
                <a:highlight>
                  <a:srgbClr val="000000"/>
                </a:highlight>
                <a:hlinkClick r:id="rId2"/>
              </a:rPr>
              <a:t>https://docs.oracle.com/javase/7/docs/api/java/lang/Exception.html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bg-BG" dirty="0"/>
              <a:t>Създаване на наши грешки</a:t>
            </a:r>
          </a:p>
          <a:p>
            <a:r>
              <a:rPr lang="bg-BG" dirty="0"/>
              <a:t>&lt;ПРИМЕР&gt; </a:t>
            </a:r>
            <a:r>
              <a:rPr lang="en-US" dirty="0" err="1"/>
              <a:t>ExceptionDemojava</a:t>
            </a:r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18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3116-8E32-4D8B-B350-2F5756B1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FA08-0358-4431-84E0-4C538F83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клас правоъгълник, който има за полета широчина и височина. Нека има консруктор, който ако една от точките е по-малка или равна на нула да хвърли грешка </a:t>
            </a:r>
            <a:r>
              <a:rPr lang="en-US" dirty="0" err="1"/>
              <a:t>NegativeSideException</a:t>
            </a:r>
            <a:r>
              <a:rPr lang="en-US" dirty="0"/>
              <a:t>,</a:t>
            </a:r>
            <a:r>
              <a:rPr lang="bg-BG" dirty="0"/>
              <a:t> която вие трябва да си създадете с наследяване на </a:t>
            </a:r>
            <a:r>
              <a:rPr lang="en-US" dirty="0"/>
              <a:t>Exception </a:t>
            </a:r>
            <a:r>
              <a:rPr lang="bg-BG" dirty="0"/>
              <a:t>класа. В същият този конструктор ако една от страните е по-голяма от 100, да хвърли </a:t>
            </a:r>
            <a:r>
              <a:rPr lang="en-US" dirty="0" err="1"/>
              <a:t>SideTooBigException</a:t>
            </a:r>
            <a:r>
              <a:rPr lang="en-US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5058052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purl.org/dc/terms/"/>
    <ds:schemaRef ds:uri="a4f35948-e619-41b3-aa29-22878b09cfd2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0262f94-9f35-4ac3-9a90-690165a166b7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19</TotalTime>
  <Words>168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Vertical Lexicon design template</vt:lpstr>
      <vt:lpstr>Exceptions</vt:lpstr>
      <vt:lpstr>Exception</vt:lpstr>
      <vt:lpstr>Йерархия на грешките</vt:lpstr>
      <vt:lpstr>Грешки с примери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D T</dc:creator>
  <cp:lastModifiedBy>D T</cp:lastModifiedBy>
  <cp:revision>3</cp:revision>
  <dcterms:created xsi:type="dcterms:W3CDTF">2018-07-06T19:06:40Z</dcterms:created>
  <dcterms:modified xsi:type="dcterms:W3CDTF">2018-07-06T19:25:53Z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