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7"/>
  </p:notes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367" r:id="rId18"/>
    <p:sldId id="274" r:id="rId19"/>
    <p:sldId id="275" r:id="rId20"/>
    <p:sldId id="276" r:id="rId21"/>
    <p:sldId id="281" r:id="rId22"/>
    <p:sldId id="282" r:id="rId23"/>
    <p:sldId id="283" r:id="rId24"/>
    <p:sldId id="368"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69"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 id="344" r:id="rId87"/>
    <p:sldId id="375" r:id="rId88"/>
    <p:sldId id="345" r:id="rId89"/>
    <p:sldId id="374" r:id="rId90"/>
    <p:sldId id="346" r:id="rId91"/>
    <p:sldId id="373" r:id="rId92"/>
    <p:sldId id="347" r:id="rId93"/>
    <p:sldId id="348" r:id="rId94"/>
    <p:sldId id="349" r:id="rId95"/>
    <p:sldId id="350" r:id="rId96"/>
    <p:sldId id="371" r:id="rId97"/>
    <p:sldId id="351" r:id="rId98"/>
    <p:sldId id="352" r:id="rId99"/>
    <p:sldId id="353" r:id="rId100"/>
    <p:sldId id="354" r:id="rId101"/>
    <p:sldId id="355" r:id="rId102"/>
    <p:sldId id="356" r:id="rId103"/>
    <p:sldId id="357" r:id="rId104"/>
    <p:sldId id="358" r:id="rId105"/>
    <p:sldId id="359" r:id="rId106"/>
    <p:sldId id="360" r:id="rId107"/>
    <p:sldId id="361" r:id="rId108"/>
    <p:sldId id="362" r:id="rId109"/>
    <p:sldId id="363" r:id="rId110"/>
    <p:sldId id="364" r:id="rId111"/>
    <p:sldId id="365" r:id="rId112"/>
    <p:sldId id="366" r:id="rId113"/>
    <p:sldId id="370" r:id="rId114"/>
    <p:sldId id="372" r:id="rId115"/>
    <p:sldId id="376" r:id="rId116"/>
  </p:sldIdLst>
  <p:sldSz cx="9144000" cy="6858000" type="screen4x3"/>
  <p:notesSz cx="6858000" cy="9144000"/>
  <p:defaultTextStyle>
    <a:defPPr>
      <a:defRPr lang="fr-FR"/>
    </a:defPPr>
    <a:lvl1pPr algn="l" rtl="0" fontAlgn="base">
      <a:spcBef>
        <a:spcPct val="0"/>
      </a:spcBef>
      <a:spcAft>
        <a:spcPct val="0"/>
      </a:spcAft>
      <a:defRPr sz="20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20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0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0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000" kern="1200">
        <a:solidFill>
          <a:schemeClr val="tx1"/>
        </a:solidFill>
        <a:latin typeface="Arial" panose="020B0604020202020204" pitchFamily="34" charset="0"/>
        <a:ea typeface="+mn-ea"/>
        <a:cs typeface="+mn-cs"/>
      </a:defRPr>
    </a:lvl5pPr>
    <a:lvl6pPr marL="2286000" algn="l" defTabSz="914400" rtl="0" eaLnBrk="1" latinLnBrk="0" hangingPunct="1">
      <a:defRPr sz="2000" kern="1200">
        <a:solidFill>
          <a:schemeClr val="tx1"/>
        </a:solidFill>
        <a:latin typeface="Arial" panose="020B0604020202020204" pitchFamily="34" charset="0"/>
        <a:ea typeface="+mn-ea"/>
        <a:cs typeface="+mn-cs"/>
      </a:defRPr>
    </a:lvl6pPr>
    <a:lvl7pPr marL="2743200" algn="l" defTabSz="914400" rtl="0" eaLnBrk="1" latinLnBrk="0" hangingPunct="1">
      <a:defRPr sz="2000" kern="1200">
        <a:solidFill>
          <a:schemeClr val="tx1"/>
        </a:solidFill>
        <a:latin typeface="Arial" panose="020B0604020202020204" pitchFamily="34" charset="0"/>
        <a:ea typeface="+mn-ea"/>
        <a:cs typeface="+mn-cs"/>
      </a:defRPr>
    </a:lvl7pPr>
    <a:lvl8pPr marL="3200400" algn="l" defTabSz="914400" rtl="0" eaLnBrk="1" latinLnBrk="0" hangingPunct="1">
      <a:defRPr sz="2000" kern="1200">
        <a:solidFill>
          <a:schemeClr val="tx1"/>
        </a:solidFill>
        <a:latin typeface="Arial" panose="020B0604020202020204" pitchFamily="34" charset="0"/>
        <a:ea typeface="+mn-ea"/>
        <a:cs typeface="+mn-cs"/>
      </a:defRPr>
    </a:lvl8pPr>
    <a:lvl9pPr marL="3657600" algn="l" defTabSz="914400" rtl="0" eaLnBrk="1" latinLnBrk="0" hangingPunct="1">
      <a:defRPr sz="20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51" autoAdjust="0"/>
    <p:restoredTop sz="95567" autoAdjust="0"/>
  </p:normalViewPr>
  <p:slideViewPr>
    <p:cSldViewPr>
      <p:cViewPr>
        <p:scale>
          <a:sx n="82" d="100"/>
          <a:sy n="82" d="100"/>
        </p:scale>
        <p:origin x="870" y="-7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notesMaster" Target="notesMasters/notes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anose="02020603050405020304" pitchFamily="18" charset="0"/>
              </a:defRPr>
            </a:lvl1pPr>
          </a:lstStyle>
          <a:p>
            <a:endParaRPr lang="fr-FR" altLang="fr-FR"/>
          </a:p>
        </p:txBody>
      </p:sp>
      <p:sp>
        <p:nvSpPr>
          <p:cNvPr id="2150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anose="02020603050405020304" pitchFamily="18" charset="0"/>
              </a:defRPr>
            </a:lvl1pPr>
          </a:lstStyle>
          <a:p>
            <a:endParaRPr lang="fr-FR" altLang="fr-FR"/>
          </a:p>
        </p:txBody>
      </p:sp>
      <p:sp>
        <p:nvSpPr>
          <p:cNvPr id="21508"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50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2151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anose="02020603050405020304" pitchFamily="18" charset="0"/>
              </a:defRPr>
            </a:lvl1pPr>
          </a:lstStyle>
          <a:p>
            <a:endParaRPr lang="fr-FR" altLang="fr-FR"/>
          </a:p>
        </p:txBody>
      </p:sp>
      <p:sp>
        <p:nvSpPr>
          <p:cNvPr id="2151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C6807283-55BE-4CC9-AB74-0E12C0589075}" type="slidenum">
              <a:rPr lang="fr-FR" altLang="fr-FR"/>
              <a:pPr/>
              <a:t>‹N°›</a:t>
            </a:fld>
            <a:endParaRPr lang="fr-FR" altLang="fr-FR"/>
          </a:p>
        </p:txBody>
      </p:sp>
    </p:spTree>
    <p:extLst>
      <p:ext uri="{BB962C8B-B14F-4D97-AF65-F5344CB8AC3E}">
        <p14:creationId xmlns:p14="http://schemas.microsoft.com/office/powerpoint/2010/main" val="404506340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40F541-3145-4F1A-8D17-C31D7D7F5E36}" type="slidenum">
              <a:rPr lang="fr-FR" altLang="fr-FR"/>
              <a:pPr/>
              <a:t>1</a:t>
            </a:fld>
            <a:endParaRPr lang="fr-FR" altLang="fr-FR"/>
          </a:p>
        </p:txBody>
      </p:sp>
      <p:sp>
        <p:nvSpPr>
          <p:cNvPr id="256002" name="Rectangle 2"/>
          <p:cNvSpPr>
            <a:spLocks noChangeArrowheads="1" noTextEdit="1"/>
          </p:cNvSpPr>
          <p:nvPr>
            <p:ph type="sldImg"/>
          </p:nvPr>
        </p:nvSpPr>
        <p:spPr>
          <a:ln/>
        </p:spPr>
      </p:sp>
      <p:sp>
        <p:nvSpPr>
          <p:cNvPr id="256003" name="Rectangle 3"/>
          <p:cNvSpPr>
            <a:spLocks noGrp="1" noChangeArrowheads="1"/>
          </p:cNvSpPr>
          <p:nvPr>
            <p:ph type="body" idx="1"/>
          </p:nvPr>
        </p:nvSpPr>
        <p:spPr/>
        <p:txBody>
          <a:bodyPr/>
          <a:lstStyle/>
          <a:p>
            <a:endParaRPr lang="fr-FR" altLang="fr-FR"/>
          </a:p>
        </p:txBody>
      </p:sp>
    </p:spTree>
    <p:extLst>
      <p:ext uri="{BB962C8B-B14F-4D97-AF65-F5344CB8AC3E}">
        <p14:creationId xmlns:p14="http://schemas.microsoft.com/office/powerpoint/2010/main" val="3267809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F114D1-F34E-4353-84C6-933554FAF1CB}" type="slidenum">
              <a:rPr lang="fr-FR" altLang="fr-FR"/>
              <a:pPr/>
              <a:t>10</a:t>
            </a:fld>
            <a:endParaRPr lang="fr-FR" altLang="fr-FR"/>
          </a:p>
        </p:txBody>
      </p:sp>
      <p:sp>
        <p:nvSpPr>
          <p:cNvPr id="80898" name="Rectangle 2"/>
          <p:cNvSpPr>
            <a:spLocks noChangeArrowheads="1" noTextEdit="1"/>
          </p:cNvSpPr>
          <p:nvPr>
            <p:ph type="sldImg"/>
          </p:nvPr>
        </p:nvSpPr>
        <p:spPr>
          <a:xfrm>
            <a:off x="1152525" y="692150"/>
            <a:ext cx="4554538" cy="3416300"/>
          </a:xfrm>
          <a:ln w="12700" cap="flat">
            <a:solidFill>
              <a:schemeClr val="tx1"/>
            </a:solidFill>
          </a:ln>
          <a:extLst>
            <a:ext uri="{909E8E84-426E-40DD-AFC4-6F175D3DCCD1}">
              <a14:hiddenFill xmlns:a14="http://schemas.microsoft.com/office/drawing/2010/main">
                <a:noFill/>
              </a14:hiddenFill>
            </a:ext>
          </a:extLst>
        </p:spPr>
      </p:sp>
      <p:sp>
        <p:nvSpPr>
          <p:cNvPr id="80899" name="Rectangle 3"/>
          <p:cNvSpPr>
            <a:spLocks noGrp="1" noChangeArrowheads="1"/>
          </p:cNvSpPr>
          <p:nvPr>
            <p:ph type="body" idx="1"/>
          </p:nvPr>
        </p:nvSpPr>
        <p:spPr>
          <a:ln/>
        </p:spPr>
        <p:txBody>
          <a:bodyPr lIns="91791" tIns="46701" rIns="91791" bIns="46701"/>
          <a:lstStyle/>
          <a:p>
            <a:endParaRPr lang="fr-FR" altLang="fr-FR"/>
          </a:p>
        </p:txBody>
      </p:sp>
    </p:spTree>
    <p:extLst>
      <p:ext uri="{BB962C8B-B14F-4D97-AF65-F5344CB8AC3E}">
        <p14:creationId xmlns:p14="http://schemas.microsoft.com/office/powerpoint/2010/main" val="276491689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6DB968-0348-4B45-BD32-63D0EBB82986}" type="slidenum">
              <a:rPr lang="fr-FR" altLang="fr-FR"/>
              <a:pPr/>
              <a:t>100</a:t>
            </a:fld>
            <a:endParaRPr lang="fr-FR" altLang="fr-FR"/>
          </a:p>
        </p:txBody>
      </p:sp>
      <p:sp>
        <p:nvSpPr>
          <p:cNvPr id="282626" name="Rectangle 2"/>
          <p:cNvSpPr>
            <a:spLocks noChangeArrowheads="1" noTextEdit="1"/>
          </p:cNvSpPr>
          <p:nvPr>
            <p:ph type="sldImg"/>
          </p:nvPr>
        </p:nvSpPr>
        <p:spPr>
          <a:ln/>
        </p:spPr>
      </p:sp>
      <p:sp>
        <p:nvSpPr>
          <p:cNvPr id="282627" name="Rectangle 3"/>
          <p:cNvSpPr>
            <a:spLocks noGrp="1" noChangeArrowheads="1"/>
          </p:cNvSpPr>
          <p:nvPr>
            <p:ph type="body" idx="1"/>
          </p:nvPr>
        </p:nvSpPr>
        <p:spPr/>
        <p:txBody>
          <a:bodyPr/>
          <a:lstStyle/>
          <a:p>
            <a:endParaRPr lang="fr-FR" altLang="fr-FR"/>
          </a:p>
        </p:txBody>
      </p:sp>
    </p:spTree>
    <p:extLst>
      <p:ext uri="{BB962C8B-B14F-4D97-AF65-F5344CB8AC3E}">
        <p14:creationId xmlns:p14="http://schemas.microsoft.com/office/powerpoint/2010/main" val="170788732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36BBDF-8EF6-40DA-A9E0-627CC47CCF1A}" type="slidenum">
              <a:rPr lang="fr-FR" altLang="fr-FR"/>
              <a:pPr/>
              <a:t>101</a:t>
            </a:fld>
            <a:endParaRPr lang="fr-FR" altLang="fr-FR"/>
          </a:p>
        </p:txBody>
      </p:sp>
      <p:sp>
        <p:nvSpPr>
          <p:cNvPr id="283650" name="Rectangle 2"/>
          <p:cNvSpPr>
            <a:spLocks noChangeArrowheads="1" noTextEdit="1"/>
          </p:cNvSpPr>
          <p:nvPr>
            <p:ph type="sldImg"/>
          </p:nvPr>
        </p:nvSpPr>
        <p:spPr>
          <a:ln/>
        </p:spPr>
      </p:sp>
      <p:sp>
        <p:nvSpPr>
          <p:cNvPr id="283651" name="Rectangle 3"/>
          <p:cNvSpPr>
            <a:spLocks noGrp="1" noChangeArrowheads="1"/>
          </p:cNvSpPr>
          <p:nvPr>
            <p:ph type="body" idx="1"/>
          </p:nvPr>
        </p:nvSpPr>
        <p:spPr/>
        <p:txBody>
          <a:bodyPr/>
          <a:lstStyle/>
          <a:p>
            <a:endParaRPr lang="fr-FR" altLang="fr-FR"/>
          </a:p>
        </p:txBody>
      </p:sp>
    </p:spTree>
    <p:extLst>
      <p:ext uri="{BB962C8B-B14F-4D97-AF65-F5344CB8AC3E}">
        <p14:creationId xmlns:p14="http://schemas.microsoft.com/office/powerpoint/2010/main" val="137563172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E933D1-319E-4A57-91C6-D20F80F87E93}" type="slidenum">
              <a:rPr lang="fr-FR" altLang="fr-FR"/>
              <a:pPr/>
              <a:t>102</a:t>
            </a:fld>
            <a:endParaRPr lang="fr-FR" altLang="fr-FR"/>
          </a:p>
        </p:txBody>
      </p:sp>
      <p:sp>
        <p:nvSpPr>
          <p:cNvPr id="284674" name="Rectangle 2"/>
          <p:cNvSpPr>
            <a:spLocks noChangeArrowheads="1" noTextEdit="1"/>
          </p:cNvSpPr>
          <p:nvPr>
            <p:ph type="sldImg"/>
          </p:nvPr>
        </p:nvSpPr>
        <p:spPr>
          <a:ln/>
        </p:spPr>
      </p:sp>
      <p:sp>
        <p:nvSpPr>
          <p:cNvPr id="284675" name="Rectangle 3"/>
          <p:cNvSpPr>
            <a:spLocks noGrp="1" noChangeArrowheads="1"/>
          </p:cNvSpPr>
          <p:nvPr>
            <p:ph type="body" idx="1"/>
          </p:nvPr>
        </p:nvSpPr>
        <p:spPr/>
        <p:txBody>
          <a:bodyPr/>
          <a:lstStyle/>
          <a:p>
            <a:endParaRPr lang="fr-FR" altLang="fr-FR"/>
          </a:p>
        </p:txBody>
      </p:sp>
    </p:spTree>
    <p:extLst>
      <p:ext uri="{BB962C8B-B14F-4D97-AF65-F5344CB8AC3E}">
        <p14:creationId xmlns:p14="http://schemas.microsoft.com/office/powerpoint/2010/main" val="147900432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496087-28A6-4231-8AE5-B0CDBAAA24AE}" type="slidenum">
              <a:rPr lang="fr-FR" altLang="fr-FR"/>
              <a:pPr/>
              <a:t>103</a:t>
            </a:fld>
            <a:endParaRPr lang="fr-FR" altLang="fr-FR"/>
          </a:p>
        </p:txBody>
      </p:sp>
      <p:sp>
        <p:nvSpPr>
          <p:cNvPr id="235522" name="Rectangle 2"/>
          <p:cNvSpPr>
            <a:spLocks noChangeArrowheads="1" noTextEdit="1"/>
          </p:cNvSpPr>
          <p:nvPr>
            <p:ph type="sldImg"/>
          </p:nvPr>
        </p:nvSpPr>
        <p:spPr>
          <a:ln/>
        </p:spPr>
      </p:sp>
      <p:sp>
        <p:nvSpPr>
          <p:cNvPr id="235523" name="Rectangle 3"/>
          <p:cNvSpPr>
            <a:spLocks noGrp="1" noChangeArrowheads="1"/>
          </p:cNvSpPr>
          <p:nvPr>
            <p:ph type="body" idx="1"/>
          </p:nvPr>
        </p:nvSpPr>
        <p:spPr/>
        <p:txBody>
          <a:bodyPr/>
          <a:lstStyle/>
          <a:p>
            <a:endParaRPr lang="fr-FR" altLang="fr-FR"/>
          </a:p>
        </p:txBody>
      </p:sp>
    </p:spTree>
    <p:extLst>
      <p:ext uri="{BB962C8B-B14F-4D97-AF65-F5344CB8AC3E}">
        <p14:creationId xmlns:p14="http://schemas.microsoft.com/office/powerpoint/2010/main" val="260624118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2400EB3E-4526-4DFC-8C80-7E0C50D65D0C}" type="slidenum">
              <a:rPr lang="fr-FR" altLang="fr-FR"/>
              <a:pPr/>
              <a:t>104</a:t>
            </a:fld>
            <a:endParaRPr lang="fr-FR" altLang="fr-FR"/>
          </a:p>
        </p:txBody>
      </p:sp>
      <p:sp>
        <p:nvSpPr>
          <p:cNvPr id="237570" name="Rectangle 2"/>
          <p:cNvSpPr>
            <a:spLocks noChangeArrowheads="1" noTextEdit="1"/>
          </p:cNvSpPr>
          <p:nvPr>
            <p:ph type="sldImg"/>
          </p:nvPr>
        </p:nvSpPr>
        <p:spPr>
          <a:xfrm>
            <a:off x="1144588" y="685800"/>
            <a:ext cx="4572000" cy="3429000"/>
          </a:xfrm>
          <a:ln/>
        </p:spPr>
      </p:sp>
    </p:spTree>
    <p:extLst>
      <p:ext uri="{BB962C8B-B14F-4D97-AF65-F5344CB8AC3E}">
        <p14:creationId xmlns:p14="http://schemas.microsoft.com/office/powerpoint/2010/main" val="1353262805"/>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AE16C9-A02A-4259-B480-1B9B5255A16C}" type="slidenum">
              <a:rPr lang="fr-FR" altLang="fr-FR"/>
              <a:pPr/>
              <a:t>105</a:t>
            </a:fld>
            <a:endParaRPr lang="fr-FR" altLang="fr-FR"/>
          </a:p>
        </p:txBody>
      </p:sp>
      <p:sp>
        <p:nvSpPr>
          <p:cNvPr id="285698" name="Rectangle 2"/>
          <p:cNvSpPr>
            <a:spLocks noChangeArrowheads="1" noTextEdit="1"/>
          </p:cNvSpPr>
          <p:nvPr>
            <p:ph type="sldImg"/>
          </p:nvPr>
        </p:nvSpPr>
        <p:spPr>
          <a:ln/>
        </p:spPr>
      </p:sp>
      <p:sp>
        <p:nvSpPr>
          <p:cNvPr id="285699" name="Rectangle 3"/>
          <p:cNvSpPr>
            <a:spLocks noGrp="1" noChangeArrowheads="1"/>
          </p:cNvSpPr>
          <p:nvPr>
            <p:ph type="body" idx="1"/>
          </p:nvPr>
        </p:nvSpPr>
        <p:spPr/>
        <p:txBody>
          <a:bodyPr/>
          <a:lstStyle/>
          <a:p>
            <a:endParaRPr lang="fr-FR" altLang="fr-FR"/>
          </a:p>
        </p:txBody>
      </p:sp>
    </p:spTree>
    <p:extLst>
      <p:ext uri="{BB962C8B-B14F-4D97-AF65-F5344CB8AC3E}">
        <p14:creationId xmlns:p14="http://schemas.microsoft.com/office/powerpoint/2010/main" val="19940689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910BD4-308D-4547-AF4B-9D81E454D840}" type="slidenum">
              <a:rPr lang="fr-FR" altLang="fr-FR"/>
              <a:pPr/>
              <a:t>106</a:t>
            </a:fld>
            <a:endParaRPr lang="fr-FR" altLang="fr-FR"/>
          </a:p>
        </p:txBody>
      </p:sp>
      <p:sp>
        <p:nvSpPr>
          <p:cNvPr id="286722" name="Rectangle 2"/>
          <p:cNvSpPr>
            <a:spLocks noChangeArrowheads="1" noTextEdit="1"/>
          </p:cNvSpPr>
          <p:nvPr>
            <p:ph type="sldImg"/>
          </p:nvPr>
        </p:nvSpPr>
        <p:spPr>
          <a:ln/>
        </p:spPr>
      </p:sp>
      <p:sp>
        <p:nvSpPr>
          <p:cNvPr id="286723" name="Rectangle 3"/>
          <p:cNvSpPr>
            <a:spLocks noGrp="1" noChangeArrowheads="1"/>
          </p:cNvSpPr>
          <p:nvPr>
            <p:ph type="body" idx="1"/>
          </p:nvPr>
        </p:nvSpPr>
        <p:spPr/>
        <p:txBody>
          <a:bodyPr/>
          <a:lstStyle/>
          <a:p>
            <a:endParaRPr lang="fr-FR" altLang="fr-FR"/>
          </a:p>
        </p:txBody>
      </p:sp>
    </p:spTree>
    <p:extLst>
      <p:ext uri="{BB962C8B-B14F-4D97-AF65-F5344CB8AC3E}">
        <p14:creationId xmlns:p14="http://schemas.microsoft.com/office/powerpoint/2010/main" val="3650269202"/>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80B644-AD27-4FF1-B177-47532DF94CAF}" type="slidenum">
              <a:rPr lang="fr-FR" altLang="fr-FR"/>
              <a:pPr/>
              <a:t>107</a:t>
            </a:fld>
            <a:endParaRPr lang="fr-FR" altLang="fr-FR"/>
          </a:p>
        </p:txBody>
      </p:sp>
      <p:sp>
        <p:nvSpPr>
          <p:cNvPr id="241666" name="Rectangle 2"/>
          <p:cNvSpPr>
            <a:spLocks noChangeArrowheads="1" noTextEdit="1"/>
          </p:cNvSpPr>
          <p:nvPr>
            <p:ph type="sldImg"/>
          </p:nvPr>
        </p:nvSpPr>
        <p:spPr>
          <a:xfrm>
            <a:off x="1152525" y="692150"/>
            <a:ext cx="4554538" cy="3416300"/>
          </a:xfrm>
          <a:ln w="12700" cap="flat">
            <a:solidFill>
              <a:schemeClr val="tx1"/>
            </a:solidFill>
          </a:ln>
          <a:extLst>
            <a:ext uri="{909E8E84-426E-40DD-AFC4-6F175D3DCCD1}">
              <a14:hiddenFill xmlns:a14="http://schemas.microsoft.com/office/drawing/2010/main">
                <a:noFill/>
              </a14:hiddenFill>
            </a:ext>
          </a:extLst>
        </p:spPr>
      </p:sp>
      <p:sp>
        <p:nvSpPr>
          <p:cNvPr id="241667" name="Rectangle 3"/>
          <p:cNvSpPr>
            <a:spLocks noGrp="1" noChangeArrowheads="1"/>
          </p:cNvSpPr>
          <p:nvPr>
            <p:ph type="body" idx="1"/>
          </p:nvPr>
        </p:nvSpPr>
        <p:spPr>
          <a:ln/>
        </p:spPr>
        <p:txBody>
          <a:bodyPr lIns="91791" tIns="46701" rIns="91791" bIns="46701"/>
          <a:lstStyle/>
          <a:p>
            <a:endParaRPr lang="fr-FR" altLang="fr-FR"/>
          </a:p>
        </p:txBody>
      </p:sp>
    </p:spTree>
    <p:extLst>
      <p:ext uri="{BB962C8B-B14F-4D97-AF65-F5344CB8AC3E}">
        <p14:creationId xmlns:p14="http://schemas.microsoft.com/office/powerpoint/2010/main" val="339253367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F3804F-4DC2-472E-9007-7024F9B32AB7}" type="slidenum">
              <a:rPr lang="fr-FR" altLang="fr-FR"/>
              <a:pPr/>
              <a:t>108</a:t>
            </a:fld>
            <a:endParaRPr lang="fr-FR" altLang="fr-FR"/>
          </a:p>
        </p:txBody>
      </p:sp>
      <p:sp>
        <p:nvSpPr>
          <p:cNvPr id="243714" name="Rectangle 2"/>
          <p:cNvSpPr>
            <a:spLocks noChangeArrowheads="1" noTextEdit="1"/>
          </p:cNvSpPr>
          <p:nvPr>
            <p:ph type="sldImg"/>
          </p:nvPr>
        </p:nvSpPr>
        <p:spPr>
          <a:xfrm>
            <a:off x="1152525" y="692150"/>
            <a:ext cx="4554538" cy="3416300"/>
          </a:xfrm>
          <a:ln w="12700" cap="flat">
            <a:solidFill>
              <a:schemeClr val="tx1"/>
            </a:solidFill>
          </a:ln>
          <a:extLst>
            <a:ext uri="{909E8E84-426E-40DD-AFC4-6F175D3DCCD1}">
              <a14:hiddenFill xmlns:a14="http://schemas.microsoft.com/office/drawing/2010/main">
                <a:noFill/>
              </a14:hiddenFill>
            </a:ext>
          </a:extLst>
        </p:spPr>
      </p:sp>
      <p:sp>
        <p:nvSpPr>
          <p:cNvPr id="243715" name="Rectangle 3"/>
          <p:cNvSpPr>
            <a:spLocks noGrp="1" noChangeArrowheads="1"/>
          </p:cNvSpPr>
          <p:nvPr>
            <p:ph type="body" idx="1"/>
          </p:nvPr>
        </p:nvSpPr>
        <p:spPr>
          <a:ln/>
        </p:spPr>
        <p:txBody>
          <a:bodyPr lIns="91791" tIns="46701" rIns="91791" bIns="46701"/>
          <a:lstStyle/>
          <a:p>
            <a:endParaRPr lang="fr-FR" altLang="fr-FR"/>
          </a:p>
        </p:txBody>
      </p:sp>
    </p:spTree>
    <p:extLst>
      <p:ext uri="{BB962C8B-B14F-4D97-AF65-F5344CB8AC3E}">
        <p14:creationId xmlns:p14="http://schemas.microsoft.com/office/powerpoint/2010/main" val="1991316382"/>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336FADE2-4021-49ED-809B-BDC219FE45EA}" type="slidenum">
              <a:rPr lang="fr-FR" altLang="fr-FR"/>
              <a:pPr/>
              <a:t>109</a:t>
            </a:fld>
            <a:endParaRPr lang="fr-FR" altLang="fr-FR"/>
          </a:p>
        </p:txBody>
      </p:sp>
      <p:sp>
        <p:nvSpPr>
          <p:cNvPr id="245762" name="Rectangle 2"/>
          <p:cNvSpPr>
            <a:spLocks noChangeArrowheads="1" noTextEdit="1"/>
          </p:cNvSpPr>
          <p:nvPr>
            <p:ph type="sldImg"/>
          </p:nvPr>
        </p:nvSpPr>
        <p:spPr>
          <a:xfrm>
            <a:off x="1144588" y="685800"/>
            <a:ext cx="4572000" cy="3429000"/>
          </a:xfrm>
          <a:ln/>
        </p:spPr>
      </p:sp>
    </p:spTree>
    <p:extLst>
      <p:ext uri="{BB962C8B-B14F-4D97-AF65-F5344CB8AC3E}">
        <p14:creationId xmlns:p14="http://schemas.microsoft.com/office/powerpoint/2010/main" val="1265129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4EFA52-A475-4DE5-9D7E-209F9DCB8B6C}" type="slidenum">
              <a:rPr lang="fr-FR" altLang="fr-FR"/>
              <a:pPr/>
              <a:t>11</a:t>
            </a:fld>
            <a:endParaRPr lang="fr-FR" altLang="fr-FR"/>
          </a:p>
        </p:txBody>
      </p:sp>
      <p:sp>
        <p:nvSpPr>
          <p:cNvPr id="82946" name="Rectangle 2"/>
          <p:cNvSpPr>
            <a:spLocks noChangeArrowheads="1" noTextEdit="1"/>
          </p:cNvSpPr>
          <p:nvPr>
            <p:ph type="sldImg"/>
          </p:nvPr>
        </p:nvSpPr>
        <p:spPr>
          <a:xfrm>
            <a:off x="1152525" y="692150"/>
            <a:ext cx="4554538" cy="3416300"/>
          </a:xfrm>
          <a:ln w="12700" cap="flat">
            <a:solidFill>
              <a:schemeClr val="tx1"/>
            </a:solidFill>
          </a:ln>
          <a:extLst>
            <a:ext uri="{909E8E84-426E-40DD-AFC4-6F175D3DCCD1}">
              <a14:hiddenFill xmlns:a14="http://schemas.microsoft.com/office/drawing/2010/main">
                <a:noFill/>
              </a14:hiddenFill>
            </a:ext>
          </a:extLst>
        </p:spPr>
      </p:sp>
      <p:sp>
        <p:nvSpPr>
          <p:cNvPr id="82947" name="Rectangle 3"/>
          <p:cNvSpPr>
            <a:spLocks noGrp="1" noChangeArrowheads="1"/>
          </p:cNvSpPr>
          <p:nvPr>
            <p:ph type="body" idx="1"/>
          </p:nvPr>
        </p:nvSpPr>
        <p:spPr>
          <a:ln/>
        </p:spPr>
        <p:txBody>
          <a:bodyPr lIns="91791" tIns="46701" rIns="91791" bIns="46701"/>
          <a:lstStyle/>
          <a:p>
            <a:endParaRPr lang="fr-FR" altLang="fr-FR"/>
          </a:p>
        </p:txBody>
      </p:sp>
    </p:spTree>
    <p:extLst>
      <p:ext uri="{BB962C8B-B14F-4D97-AF65-F5344CB8AC3E}">
        <p14:creationId xmlns:p14="http://schemas.microsoft.com/office/powerpoint/2010/main" val="939525779"/>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055F07B9-D3FD-499E-9F0C-0F02755DDA61}" type="slidenum">
              <a:rPr lang="fr-FR" altLang="fr-FR"/>
              <a:pPr/>
              <a:t>110</a:t>
            </a:fld>
            <a:endParaRPr lang="fr-FR" altLang="fr-FR"/>
          </a:p>
        </p:txBody>
      </p:sp>
      <p:sp>
        <p:nvSpPr>
          <p:cNvPr id="247810" name="Rectangle 2"/>
          <p:cNvSpPr>
            <a:spLocks noChangeArrowheads="1" noTextEdit="1"/>
          </p:cNvSpPr>
          <p:nvPr>
            <p:ph type="sldImg"/>
          </p:nvPr>
        </p:nvSpPr>
        <p:spPr>
          <a:xfrm>
            <a:off x="1144588" y="685800"/>
            <a:ext cx="4572000" cy="3429000"/>
          </a:xfrm>
          <a:ln/>
        </p:spPr>
      </p:sp>
    </p:spTree>
    <p:extLst>
      <p:ext uri="{BB962C8B-B14F-4D97-AF65-F5344CB8AC3E}">
        <p14:creationId xmlns:p14="http://schemas.microsoft.com/office/powerpoint/2010/main" val="857360656"/>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D54C09-7F49-4A17-AF45-F6BEEA5F82AB}" type="slidenum">
              <a:rPr lang="fr-FR" altLang="fr-FR"/>
              <a:pPr/>
              <a:t>111</a:t>
            </a:fld>
            <a:endParaRPr lang="fr-FR" altLang="fr-FR"/>
          </a:p>
        </p:txBody>
      </p:sp>
      <p:sp>
        <p:nvSpPr>
          <p:cNvPr id="287746" name="Rectangle 2"/>
          <p:cNvSpPr>
            <a:spLocks noChangeArrowheads="1" noTextEdit="1"/>
          </p:cNvSpPr>
          <p:nvPr>
            <p:ph type="sldImg"/>
          </p:nvPr>
        </p:nvSpPr>
        <p:spPr>
          <a:ln/>
        </p:spPr>
      </p:sp>
      <p:sp>
        <p:nvSpPr>
          <p:cNvPr id="287747" name="Rectangle 3"/>
          <p:cNvSpPr>
            <a:spLocks noGrp="1" noChangeArrowheads="1"/>
          </p:cNvSpPr>
          <p:nvPr>
            <p:ph type="body" idx="1"/>
          </p:nvPr>
        </p:nvSpPr>
        <p:spPr/>
        <p:txBody>
          <a:bodyPr/>
          <a:lstStyle/>
          <a:p>
            <a:endParaRPr lang="fr-FR" altLang="fr-FR"/>
          </a:p>
        </p:txBody>
      </p:sp>
    </p:spTree>
    <p:extLst>
      <p:ext uri="{BB962C8B-B14F-4D97-AF65-F5344CB8AC3E}">
        <p14:creationId xmlns:p14="http://schemas.microsoft.com/office/powerpoint/2010/main" val="3787076352"/>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8D14DB-B3E4-4C11-951B-69DE4E10A082}" type="slidenum">
              <a:rPr lang="fr-FR" altLang="fr-FR"/>
              <a:pPr/>
              <a:t>112</a:t>
            </a:fld>
            <a:endParaRPr lang="fr-FR" altLang="fr-FR"/>
          </a:p>
        </p:txBody>
      </p:sp>
      <p:sp>
        <p:nvSpPr>
          <p:cNvPr id="288770" name="Rectangle 2"/>
          <p:cNvSpPr>
            <a:spLocks noChangeArrowheads="1" noTextEdit="1"/>
          </p:cNvSpPr>
          <p:nvPr>
            <p:ph type="sldImg"/>
          </p:nvPr>
        </p:nvSpPr>
        <p:spPr>
          <a:ln/>
        </p:spPr>
      </p:sp>
      <p:sp>
        <p:nvSpPr>
          <p:cNvPr id="288771" name="Rectangle 3"/>
          <p:cNvSpPr>
            <a:spLocks noGrp="1" noChangeArrowheads="1"/>
          </p:cNvSpPr>
          <p:nvPr>
            <p:ph type="body" idx="1"/>
          </p:nvPr>
        </p:nvSpPr>
        <p:spPr/>
        <p:txBody>
          <a:bodyPr/>
          <a:lstStyle/>
          <a:p>
            <a:endParaRPr lang="fr-FR" altLang="fr-FR"/>
          </a:p>
        </p:txBody>
      </p:sp>
    </p:spTree>
    <p:extLst>
      <p:ext uri="{BB962C8B-B14F-4D97-AF65-F5344CB8AC3E}">
        <p14:creationId xmlns:p14="http://schemas.microsoft.com/office/powerpoint/2010/main" val="1436243543"/>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23B3FD-9C70-4314-93F7-91100B1188F5}" type="slidenum">
              <a:rPr lang="fr-FR" altLang="fr-FR"/>
              <a:pPr/>
              <a:t>113</a:t>
            </a:fld>
            <a:endParaRPr lang="fr-FR" altLang="fr-FR"/>
          </a:p>
        </p:txBody>
      </p:sp>
      <p:sp>
        <p:nvSpPr>
          <p:cNvPr id="292866" name="Rectangle 2"/>
          <p:cNvSpPr>
            <a:spLocks noChangeArrowheads="1" noTextEdit="1"/>
          </p:cNvSpPr>
          <p:nvPr>
            <p:ph type="sldImg"/>
          </p:nvPr>
        </p:nvSpPr>
        <p:spPr>
          <a:ln/>
        </p:spPr>
      </p:sp>
      <p:sp>
        <p:nvSpPr>
          <p:cNvPr id="292867" name="Rectangle 3"/>
          <p:cNvSpPr>
            <a:spLocks noGrp="1" noChangeArrowheads="1"/>
          </p:cNvSpPr>
          <p:nvPr>
            <p:ph type="body" idx="1"/>
          </p:nvPr>
        </p:nvSpPr>
        <p:spPr/>
        <p:txBody>
          <a:bodyPr/>
          <a:lstStyle/>
          <a:p>
            <a:endParaRPr lang="fr-FR" altLang="fr-FR"/>
          </a:p>
        </p:txBody>
      </p:sp>
    </p:spTree>
    <p:extLst>
      <p:ext uri="{BB962C8B-B14F-4D97-AF65-F5344CB8AC3E}">
        <p14:creationId xmlns:p14="http://schemas.microsoft.com/office/powerpoint/2010/main" val="2320588163"/>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1A11D8-2016-4449-8003-30BCC5408741}" type="slidenum">
              <a:rPr lang="fr-FR" altLang="fr-FR"/>
              <a:pPr/>
              <a:t>114</a:t>
            </a:fld>
            <a:endParaRPr lang="fr-FR" altLang="fr-FR"/>
          </a:p>
        </p:txBody>
      </p:sp>
      <p:sp>
        <p:nvSpPr>
          <p:cNvPr id="303106" name="Rectangle 2"/>
          <p:cNvSpPr>
            <a:spLocks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fr-FR" altLang="fr-FR"/>
          </a:p>
        </p:txBody>
      </p:sp>
    </p:spTree>
    <p:extLst>
      <p:ext uri="{BB962C8B-B14F-4D97-AF65-F5344CB8AC3E}">
        <p14:creationId xmlns:p14="http://schemas.microsoft.com/office/powerpoint/2010/main" val="545323994"/>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CC8261-667B-4723-83D0-73CD0641BE89}" type="slidenum">
              <a:rPr lang="fr-FR" altLang="fr-FR"/>
              <a:pPr/>
              <a:t>115</a:t>
            </a:fld>
            <a:endParaRPr lang="fr-FR" altLang="fr-FR"/>
          </a:p>
        </p:txBody>
      </p:sp>
      <p:sp>
        <p:nvSpPr>
          <p:cNvPr id="305154" name="Rectangle 2"/>
          <p:cNvSpPr>
            <a:spLocks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fr-FR" altLang="fr-FR"/>
          </a:p>
        </p:txBody>
      </p:sp>
    </p:spTree>
    <p:extLst>
      <p:ext uri="{BB962C8B-B14F-4D97-AF65-F5344CB8AC3E}">
        <p14:creationId xmlns:p14="http://schemas.microsoft.com/office/powerpoint/2010/main" val="195069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8F9B58-0B00-48CC-87E0-D43D5A258109}" type="slidenum">
              <a:rPr lang="fr-FR" altLang="fr-FR"/>
              <a:pPr/>
              <a:t>12</a:t>
            </a:fld>
            <a:endParaRPr lang="fr-FR" altLang="fr-FR"/>
          </a:p>
        </p:txBody>
      </p:sp>
      <p:sp>
        <p:nvSpPr>
          <p:cNvPr id="84994" name="Rectangle 2"/>
          <p:cNvSpPr>
            <a:spLocks noChangeArrowheads="1" noTextEdit="1"/>
          </p:cNvSpPr>
          <p:nvPr>
            <p:ph type="sldImg"/>
          </p:nvPr>
        </p:nvSpPr>
        <p:spPr>
          <a:xfrm>
            <a:off x="1152525" y="692150"/>
            <a:ext cx="4554538" cy="3416300"/>
          </a:xfrm>
          <a:ln w="12700" cap="flat">
            <a:solidFill>
              <a:schemeClr val="tx1"/>
            </a:solidFill>
          </a:ln>
          <a:extLst>
            <a:ext uri="{909E8E84-426E-40DD-AFC4-6F175D3DCCD1}">
              <a14:hiddenFill xmlns:a14="http://schemas.microsoft.com/office/drawing/2010/main">
                <a:noFill/>
              </a14:hiddenFill>
            </a:ext>
          </a:extLst>
        </p:spPr>
      </p:sp>
      <p:sp>
        <p:nvSpPr>
          <p:cNvPr id="84995" name="Rectangle 3"/>
          <p:cNvSpPr>
            <a:spLocks noGrp="1" noChangeArrowheads="1"/>
          </p:cNvSpPr>
          <p:nvPr>
            <p:ph type="body" idx="1"/>
          </p:nvPr>
        </p:nvSpPr>
        <p:spPr>
          <a:ln/>
        </p:spPr>
        <p:txBody>
          <a:bodyPr lIns="91791" tIns="46701" rIns="91791" bIns="46701"/>
          <a:lstStyle/>
          <a:p>
            <a:endParaRPr lang="fr-FR" altLang="fr-FR"/>
          </a:p>
        </p:txBody>
      </p:sp>
    </p:spTree>
    <p:extLst>
      <p:ext uri="{BB962C8B-B14F-4D97-AF65-F5344CB8AC3E}">
        <p14:creationId xmlns:p14="http://schemas.microsoft.com/office/powerpoint/2010/main" val="17689601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02E3A4-3912-45E1-8700-5EFF03B65B78}" type="slidenum">
              <a:rPr lang="fr-FR" altLang="fr-FR"/>
              <a:pPr/>
              <a:t>13</a:t>
            </a:fld>
            <a:endParaRPr lang="fr-FR" altLang="fr-FR"/>
          </a:p>
        </p:txBody>
      </p:sp>
      <p:sp>
        <p:nvSpPr>
          <p:cNvPr id="87042" name="Rectangle 2"/>
          <p:cNvSpPr>
            <a:spLocks noChangeArrowheads="1" noTextEdit="1"/>
          </p:cNvSpPr>
          <p:nvPr>
            <p:ph type="sldImg"/>
          </p:nvPr>
        </p:nvSpPr>
        <p:spPr>
          <a:xfrm>
            <a:off x="1152525" y="692150"/>
            <a:ext cx="4554538" cy="3416300"/>
          </a:xfrm>
          <a:ln w="12700" cap="flat">
            <a:solidFill>
              <a:schemeClr val="tx1"/>
            </a:solidFill>
          </a:ln>
          <a:extLst>
            <a:ext uri="{909E8E84-426E-40DD-AFC4-6F175D3DCCD1}">
              <a14:hiddenFill xmlns:a14="http://schemas.microsoft.com/office/drawing/2010/main">
                <a:noFill/>
              </a14:hiddenFill>
            </a:ext>
          </a:extLst>
        </p:spPr>
      </p:sp>
      <p:sp>
        <p:nvSpPr>
          <p:cNvPr id="87043" name="Rectangle 3"/>
          <p:cNvSpPr>
            <a:spLocks noGrp="1" noChangeArrowheads="1"/>
          </p:cNvSpPr>
          <p:nvPr>
            <p:ph type="body" idx="1"/>
          </p:nvPr>
        </p:nvSpPr>
        <p:spPr>
          <a:ln/>
        </p:spPr>
        <p:txBody>
          <a:bodyPr lIns="91791" tIns="46701" rIns="91791" bIns="46701"/>
          <a:lstStyle/>
          <a:p>
            <a:endParaRPr lang="fr-FR" altLang="fr-FR"/>
          </a:p>
        </p:txBody>
      </p:sp>
    </p:spTree>
    <p:extLst>
      <p:ext uri="{BB962C8B-B14F-4D97-AF65-F5344CB8AC3E}">
        <p14:creationId xmlns:p14="http://schemas.microsoft.com/office/powerpoint/2010/main" val="25580440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F77B2A-DC10-4767-A2CB-A456AD95E517}" type="slidenum">
              <a:rPr lang="fr-FR" altLang="fr-FR"/>
              <a:pPr/>
              <a:t>14</a:t>
            </a:fld>
            <a:endParaRPr lang="fr-FR" altLang="fr-FR"/>
          </a:p>
        </p:txBody>
      </p:sp>
      <p:sp>
        <p:nvSpPr>
          <p:cNvPr id="89090" name="Rectangle 2"/>
          <p:cNvSpPr>
            <a:spLocks noChangeArrowheads="1" noTextEdit="1"/>
          </p:cNvSpPr>
          <p:nvPr>
            <p:ph type="sldImg"/>
          </p:nvPr>
        </p:nvSpPr>
        <p:spPr>
          <a:xfrm>
            <a:off x="1152525" y="692150"/>
            <a:ext cx="4554538" cy="3416300"/>
          </a:xfrm>
          <a:ln w="12700" cap="flat">
            <a:solidFill>
              <a:schemeClr val="tx1"/>
            </a:solidFill>
          </a:ln>
          <a:extLst>
            <a:ext uri="{909E8E84-426E-40DD-AFC4-6F175D3DCCD1}">
              <a14:hiddenFill xmlns:a14="http://schemas.microsoft.com/office/drawing/2010/main">
                <a:noFill/>
              </a14:hiddenFill>
            </a:ext>
          </a:extLst>
        </p:spPr>
      </p:sp>
      <p:sp>
        <p:nvSpPr>
          <p:cNvPr id="89091" name="Rectangle 3"/>
          <p:cNvSpPr>
            <a:spLocks noGrp="1" noChangeArrowheads="1"/>
          </p:cNvSpPr>
          <p:nvPr>
            <p:ph type="body" idx="1"/>
          </p:nvPr>
        </p:nvSpPr>
        <p:spPr>
          <a:ln/>
        </p:spPr>
        <p:txBody>
          <a:bodyPr lIns="91791" tIns="46701" rIns="91791" bIns="46701"/>
          <a:lstStyle/>
          <a:p>
            <a:endParaRPr lang="fr-FR" altLang="fr-FR"/>
          </a:p>
        </p:txBody>
      </p:sp>
    </p:spTree>
    <p:extLst>
      <p:ext uri="{BB962C8B-B14F-4D97-AF65-F5344CB8AC3E}">
        <p14:creationId xmlns:p14="http://schemas.microsoft.com/office/powerpoint/2010/main" val="30567868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B433F1-4500-4E25-9B25-C3B79B1A658F}" type="slidenum">
              <a:rPr lang="fr-FR" altLang="fr-FR"/>
              <a:pPr/>
              <a:t>15</a:t>
            </a:fld>
            <a:endParaRPr lang="fr-FR" altLang="fr-FR"/>
          </a:p>
        </p:txBody>
      </p:sp>
      <p:sp>
        <p:nvSpPr>
          <p:cNvPr id="91138" name="Rectangle 2"/>
          <p:cNvSpPr>
            <a:spLocks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fr-FR" altLang="fr-FR"/>
          </a:p>
        </p:txBody>
      </p:sp>
    </p:spTree>
    <p:extLst>
      <p:ext uri="{BB962C8B-B14F-4D97-AF65-F5344CB8AC3E}">
        <p14:creationId xmlns:p14="http://schemas.microsoft.com/office/powerpoint/2010/main" val="38980721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206941-4E9D-4772-9002-32A1AFE25DCD}" type="slidenum">
              <a:rPr lang="fr-FR" altLang="fr-FR"/>
              <a:pPr/>
              <a:t>16</a:t>
            </a:fld>
            <a:endParaRPr lang="fr-FR" altLang="fr-FR"/>
          </a:p>
        </p:txBody>
      </p:sp>
      <p:sp>
        <p:nvSpPr>
          <p:cNvPr id="93186" name="Rectangle 2"/>
          <p:cNvSpPr>
            <a:spLocks noChangeArrowheads="1" noTextEdit="1"/>
          </p:cNvSpPr>
          <p:nvPr>
            <p:ph type="sldImg"/>
          </p:nvPr>
        </p:nvSpPr>
        <p:spPr>
          <a:xfrm>
            <a:off x="1152525" y="692150"/>
            <a:ext cx="4554538" cy="3416300"/>
          </a:xfrm>
          <a:ln w="12700" cap="flat">
            <a:solidFill>
              <a:schemeClr val="tx1"/>
            </a:solidFill>
          </a:ln>
          <a:extLst>
            <a:ext uri="{909E8E84-426E-40DD-AFC4-6F175D3DCCD1}">
              <a14:hiddenFill xmlns:a14="http://schemas.microsoft.com/office/drawing/2010/main">
                <a:noFill/>
              </a14:hiddenFill>
            </a:ext>
          </a:extLst>
        </p:spPr>
      </p:sp>
      <p:sp>
        <p:nvSpPr>
          <p:cNvPr id="93187" name="Rectangle 3"/>
          <p:cNvSpPr>
            <a:spLocks noGrp="1" noChangeArrowheads="1"/>
          </p:cNvSpPr>
          <p:nvPr>
            <p:ph type="body" idx="1"/>
          </p:nvPr>
        </p:nvSpPr>
        <p:spPr>
          <a:ln/>
        </p:spPr>
        <p:txBody>
          <a:bodyPr lIns="91791" tIns="46701" rIns="91791" bIns="46701"/>
          <a:lstStyle/>
          <a:p>
            <a:endParaRPr lang="fr-FR" altLang="fr-FR"/>
          </a:p>
        </p:txBody>
      </p:sp>
    </p:spTree>
    <p:extLst>
      <p:ext uri="{BB962C8B-B14F-4D97-AF65-F5344CB8AC3E}">
        <p14:creationId xmlns:p14="http://schemas.microsoft.com/office/powerpoint/2010/main" val="28436765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59D579-8D85-4480-8B2D-B9C75BFA334B}" type="slidenum">
              <a:rPr lang="fr-FR" altLang="fr-FR"/>
              <a:pPr/>
              <a:t>17</a:t>
            </a:fld>
            <a:endParaRPr lang="fr-FR" altLang="fr-FR"/>
          </a:p>
        </p:txBody>
      </p:sp>
      <p:sp>
        <p:nvSpPr>
          <p:cNvPr id="257026" name="Rectangle 2"/>
          <p:cNvSpPr>
            <a:spLocks noChangeArrowheads="1" noTextEdit="1"/>
          </p:cNvSpPr>
          <p:nvPr>
            <p:ph type="sldImg"/>
          </p:nvPr>
        </p:nvSpPr>
        <p:spPr>
          <a:ln/>
        </p:spPr>
      </p:sp>
      <p:sp>
        <p:nvSpPr>
          <p:cNvPr id="257027" name="Rectangle 3"/>
          <p:cNvSpPr>
            <a:spLocks noGrp="1" noChangeArrowheads="1"/>
          </p:cNvSpPr>
          <p:nvPr>
            <p:ph type="body" idx="1"/>
          </p:nvPr>
        </p:nvSpPr>
        <p:spPr/>
        <p:txBody>
          <a:bodyPr/>
          <a:lstStyle/>
          <a:p>
            <a:endParaRPr lang="fr-FR" altLang="fr-FR"/>
          </a:p>
        </p:txBody>
      </p:sp>
    </p:spTree>
    <p:extLst>
      <p:ext uri="{BB962C8B-B14F-4D97-AF65-F5344CB8AC3E}">
        <p14:creationId xmlns:p14="http://schemas.microsoft.com/office/powerpoint/2010/main" val="23767361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71B93A-925D-435E-9FD2-1A8FC0721837}" type="slidenum">
              <a:rPr lang="fr-FR" altLang="fr-FR"/>
              <a:pPr/>
              <a:t>18</a:t>
            </a:fld>
            <a:endParaRPr lang="fr-FR" altLang="fr-FR"/>
          </a:p>
        </p:txBody>
      </p:sp>
      <p:sp>
        <p:nvSpPr>
          <p:cNvPr id="95234" name="Rectangle 2"/>
          <p:cNvSpPr>
            <a:spLocks noChangeArrowheads="1" noTextEdit="1"/>
          </p:cNvSpPr>
          <p:nvPr>
            <p:ph type="sldImg"/>
          </p:nvPr>
        </p:nvSpPr>
        <p:spPr>
          <a:xfrm>
            <a:off x="1152525" y="692150"/>
            <a:ext cx="4554538" cy="3416300"/>
          </a:xfrm>
          <a:ln w="12700" cap="flat">
            <a:solidFill>
              <a:schemeClr val="tx1"/>
            </a:solidFill>
          </a:ln>
          <a:extLst>
            <a:ext uri="{909E8E84-426E-40DD-AFC4-6F175D3DCCD1}">
              <a14:hiddenFill xmlns:a14="http://schemas.microsoft.com/office/drawing/2010/main">
                <a:noFill/>
              </a14:hiddenFill>
            </a:ext>
          </a:extLst>
        </p:spPr>
      </p:sp>
      <p:sp>
        <p:nvSpPr>
          <p:cNvPr id="95235" name="Rectangle 3"/>
          <p:cNvSpPr>
            <a:spLocks noGrp="1" noChangeArrowheads="1"/>
          </p:cNvSpPr>
          <p:nvPr>
            <p:ph type="body" idx="1"/>
          </p:nvPr>
        </p:nvSpPr>
        <p:spPr>
          <a:ln/>
        </p:spPr>
        <p:txBody>
          <a:bodyPr lIns="91791" tIns="46701" rIns="91791" bIns="46701"/>
          <a:lstStyle/>
          <a:p>
            <a:endParaRPr lang="fr-FR" altLang="fr-FR"/>
          </a:p>
        </p:txBody>
      </p:sp>
    </p:spTree>
    <p:extLst>
      <p:ext uri="{BB962C8B-B14F-4D97-AF65-F5344CB8AC3E}">
        <p14:creationId xmlns:p14="http://schemas.microsoft.com/office/powerpoint/2010/main" val="40410847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0CBF8B-32F8-49D0-970D-4958E9BC36BA}" type="slidenum">
              <a:rPr lang="fr-FR" altLang="fr-FR"/>
              <a:pPr/>
              <a:t>19</a:t>
            </a:fld>
            <a:endParaRPr lang="fr-FR" altLang="fr-FR"/>
          </a:p>
        </p:txBody>
      </p:sp>
      <p:sp>
        <p:nvSpPr>
          <p:cNvPr id="97282" name="Rectangle 2"/>
          <p:cNvSpPr>
            <a:spLocks noChangeArrowheads="1" noTextEdit="1"/>
          </p:cNvSpPr>
          <p:nvPr>
            <p:ph type="sldImg"/>
          </p:nvPr>
        </p:nvSpPr>
        <p:spPr>
          <a:xfrm>
            <a:off x="1152525" y="692150"/>
            <a:ext cx="4554538" cy="3416300"/>
          </a:xfrm>
          <a:ln w="12700" cap="flat">
            <a:solidFill>
              <a:schemeClr val="tx1"/>
            </a:solidFill>
          </a:ln>
          <a:extLst>
            <a:ext uri="{909E8E84-426E-40DD-AFC4-6F175D3DCCD1}">
              <a14:hiddenFill xmlns:a14="http://schemas.microsoft.com/office/drawing/2010/main">
                <a:noFill/>
              </a14:hiddenFill>
            </a:ext>
          </a:extLst>
        </p:spPr>
      </p:sp>
      <p:sp>
        <p:nvSpPr>
          <p:cNvPr id="97283" name="Rectangle 3"/>
          <p:cNvSpPr>
            <a:spLocks noGrp="1" noChangeArrowheads="1"/>
          </p:cNvSpPr>
          <p:nvPr>
            <p:ph type="body" idx="1"/>
          </p:nvPr>
        </p:nvSpPr>
        <p:spPr>
          <a:ln/>
        </p:spPr>
        <p:txBody>
          <a:bodyPr lIns="91791" tIns="46701" rIns="91791" bIns="46701"/>
          <a:lstStyle/>
          <a:p>
            <a:endParaRPr lang="fr-FR" altLang="fr-FR"/>
          </a:p>
        </p:txBody>
      </p:sp>
    </p:spTree>
    <p:extLst>
      <p:ext uri="{BB962C8B-B14F-4D97-AF65-F5344CB8AC3E}">
        <p14:creationId xmlns:p14="http://schemas.microsoft.com/office/powerpoint/2010/main" val="2421119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4EFCFF-85A1-4DA8-A603-02C2777EB747}" type="slidenum">
              <a:rPr lang="fr-FR" altLang="fr-FR"/>
              <a:pPr/>
              <a:t>2</a:t>
            </a:fld>
            <a:endParaRPr lang="fr-FR" altLang="fr-FR"/>
          </a:p>
        </p:txBody>
      </p:sp>
      <p:sp>
        <p:nvSpPr>
          <p:cNvPr id="60418" name="Rectangle 2"/>
          <p:cNvSpPr>
            <a:spLocks noChangeArrowheads="1" noTextEdit="1"/>
          </p:cNvSpPr>
          <p:nvPr>
            <p:ph type="sldImg"/>
          </p:nvPr>
        </p:nvSpPr>
        <p:spPr>
          <a:xfrm>
            <a:off x="1152525" y="692150"/>
            <a:ext cx="4554538" cy="3416300"/>
          </a:xfrm>
          <a:ln w="12700" cap="flat">
            <a:solidFill>
              <a:schemeClr val="tx1"/>
            </a:solidFill>
          </a:ln>
          <a:extLst>
            <a:ext uri="{909E8E84-426E-40DD-AFC4-6F175D3DCCD1}">
              <a14:hiddenFill xmlns:a14="http://schemas.microsoft.com/office/drawing/2010/main">
                <a:noFill/>
              </a14:hiddenFill>
            </a:ext>
          </a:extLst>
        </p:spPr>
      </p:sp>
      <p:sp>
        <p:nvSpPr>
          <p:cNvPr id="60419" name="Rectangle 3"/>
          <p:cNvSpPr>
            <a:spLocks noGrp="1" noChangeArrowheads="1"/>
          </p:cNvSpPr>
          <p:nvPr>
            <p:ph type="body" idx="1"/>
          </p:nvPr>
        </p:nvSpPr>
        <p:spPr>
          <a:ln/>
        </p:spPr>
        <p:txBody>
          <a:bodyPr lIns="91791" tIns="46701" rIns="91791" bIns="46701"/>
          <a:lstStyle/>
          <a:p>
            <a:endParaRPr lang="fr-FR" altLang="fr-FR"/>
          </a:p>
        </p:txBody>
      </p:sp>
    </p:spTree>
    <p:extLst>
      <p:ext uri="{BB962C8B-B14F-4D97-AF65-F5344CB8AC3E}">
        <p14:creationId xmlns:p14="http://schemas.microsoft.com/office/powerpoint/2010/main" val="13141695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0BEC2A-4AF7-4372-BF58-AA135853F17E}" type="slidenum">
              <a:rPr lang="fr-FR" altLang="fr-FR"/>
              <a:pPr/>
              <a:t>20</a:t>
            </a:fld>
            <a:endParaRPr lang="fr-FR" altLang="fr-FR"/>
          </a:p>
        </p:txBody>
      </p:sp>
      <p:sp>
        <p:nvSpPr>
          <p:cNvPr id="99330" name="Rectangle 2"/>
          <p:cNvSpPr>
            <a:spLocks noChangeArrowheads="1" noTextEdit="1"/>
          </p:cNvSpPr>
          <p:nvPr>
            <p:ph type="sldImg"/>
          </p:nvPr>
        </p:nvSpPr>
        <p:spPr>
          <a:xfrm>
            <a:off x="1152525" y="692150"/>
            <a:ext cx="4554538" cy="3416300"/>
          </a:xfrm>
          <a:ln w="12700" cap="flat">
            <a:solidFill>
              <a:schemeClr val="tx1"/>
            </a:solidFill>
          </a:ln>
          <a:extLst>
            <a:ext uri="{909E8E84-426E-40DD-AFC4-6F175D3DCCD1}">
              <a14:hiddenFill xmlns:a14="http://schemas.microsoft.com/office/drawing/2010/main">
                <a:noFill/>
              </a14:hiddenFill>
            </a:ext>
          </a:extLst>
        </p:spPr>
      </p:sp>
      <p:sp>
        <p:nvSpPr>
          <p:cNvPr id="99331" name="Rectangle 3"/>
          <p:cNvSpPr>
            <a:spLocks noGrp="1" noChangeArrowheads="1"/>
          </p:cNvSpPr>
          <p:nvPr>
            <p:ph type="body" idx="1"/>
          </p:nvPr>
        </p:nvSpPr>
        <p:spPr>
          <a:ln/>
        </p:spPr>
        <p:txBody>
          <a:bodyPr lIns="91791" tIns="46701" rIns="91791" bIns="46701"/>
          <a:lstStyle/>
          <a:p>
            <a:endParaRPr lang="fr-FR" altLang="fr-FR"/>
          </a:p>
        </p:txBody>
      </p:sp>
    </p:spTree>
    <p:extLst>
      <p:ext uri="{BB962C8B-B14F-4D97-AF65-F5344CB8AC3E}">
        <p14:creationId xmlns:p14="http://schemas.microsoft.com/office/powerpoint/2010/main" val="32753975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CE3F6E-BF40-4037-B968-773B6B2013AB}" type="slidenum">
              <a:rPr lang="fr-FR" altLang="fr-FR"/>
              <a:pPr/>
              <a:t>21</a:t>
            </a:fld>
            <a:endParaRPr lang="fr-FR" altLang="fr-FR"/>
          </a:p>
        </p:txBody>
      </p:sp>
      <p:sp>
        <p:nvSpPr>
          <p:cNvPr id="106498" name="Rectangle 2"/>
          <p:cNvSpPr>
            <a:spLocks noChangeArrowheads="1" noTextEdit="1"/>
          </p:cNvSpPr>
          <p:nvPr>
            <p:ph type="sldImg"/>
          </p:nvPr>
        </p:nvSpPr>
        <p:spPr>
          <a:ln/>
        </p:spPr>
      </p:sp>
      <p:sp>
        <p:nvSpPr>
          <p:cNvPr id="106499" name="Rectangle 3"/>
          <p:cNvSpPr>
            <a:spLocks noGrp="1" noChangeArrowheads="1"/>
          </p:cNvSpPr>
          <p:nvPr>
            <p:ph type="body" idx="1"/>
          </p:nvPr>
        </p:nvSpPr>
        <p:spPr/>
        <p:txBody>
          <a:bodyPr/>
          <a:lstStyle/>
          <a:p>
            <a:endParaRPr lang="fr-FR" altLang="fr-FR"/>
          </a:p>
        </p:txBody>
      </p:sp>
    </p:spTree>
    <p:extLst>
      <p:ext uri="{BB962C8B-B14F-4D97-AF65-F5344CB8AC3E}">
        <p14:creationId xmlns:p14="http://schemas.microsoft.com/office/powerpoint/2010/main" val="621579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E91EE3-8187-4419-B1B2-0F7372565AE9}" type="slidenum">
              <a:rPr lang="fr-FR" altLang="fr-FR"/>
              <a:pPr/>
              <a:t>22</a:t>
            </a:fld>
            <a:endParaRPr lang="fr-FR" altLang="fr-FR"/>
          </a:p>
        </p:txBody>
      </p:sp>
      <p:sp>
        <p:nvSpPr>
          <p:cNvPr id="108546" name="Rectangle 2"/>
          <p:cNvSpPr>
            <a:spLocks noChangeArrowheads="1" noTextEdit="1"/>
          </p:cNvSpPr>
          <p:nvPr>
            <p:ph type="sldImg"/>
          </p:nvPr>
        </p:nvSpPr>
        <p:spPr>
          <a:xfrm>
            <a:off x="1152525" y="692150"/>
            <a:ext cx="4554538" cy="3416300"/>
          </a:xfrm>
          <a:ln w="12700" cap="flat">
            <a:solidFill>
              <a:schemeClr val="tx1"/>
            </a:solidFill>
          </a:ln>
          <a:extLst>
            <a:ext uri="{909E8E84-426E-40DD-AFC4-6F175D3DCCD1}">
              <a14:hiddenFill xmlns:a14="http://schemas.microsoft.com/office/drawing/2010/main">
                <a:noFill/>
              </a14:hiddenFill>
            </a:ext>
          </a:extLst>
        </p:spPr>
      </p:sp>
      <p:sp>
        <p:nvSpPr>
          <p:cNvPr id="108547" name="Rectangle 3"/>
          <p:cNvSpPr>
            <a:spLocks noGrp="1" noChangeArrowheads="1"/>
          </p:cNvSpPr>
          <p:nvPr>
            <p:ph type="body" idx="1"/>
          </p:nvPr>
        </p:nvSpPr>
        <p:spPr>
          <a:ln/>
        </p:spPr>
        <p:txBody>
          <a:bodyPr lIns="91791" tIns="46701" rIns="91791" bIns="46701"/>
          <a:lstStyle/>
          <a:p>
            <a:endParaRPr lang="fr-FR" altLang="fr-FR"/>
          </a:p>
        </p:txBody>
      </p:sp>
    </p:spTree>
    <p:extLst>
      <p:ext uri="{BB962C8B-B14F-4D97-AF65-F5344CB8AC3E}">
        <p14:creationId xmlns:p14="http://schemas.microsoft.com/office/powerpoint/2010/main" val="35862943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C96F0A-D0DE-442B-B5D3-3107A2BDC463}" type="slidenum">
              <a:rPr lang="fr-FR" altLang="fr-FR"/>
              <a:pPr/>
              <a:t>23</a:t>
            </a:fld>
            <a:endParaRPr lang="fr-FR" altLang="fr-FR"/>
          </a:p>
        </p:txBody>
      </p:sp>
      <p:sp>
        <p:nvSpPr>
          <p:cNvPr id="110594" name="Rectangle 2"/>
          <p:cNvSpPr>
            <a:spLocks noChangeArrowheads="1" noTextEdit="1"/>
          </p:cNvSpPr>
          <p:nvPr>
            <p:ph type="sldImg"/>
          </p:nvPr>
        </p:nvSpPr>
        <p:spPr>
          <a:xfrm>
            <a:off x="1152525" y="692150"/>
            <a:ext cx="4554538" cy="3416300"/>
          </a:xfrm>
          <a:ln w="12700" cap="flat">
            <a:solidFill>
              <a:schemeClr val="tx1"/>
            </a:solidFill>
          </a:ln>
          <a:extLst>
            <a:ext uri="{909E8E84-426E-40DD-AFC4-6F175D3DCCD1}">
              <a14:hiddenFill xmlns:a14="http://schemas.microsoft.com/office/drawing/2010/main">
                <a:noFill/>
              </a14:hiddenFill>
            </a:ext>
          </a:extLst>
        </p:spPr>
      </p:sp>
      <p:sp>
        <p:nvSpPr>
          <p:cNvPr id="110595" name="Rectangle 3"/>
          <p:cNvSpPr>
            <a:spLocks noGrp="1" noChangeArrowheads="1"/>
          </p:cNvSpPr>
          <p:nvPr>
            <p:ph type="body" idx="1"/>
          </p:nvPr>
        </p:nvSpPr>
        <p:spPr>
          <a:ln/>
        </p:spPr>
        <p:txBody>
          <a:bodyPr lIns="91791" tIns="46701" rIns="91791" bIns="46701"/>
          <a:lstStyle/>
          <a:p>
            <a:endParaRPr lang="fr-FR" altLang="fr-FR"/>
          </a:p>
        </p:txBody>
      </p:sp>
    </p:spTree>
    <p:extLst>
      <p:ext uri="{BB962C8B-B14F-4D97-AF65-F5344CB8AC3E}">
        <p14:creationId xmlns:p14="http://schemas.microsoft.com/office/powerpoint/2010/main" val="9497879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BE1A50-AB9C-4D4D-B7D1-D31005CEAA77}" type="slidenum">
              <a:rPr lang="fr-FR" altLang="fr-FR"/>
              <a:pPr/>
              <a:t>24</a:t>
            </a:fld>
            <a:endParaRPr lang="fr-FR" altLang="fr-FR"/>
          </a:p>
        </p:txBody>
      </p:sp>
      <p:sp>
        <p:nvSpPr>
          <p:cNvPr id="258050" name="Rectangle 2"/>
          <p:cNvSpPr>
            <a:spLocks noChangeArrowheads="1" noTextEdit="1"/>
          </p:cNvSpPr>
          <p:nvPr>
            <p:ph type="sldImg"/>
          </p:nvPr>
        </p:nvSpPr>
        <p:spPr>
          <a:ln/>
        </p:spPr>
      </p:sp>
      <p:sp>
        <p:nvSpPr>
          <p:cNvPr id="258051" name="Rectangle 3"/>
          <p:cNvSpPr>
            <a:spLocks noGrp="1" noChangeArrowheads="1"/>
          </p:cNvSpPr>
          <p:nvPr>
            <p:ph type="body" idx="1"/>
          </p:nvPr>
        </p:nvSpPr>
        <p:spPr/>
        <p:txBody>
          <a:bodyPr/>
          <a:lstStyle/>
          <a:p>
            <a:endParaRPr lang="fr-FR" altLang="fr-FR"/>
          </a:p>
        </p:txBody>
      </p:sp>
    </p:spTree>
    <p:extLst>
      <p:ext uri="{BB962C8B-B14F-4D97-AF65-F5344CB8AC3E}">
        <p14:creationId xmlns:p14="http://schemas.microsoft.com/office/powerpoint/2010/main" val="42803800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85F2C2-77BC-4EF9-93D8-A2E68EF83D19}" type="slidenum">
              <a:rPr lang="fr-FR" altLang="fr-FR"/>
              <a:pPr/>
              <a:t>25</a:t>
            </a:fld>
            <a:endParaRPr lang="fr-FR" altLang="fr-FR"/>
          </a:p>
        </p:txBody>
      </p:sp>
      <p:sp>
        <p:nvSpPr>
          <p:cNvPr id="112642" name="Rectangle 2"/>
          <p:cNvSpPr>
            <a:spLocks noChangeArrowheads="1" noTextEdit="1"/>
          </p:cNvSpPr>
          <p:nvPr>
            <p:ph type="sldImg"/>
          </p:nvPr>
        </p:nvSpPr>
        <p:spPr>
          <a:xfrm>
            <a:off x="1152525" y="692150"/>
            <a:ext cx="4554538" cy="3416300"/>
          </a:xfrm>
          <a:ln w="12700" cap="flat">
            <a:solidFill>
              <a:schemeClr val="tx1"/>
            </a:solidFill>
          </a:ln>
          <a:extLst>
            <a:ext uri="{909E8E84-426E-40DD-AFC4-6F175D3DCCD1}">
              <a14:hiddenFill xmlns:a14="http://schemas.microsoft.com/office/drawing/2010/main">
                <a:noFill/>
              </a14:hiddenFill>
            </a:ext>
          </a:extLst>
        </p:spPr>
      </p:sp>
      <p:sp>
        <p:nvSpPr>
          <p:cNvPr id="112643" name="Rectangle 3"/>
          <p:cNvSpPr>
            <a:spLocks noGrp="1" noChangeArrowheads="1"/>
          </p:cNvSpPr>
          <p:nvPr>
            <p:ph type="body" idx="1"/>
          </p:nvPr>
        </p:nvSpPr>
        <p:spPr>
          <a:ln/>
        </p:spPr>
        <p:txBody>
          <a:bodyPr lIns="91791" tIns="46701" rIns="91791" bIns="46701"/>
          <a:lstStyle/>
          <a:p>
            <a:endParaRPr lang="fr-FR" altLang="fr-FR"/>
          </a:p>
        </p:txBody>
      </p:sp>
    </p:spTree>
    <p:extLst>
      <p:ext uri="{BB962C8B-B14F-4D97-AF65-F5344CB8AC3E}">
        <p14:creationId xmlns:p14="http://schemas.microsoft.com/office/powerpoint/2010/main" val="9451349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E3B52DDC-01E3-478B-A403-76DBEC645B00}" type="slidenum">
              <a:rPr lang="fr-FR" altLang="fr-FR"/>
              <a:pPr/>
              <a:t>26</a:t>
            </a:fld>
            <a:endParaRPr lang="fr-FR" altLang="fr-FR"/>
          </a:p>
        </p:txBody>
      </p:sp>
      <p:sp>
        <p:nvSpPr>
          <p:cNvPr id="114690" name="Rectangle 2"/>
          <p:cNvSpPr>
            <a:spLocks noChangeArrowheads="1" noTextEdit="1"/>
          </p:cNvSpPr>
          <p:nvPr>
            <p:ph type="sldImg"/>
          </p:nvPr>
        </p:nvSpPr>
        <p:spPr>
          <a:xfrm>
            <a:off x="1144588" y="685800"/>
            <a:ext cx="4572000" cy="3429000"/>
          </a:xfrm>
          <a:ln/>
        </p:spPr>
      </p:sp>
    </p:spTree>
    <p:extLst>
      <p:ext uri="{BB962C8B-B14F-4D97-AF65-F5344CB8AC3E}">
        <p14:creationId xmlns:p14="http://schemas.microsoft.com/office/powerpoint/2010/main" val="7781553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7AD1CA-5ACE-4480-91F7-7153F002EBB5}" type="slidenum">
              <a:rPr lang="fr-FR" altLang="fr-FR"/>
              <a:pPr/>
              <a:t>27</a:t>
            </a:fld>
            <a:endParaRPr lang="fr-FR" altLang="fr-FR"/>
          </a:p>
        </p:txBody>
      </p:sp>
      <p:sp>
        <p:nvSpPr>
          <p:cNvPr id="116738" name="Rectangle 2"/>
          <p:cNvSpPr>
            <a:spLocks noChangeArrowheads="1" noTextEdit="1"/>
          </p:cNvSpPr>
          <p:nvPr>
            <p:ph type="sldImg"/>
          </p:nvPr>
        </p:nvSpPr>
        <p:spPr>
          <a:xfrm>
            <a:off x="1152525" y="692150"/>
            <a:ext cx="4554538" cy="3416300"/>
          </a:xfrm>
          <a:ln w="12700" cap="flat">
            <a:solidFill>
              <a:schemeClr val="tx1"/>
            </a:solidFill>
          </a:ln>
          <a:extLst>
            <a:ext uri="{909E8E84-426E-40DD-AFC4-6F175D3DCCD1}">
              <a14:hiddenFill xmlns:a14="http://schemas.microsoft.com/office/drawing/2010/main">
                <a:noFill/>
              </a14:hiddenFill>
            </a:ext>
          </a:extLst>
        </p:spPr>
      </p:sp>
      <p:sp>
        <p:nvSpPr>
          <p:cNvPr id="116739" name="Rectangle 3"/>
          <p:cNvSpPr>
            <a:spLocks noGrp="1" noChangeArrowheads="1"/>
          </p:cNvSpPr>
          <p:nvPr>
            <p:ph type="body" idx="1"/>
          </p:nvPr>
        </p:nvSpPr>
        <p:spPr>
          <a:ln/>
        </p:spPr>
        <p:txBody>
          <a:bodyPr lIns="91791" tIns="46701" rIns="91791" bIns="46701"/>
          <a:lstStyle/>
          <a:p>
            <a:endParaRPr lang="fr-FR" altLang="fr-FR"/>
          </a:p>
        </p:txBody>
      </p:sp>
    </p:spTree>
    <p:extLst>
      <p:ext uri="{BB962C8B-B14F-4D97-AF65-F5344CB8AC3E}">
        <p14:creationId xmlns:p14="http://schemas.microsoft.com/office/powerpoint/2010/main" val="10549033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DF6C18-7024-406D-9289-9C5E321CE9D4}" type="slidenum">
              <a:rPr lang="fr-FR" altLang="fr-FR"/>
              <a:pPr/>
              <a:t>28</a:t>
            </a:fld>
            <a:endParaRPr lang="fr-FR" altLang="fr-FR"/>
          </a:p>
        </p:txBody>
      </p:sp>
      <p:sp>
        <p:nvSpPr>
          <p:cNvPr id="118786" name="Rectangle 2"/>
          <p:cNvSpPr>
            <a:spLocks noChangeArrowheads="1" noTextEdit="1"/>
          </p:cNvSpPr>
          <p:nvPr>
            <p:ph type="sldImg"/>
          </p:nvPr>
        </p:nvSpPr>
        <p:spPr>
          <a:xfrm>
            <a:off x="1152525" y="692150"/>
            <a:ext cx="4554538" cy="3416300"/>
          </a:xfrm>
          <a:ln w="12700" cap="flat">
            <a:solidFill>
              <a:schemeClr val="tx1"/>
            </a:solidFill>
          </a:ln>
          <a:extLst>
            <a:ext uri="{909E8E84-426E-40DD-AFC4-6F175D3DCCD1}">
              <a14:hiddenFill xmlns:a14="http://schemas.microsoft.com/office/drawing/2010/main">
                <a:noFill/>
              </a14:hiddenFill>
            </a:ext>
          </a:extLst>
        </p:spPr>
      </p:sp>
      <p:sp>
        <p:nvSpPr>
          <p:cNvPr id="118787" name="Rectangle 3"/>
          <p:cNvSpPr>
            <a:spLocks noGrp="1" noChangeArrowheads="1"/>
          </p:cNvSpPr>
          <p:nvPr>
            <p:ph type="body" idx="1"/>
          </p:nvPr>
        </p:nvSpPr>
        <p:spPr>
          <a:ln/>
        </p:spPr>
        <p:txBody>
          <a:bodyPr lIns="91791" tIns="46701" rIns="91791" bIns="46701"/>
          <a:lstStyle/>
          <a:p>
            <a:endParaRPr lang="fr-FR" altLang="fr-FR"/>
          </a:p>
        </p:txBody>
      </p:sp>
    </p:spTree>
    <p:extLst>
      <p:ext uri="{BB962C8B-B14F-4D97-AF65-F5344CB8AC3E}">
        <p14:creationId xmlns:p14="http://schemas.microsoft.com/office/powerpoint/2010/main" val="35455802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D27ACE-C111-49F0-BEB3-506E3732D289}" type="slidenum">
              <a:rPr lang="fr-FR" altLang="fr-FR"/>
              <a:pPr/>
              <a:t>29</a:t>
            </a:fld>
            <a:endParaRPr lang="fr-FR" altLang="fr-FR"/>
          </a:p>
        </p:txBody>
      </p:sp>
      <p:sp>
        <p:nvSpPr>
          <p:cNvPr id="120834" name="Rectangle 2"/>
          <p:cNvSpPr>
            <a:spLocks noChangeArrowheads="1" noTextEdit="1"/>
          </p:cNvSpPr>
          <p:nvPr>
            <p:ph type="sldImg"/>
          </p:nvPr>
        </p:nvSpPr>
        <p:spPr>
          <a:xfrm>
            <a:off x="1152525" y="692150"/>
            <a:ext cx="4554538" cy="3416300"/>
          </a:xfrm>
          <a:ln w="12700" cap="flat">
            <a:solidFill>
              <a:schemeClr val="tx1"/>
            </a:solidFill>
          </a:ln>
          <a:extLst>
            <a:ext uri="{909E8E84-426E-40DD-AFC4-6F175D3DCCD1}">
              <a14:hiddenFill xmlns:a14="http://schemas.microsoft.com/office/drawing/2010/main">
                <a:noFill/>
              </a14:hiddenFill>
            </a:ext>
          </a:extLst>
        </p:spPr>
      </p:sp>
      <p:sp>
        <p:nvSpPr>
          <p:cNvPr id="120835" name="Rectangle 3"/>
          <p:cNvSpPr>
            <a:spLocks noGrp="1" noChangeArrowheads="1"/>
          </p:cNvSpPr>
          <p:nvPr>
            <p:ph type="body" idx="1"/>
          </p:nvPr>
        </p:nvSpPr>
        <p:spPr>
          <a:ln/>
        </p:spPr>
        <p:txBody>
          <a:bodyPr lIns="91791" tIns="46701" rIns="91791" bIns="46701"/>
          <a:lstStyle/>
          <a:p>
            <a:endParaRPr lang="fr-FR" altLang="fr-FR"/>
          </a:p>
        </p:txBody>
      </p:sp>
    </p:spTree>
    <p:extLst>
      <p:ext uri="{BB962C8B-B14F-4D97-AF65-F5344CB8AC3E}">
        <p14:creationId xmlns:p14="http://schemas.microsoft.com/office/powerpoint/2010/main" val="941279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64F9CF-7E66-4DF3-BF12-3DF942F923FF}" type="slidenum">
              <a:rPr lang="fr-FR" altLang="fr-FR"/>
              <a:pPr/>
              <a:t>3</a:t>
            </a:fld>
            <a:endParaRPr lang="fr-FR" altLang="fr-FR"/>
          </a:p>
        </p:txBody>
      </p:sp>
      <p:sp>
        <p:nvSpPr>
          <p:cNvPr id="66562" name="Rectangle 2"/>
          <p:cNvSpPr>
            <a:spLocks noChangeArrowheads="1" noTextEdit="1"/>
          </p:cNvSpPr>
          <p:nvPr>
            <p:ph type="sldImg"/>
          </p:nvPr>
        </p:nvSpPr>
        <p:spPr>
          <a:xfrm>
            <a:off x="1152525" y="692150"/>
            <a:ext cx="4554538" cy="3416300"/>
          </a:xfrm>
          <a:ln w="12700" cap="flat">
            <a:solidFill>
              <a:schemeClr val="tx1"/>
            </a:solidFill>
          </a:ln>
          <a:extLst>
            <a:ext uri="{909E8E84-426E-40DD-AFC4-6F175D3DCCD1}">
              <a14:hiddenFill xmlns:a14="http://schemas.microsoft.com/office/drawing/2010/main">
                <a:noFill/>
              </a14:hiddenFill>
            </a:ext>
          </a:extLst>
        </p:spPr>
      </p:sp>
      <p:sp>
        <p:nvSpPr>
          <p:cNvPr id="66563" name="Rectangle 3"/>
          <p:cNvSpPr>
            <a:spLocks noGrp="1" noChangeArrowheads="1"/>
          </p:cNvSpPr>
          <p:nvPr>
            <p:ph type="body" idx="1"/>
          </p:nvPr>
        </p:nvSpPr>
        <p:spPr>
          <a:ln/>
        </p:spPr>
        <p:txBody>
          <a:bodyPr lIns="91791" tIns="46701" rIns="91791" bIns="46701"/>
          <a:lstStyle/>
          <a:p>
            <a:endParaRPr lang="fr-FR" altLang="fr-FR"/>
          </a:p>
        </p:txBody>
      </p:sp>
    </p:spTree>
    <p:extLst>
      <p:ext uri="{BB962C8B-B14F-4D97-AF65-F5344CB8AC3E}">
        <p14:creationId xmlns:p14="http://schemas.microsoft.com/office/powerpoint/2010/main" val="27835628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B3BB9D-1B3D-48D1-8B38-B50D4A649D46}" type="slidenum">
              <a:rPr lang="fr-FR" altLang="fr-FR"/>
              <a:pPr/>
              <a:t>30</a:t>
            </a:fld>
            <a:endParaRPr lang="fr-FR" altLang="fr-FR"/>
          </a:p>
        </p:txBody>
      </p:sp>
      <p:sp>
        <p:nvSpPr>
          <p:cNvPr id="122882" name="Rectangle 2"/>
          <p:cNvSpPr>
            <a:spLocks noChangeArrowheads="1" noTextEdit="1"/>
          </p:cNvSpPr>
          <p:nvPr>
            <p:ph type="sldImg"/>
          </p:nvPr>
        </p:nvSpPr>
        <p:spPr>
          <a:xfrm>
            <a:off x="1152525" y="692150"/>
            <a:ext cx="4554538" cy="3416300"/>
          </a:xfrm>
          <a:ln w="12700" cap="flat">
            <a:solidFill>
              <a:schemeClr val="tx1"/>
            </a:solidFill>
          </a:ln>
          <a:extLst>
            <a:ext uri="{909E8E84-426E-40DD-AFC4-6F175D3DCCD1}">
              <a14:hiddenFill xmlns:a14="http://schemas.microsoft.com/office/drawing/2010/main">
                <a:noFill/>
              </a14:hiddenFill>
            </a:ext>
          </a:extLst>
        </p:spPr>
      </p:sp>
      <p:sp>
        <p:nvSpPr>
          <p:cNvPr id="122883" name="Rectangle 3"/>
          <p:cNvSpPr>
            <a:spLocks noGrp="1" noChangeArrowheads="1"/>
          </p:cNvSpPr>
          <p:nvPr>
            <p:ph type="body" idx="1"/>
          </p:nvPr>
        </p:nvSpPr>
        <p:spPr>
          <a:ln/>
        </p:spPr>
        <p:txBody>
          <a:bodyPr lIns="91791" tIns="46701" rIns="91791" bIns="46701"/>
          <a:lstStyle/>
          <a:p>
            <a:endParaRPr lang="fr-FR" altLang="fr-FR"/>
          </a:p>
        </p:txBody>
      </p:sp>
    </p:spTree>
    <p:extLst>
      <p:ext uri="{BB962C8B-B14F-4D97-AF65-F5344CB8AC3E}">
        <p14:creationId xmlns:p14="http://schemas.microsoft.com/office/powerpoint/2010/main" val="23302821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B1CFE6-ADC7-48F0-9276-D8630F0E3F4C}" type="slidenum">
              <a:rPr lang="fr-FR" altLang="fr-FR"/>
              <a:pPr/>
              <a:t>31</a:t>
            </a:fld>
            <a:endParaRPr lang="fr-FR" altLang="fr-FR"/>
          </a:p>
        </p:txBody>
      </p:sp>
      <p:sp>
        <p:nvSpPr>
          <p:cNvPr id="124930" name="Rectangle 2"/>
          <p:cNvSpPr>
            <a:spLocks noChangeArrowheads="1" noTextEdit="1"/>
          </p:cNvSpPr>
          <p:nvPr>
            <p:ph type="sldImg"/>
          </p:nvPr>
        </p:nvSpPr>
        <p:spPr>
          <a:xfrm>
            <a:off x="1152525" y="692150"/>
            <a:ext cx="4554538" cy="3416300"/>
          </a:xfrm>
          <a:ln w="12700" cap="flat">
            <a:solidFill>
              <a:schemeClr val="tx1"/>
            </a:solidFill>
          </a:ln>
          <a:extLst>
            <a:ext uri="{909E8E84-426E-40DD-AFC4-6F175D3DCCD1}">
              <a14:hiddenFill xmlns:a14="http://schemas.microsoft.com/office/drawing/2010/main">
                <a:noFill/>
              </a14:hiddenFill>
            </a:ext>
          </a:extLst>
        </p:spPr>
      </p:sp>
      <p:sp>
        <p:nvSpPr>
          <p:cNvPr id="124931" name="Rectangle 3"/>
          <p:cNvSpPr>
            <a:spLocks noGrp="1" noChangeArrowheads="1"/>
          </p:cNvSpPr>
          <p:nvPr>
            <p:ph type="body" idx="1"/>
          </p:nvPr>
        </p:nvSpPr>
        <p:spPr>
          <a:ln/>
        </p:spPr>
        <p:txBody>
          <a:bodyPr lIns="91791" tIns="46701" rIns="91791" bIns="46701"/>
          <a:lstStyle/>
          <a:p>
            <a:endParaRPr lang="fr-FR" altLang="fr-FR"/>
          </a:p>
        </p:txBody>
      </p:sp>
    </p:spTree>
    <p:extLst>
      <p:ext uri="{BB962C8B-B14F-4D97-AF65-F5344CB8AC3E}">
        <p14:creationId xmlns:p14="http://schemas.microsoft.com/office/powerpoint/2010/main" val="19426966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D93E62-EF37-4E0E-B673-CB1958D04BC9}" type="slidenum">
              <a:rPr lang="fr-FR" altLang="fr-FR"/>
              <a:pPr/>
              <a:t>32</a:t>
            </a:fld>
            <a:endParaRPr lang="fr-FR" altLang="fr-FR"/>
          </a:p>
        </p:txBody>
      </p:sp>
      <p:sp>
        <p:nvSpPr>
          <p:cNvPr id="126978" name="Rectangle 2"/>
          <p:cNvSpPr>
            <a:spLocks noChangeArrowheads="1" noTextEdit="1"/>
          </p:cNvSpPr>
          <p:nvPr>
            <p:ph type="sldImg"/>
          </p:nvPr>
        </p:nvSpPr>
        <p:spPr>
          <a:xfrm>
            <a:off x="1152525" y="692150"/>
            <a:ext cx="4554538" cy="3416300"/>
          </a:xfrm>
          <a:ln w="12700" cap="flat">
            <a:solidFill>
              <a:schemeClr val="tx1"/>
            </a:solidFill>
          </a:ln>
          <a:extLst>
            <a:ext uri="{909E8E84-426E-40DD-AFC4-6F175D3DCCD1}">
              <a14:hiddenFill xmlns:a14="http://schemas.microsoft.com/office/drawing/2010/main">
                <a:noFill/>
              </a14:hiddenFill>
            </a:ext>
          </a:extLst>
        </p:spPr>
      </p:sp>
      <p:sp>
        <p:nvSpPr>
          <p:cNvPr id="126979" name="Rectangle 3"/>
          <p:cNvSpPr>
            <a:spLocks noGrp="1" noChangeArrowheads="1"/>
          </p:cNvSpPr>
          <p:nvPr>
            <p:ph type="body" idx="1"/>
          </p:nvPr>
        </p:nvSpPr>
        <p:spPr>
          <a:ln/>
        </p:spPr>
        <p:txBody>
          <a:bodyPr lIns="91791" tIns="46701" rIns="91791" bIns="46701"/>
          <a:lstStyle/>
          <a:p>
            <a:endParaRPr lang="fr-FR" altLang="fr-FR"/>
          </a:p>
        </p:txBody>
      </p:sp>
    </p:spTree>
    <p:extLst>
      <p:ext uri="{BB962C8B-B14F-4D97-AF65-F5344CB8AC3E}">
        <p14:creationId xmlns:p14="http://schemas.microsoft.com/office/powerpoint/2010/main" val="38461367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3F8313-1CC8-4B3F-AA11-EC2CB8EF92AD}" type="slidenum">
              <a:rPr lang="fr-FR" altLang="fr-FR"/>
              <a:pPr/>
              <a:t>33</a:t>
            </a:fld>
            <a:endParaRPr lang="fr-FR" altLang="fr-FR"/>
          </a:p>
        </p:txBody>
      </p:sp>
      <p:sp>
        <p:nvSpPr>
          <p:cNvPr id="129026" name="Rectangle 2"/>
          <p:cNvSpPr>
            <a:spLocks noChangeArrowheads="1" noTextEdit="1"/>
          </p:cNvSpPr>
          <p:nvPr>
            <p:ph type="sldImg"/>
          </p:nvPr>
        </p:nvSpPr>
        <p:spPr>
          <a:xfrm>
            <a:off x="1152525" y="692150"/>
            <a:ext cx="4554538" cy="3416300"/>
          </a:xfrm>
          <a:ln w="12700" cap="flat">
            <a:solidFill>
              <a:schemeClr val="tx1"/>
            </a:solidFill>
          </a:ln>
          <a:extLst>
            <a:ext uri="{909E8E84-426E-40DD-AFC4-6F175D3DCCD1}">
              <a14:hiddenFill xmlns:a14="http://schemas.microsoft.com/office/drawing/2010/main">
                <a:noFill/>
              </a14:hiddenFill>
            </a:ext>
          </a:extLst>
        </p:spPr>
      </p:sp>
      <p:sp>
        <p:nvSpPr>
          <p:cNvPr id="129027" name="Rectangle 3"/>
          <p:cNvSpPr>
            <a:spLocks noGrp="1" noChangeArrowheads="1"/>
          </p:cNvSpPr>
          <p:nvPr>
            <p:ph type="body" idx="1"/>
          </p:nvPr>
        </p:nvSpPr>
        <p:spPr>
          <a:ln/>
        </p:spPr>
        <p:txBody>
          <a:bodyPr lIns="91791" tIns="46701" rIns="91791" bIns="46701"/>
          <a:lstStyle/>
          <a:p>
            <a:endParaRPr lang="fr-FR" altLang="fr-FR"/>
          </a:p>
        </p:txBody>
      </p:sp>
    </p:spTree>
    <p:extLst>
      <p:ext uri="{BB962C8B-B14F-4D97-AF65-F5344CB8AC3E}">
        <p14:creationId xmlns:p14="http://schemas.microsoft.com/office/powerpoint/2010/main" val="17330036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CF3421A4-F10E-4E96-B842-B8B6944E1088}" type="slidenum">
              <a:rPr lang="fr-FR" altLang="fr-FR"/>
              <a:pPr/>
              <a:t>34</a:t>
            </a:fld>
            <a:endParaRPr lang="fr-FR" altLang="fr-FR"/>
          </a:p>
        </p:txBody>
      </p:sp>
      <p:sp>
        <p:nvSpPr>
          <p:cNvPr id="131074" name="Rectangle 2"/>
          <p:cNvSpPr>
            <a:spLocks noChangeArrowheads="1" noTextEdit="1"/>
          </p:cNvSpPr>
          <p:nvPr>
            <p:ph type="sldImg"/>
          </p:nvPr>
        </p:nvSpPr>
        <p:spPr>
          <a:xfrm>
            <a:off x="1144588" y="685800"/>
            <a:ext cx="4572000" cy="3429000"/>
          </a:xfrm>
          <a:ln/>
        </p:spPr>
      </p:sp>
    </p:spTree>
    <p:extLst>
      <p:ext uri="{BB962C8B-B14F-4D97-AF65-F5344CB8AC3E}">
        <p14:creationId xmlns:p14="http://schemas.microsoft.com/office/powerpoint/2010/main" val="17661892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12AFB4-6298-48EC-9BC1-D50138E0D00F}" type="slidenum">
              <a:rPr lang="fr-FR" altLang="fr-FR"/>
              <a:pPr/>
              <a:t>35</a:t>
            </a:fld>
            <a:endParaRPr lang="fr-FR" altLang="fr-FR"/>
          </a:p>
        </p:txBody>
      </p:sp>
      <p:sp>
        <p:nvSpPr>
          <p:cNvPr id="133122" name="Rectangle 2"/>
          <p:cNvSpPr>
            <a:spLocks noChangeArrowheads="1" noTextEdit="1"/>
          </p:cNvSpPr>
          <p:nvPr>
            <p:ph type="sldImg"/>
          </p:nvPr>
        </p:nvSpPr>
        <p:spPr>
          <a:xfrm>
            <a:off x="1152525" y="692150"/>
            <a:ext cx="4554538" cy="3416300"/>
          </a:xfrm>
          <a:ln w="12700" cap="flat">
            <a:solidFill>
              <a:schemeClr val="tx1"/>
            </a:solidFill>
          </a:ln>
          <a:extLst>
            <a:ext uri="{909E8E84-426E-40DD-AFC4-6F175D3DCCD1}">
              <a14:hiddenFill xmlns:a14="http://schemas.microsoft.com/office/drawing/2010/main">
                <a:noFill/>
              </a14:hiddenFill>
            </a:ext>
          </a:extLst>
        </p:spPr>
      </p:sp>
      <p:sp>
        <p:nvSpPr>
          <p:cNvPr id="133123" name="Rectangle 3"/>
          <p:cNvSpPr>
            <a:spLocks noGrp="1" noChangeArrowheads="1"/>
          </p:cNvSpPr>
          <p:nvPr>
            <p:ph type="body" idx="1"/>
          </p:nvPr>
        </p:nvSpPr>
        <p:spPr>
          <a:ln/>
        </p:spPr>
        <p:txBody>
          <a:bodyPr lIns="91791" tIns="46701" rIns="91791" bIns="46701"/>
          <a:lstStyle/>
          <a:p>
            <a:endParaRPr lang="fr-FR" altLang="fr-FR"/>
          </a:p>
        </p:txBody>
      </p:sp>
    </p:spTree>
    <p:extLst>
      <p:ext uri="{BB962C8B-B14F-4D97-AF65-F5344CB8AC3E}">
        <p14:creationId xmlns:p14="http://schemas.microsoft.com/office/powerpoint/2010/main" val="19316463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A3E9EE-980F-4CB3-A126-360C951A116C}" type="slidenum">
              <a:rPr lang="fr-FR" altLang="fr-FR"/>
              <a:pPr/>
              <a:t>36</a:t>
            </a:fld>
            <a:endParaRPr lang="fr-FR" altLang="fr-FR"/>
          </a:p>
        </p:txBody>
      </p:sp>
      <p:sp>
        <p:nvSpPr>
          <p:cNvPr id="135170" name="Rectangle 2"/>
          <p:cNvSpPr>
            <a:spLocks noChangeArrowheads="1" noTextEdit="1"/>
          </p:cNvSpPr>
          <p:nvPr>
            <p:ph type="sldImg"/>
          </p:nvPr>
        </p:nvSpPr>
        <p:spPr>
          <a:xfrm>
            <a:off x="1152525" y="692150"/>
            <a:ext cx="4554538" cy="3416300"/>
          </a:xfrm>
          <a:ln w="12700" cap="flat">
            <a:solidFill>
              <a:schemeClr val="tx1"/>
            </a:solidFill>
          </a:ln>
          <a:extLst>
            <a:ext uri="{909E8E84-426E-40DD-AFC4-6F175D3DCCD1}">
              <a14:hiddenFill xmlns:a14="http://schemas.microsoft.com/office/drawing/2010/main">
                <a:noFill/>
              </a14:hiddenFill>
            </a:ext>
          </a:extLst>
        </p:spPr>
      </p:sp>
      <p:sp>
        <p:nvSpPr>
          <p:cNvPr id="135171" name="Rectangle 3"/>
          <p:cNvSpPr>
            <a:spLocks noGrp="1" noChangeArrowheads="1"/>
          </p:cNvSpPr>
          <p:nvPr>
            <p:ph type="body" idx="1"/>
          </p:nvPr>
        </p:nvSpPr>
        <p:spPr>
          <a:ln/>
        </p:spPr>
        <p:txBody>
          <a:bodyPr lIns="91791" tIns="46701" rIns="91791" bIns="46701"/>
          <a:lstStyle/>
          <a:p>
            <a:endParaRPr lang="fr-FR" altLang="fr-FR"/>
          </a:p>
        </p:txBody>
      </p:sp>
    </p:spTree>
    <p:extLst>
      <p:ext uri="{BB962C8B-B14F-4D97-AF65-F5344CB8AC3E}">
        <p14:creationId xmlns:p14="http://schemas.microsoft.com/office/powerpoint/2010/main" val="36751405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3A9491-BD9F-4FE0-BFC5-2DFD4E5735D6}" type="slidenum">
              <a:rPr lang="fr-FR" altLang="fr-FR"/>
              <a:pPr/>
              <a:t>37</a:t>
            </a:fld>
            <a:endParaRPr lang="fr-FR" altLang="fr-FR"/>
          </a:p>
        </p:txBody>
      </p:sp>
      <p:sp>
        <p:nvSpPr>
          <p:cNvPr id="137218" name="Rectangle 2"/>
          <p:cNvSpPr>
            <a:spLocks noChangeArrowheads="1" noTextEdit="1"/>
          </p:cNvSpPr>
          <p:nvPr>
            <p:ph type="sldImg"/>
          </p:nvPr>
        </p:nvSpPr>
        <p:spPr>
          <a:xfrm>
            <a:off x="1152525" y="692150"/>
            <a:ext cx="4554538" cy="3416300"/>
          </a:xfrm>
          <a:ln w="12700" cap="flat">
            <a:solidFill>
              <a:schemeClr val="tx1"/>
            </a:solidFill>
          </a:ln>
          <a:extLst>
            <a:ext uri="{909E8E84-426E-40DD-AFC4-6F175D3DCCD1}">
              <a14:hiddenFill xmlns:a14="http://schemas.microsoft.com/office/drawing/2010/main">
                <a:noFill/>
              </a14:hiddenFill>
            </a:ext>
          </a:extLst>
        </p:spPr>
      </p:sp>
      <p:sp>
        <p:nvSpPr>
          <p:cNvPr id="137219" name="Rectangle 3"/>
          <p:cNvSpPr>
            <a:spLocks noGrp="1" noChangeArrowheads="1"/>
          </p:cNvSpPr>
          <p:nvPr>
            <p:ph type="body" idx="1"/>
          </p:nvPr>
        </p:nvSpPr>
        <p:spPr>
          <a:ln/>
        </p:spPr>
        <p:txBody>
          <a:bodyPr lIns="91791" tIns="46701" rIns="91791" bIns="46701"/>
          <a:lstStyle/>
          <a:p>
            <a:endParaRPr lang="fr-FR" altLang="fr-FR"/>
          </a:p>
        </p:txBody>
      </p:sp>
    </p:spTree>
    <p:extLst>
      <p:ext uri="{BB962C8B-B14F-4D97-AF65-F5344CB8AC3E}">
        <p14:creationId xmlns:p14="http://schemas.microsoft.com/office/powerpoint/2010/main" val="9602734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1828B4-466B-48DC-812F-330A9BCB113D}" type="slidenum">
              <a:rPr lang="fr-FR" altLang="fr-FR"/>
              <a:pPr/>
              <a:t>38</a:t>
            </a:fld>
            <a:endParaRPr lang="fr-FR" altLang="fr-FR"/>
          </a:p>
        </p:txBody>
      </p:sp>
      <p:sp>
        <p:nvSpPr>
          <p:cNvPr id="139266" name="Rectangle 2"/>
          <p:cNvSpPr>
            <a:spLocks noChangeArrowheads="1" noTextEdit="1"/>
          </p:cNvSpPr>
          <p:nvPr>
            <p:ph type="sldImg"/>
          </p:nvPr>
        </p:nvSpPr>
        <p:spPr>
          <a:xfrm>
            <a:off x="1152525" y="692150"/>
            <a:ext cx="4554538" cy="3416300"/>
          </a:xfrm>
          <a:ln w="12700" cap="flat">
            <a:solidFill>
              <a:schemeClr val="tx1"/>
            </a:solidFill>
          </a:ln>
          <a:extLst>
            <a:ext uri="{909E8E84-426E-40DD-AFC4-6F175D3DCCD1}">
              <a14:hiddenFill xmlns:a14="http://schemas.microsoft.com/office/drawing/2010/main">
                <a:noFill/>
              </a14:hiddenFill>
            </a:ext>
          </a:extLst>
        </p:spPr>
      </p:sp>
      <p:sp>
        <p:nvSpPr>
          <p:cNvPr id="139267" name="Rectangle 3"/>
          <p:cNvSpPr>
            <a:spLocks noGrp="1" noChangeArrowheads="1"/>
          </p:cNvSpPr>
          <p:nvPr>
            <p:ph type="body" idx="1"/>
          </p:nvPr>
        </p:nvSpPr>
        <p:spPr>
          <a:ln/>
        </p:spPr>
        <p:txBody>
          <a:bodyPr lIns="91791" tIns="46701" rIns="91791" bIns="46701"/>
          <a:lstStyle/>
          <a:p>
            <a:endParaRPr lang="fr-FR" altLang="fr-FR"/>
          </a:p>
        </p:txBody>
      </p:sp>
    </p:spTree>
    <p:extLst>
      <p:ext uri="{BB962C8B-B14F-4D97-AF65-F5344CB8AC3E}">
        <p14:creationId xmlns:p14="http://schemas.microsoft.com/office/powerpoint/2010/main" val="37200733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3AC182-9A32-4719-86DE-7080F486A41D}" type="slidenum">
              <a:rPr lang="fr-FR" altLang="fr-FR"/>
              <a:pPr/>
              <a:t>39</a:t>
            </a:fld>
            <a:endParaRPr lang="fr-FR" altLang="fr-FR"/>
          </a:p>
        </p:txBody>
      </p:sp>
      <p:sp>
        <p:nvSpPr>
          <p:cNvPr id="141314" name="Rectangle 2"/>
          <p:cNvSpPr>
            <a:spLocks noChangeArrowheads="1" noTextEdit="1"/>
          </p:cNvSpPr>
          <p:nvPr>
            <p:ph type="sldImg"/>
          </p:nvPr>
        </p:nvSpPr>
        <p:spPr>
          <a:ln/>
        </p:spPr>
      </p:sp>
      <p:sp>
        <p:nvSpPr>
          <p:cNvPr id="141315" name="Rectangle 3"/>
          <p:cNvSpPr>
            <a:spLocks noGrp="1" noChangeArrowheads="1"/>
          </p:cNvSpPr>
          <p:nvPr>
            <p:ph type="body" idx="1"/>
          </p:nvPr>
        </p:nvSpPr>
        <p:spPr/>
        <p:txBody>
          <a:bodyPr/>
          <a:lstStyle/>
          <a:p>
            <a:endParaRPr lang="fr-FR" altLang="fr-FR"/>
          </a:p>
        </p:txBody>
      </p:sp>
    </p:spTree>
    <p:extLst>
      <p:ext uri="{BB962C8B-B14F-4D97-AF65-F5344CB8AC3E}">
        <p14:creationId xmlns:p14="http://schemas.microsoft.com/office/powerpoint/2010/main" val="3959387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20E14F-1F8F-4237-8DC2-2759643ED1F7}" type="slidenum">
              <a:rPr lang="fr-FR" altLang="fr-FR"/>
              <a:pPr/>
              <a:t>4</a:t>
            </a:fld>
            <a:endParaRPr lang="fr-FR" altLang="fr-FR"/>
          </a:p>
        </p:txBody>
      </p:sp>
      <p:sp>
        <p:nvSpPr>
          <p:cNvPr id="68610" name="Rectangle 2"/>
          <p:cNvSpPr>
            <a:spLocks noChangeArrowheads="1" noTextEdit="1"/>
          </p:cNvSpPr>
          <p:nvPr>
            <p:ph type="sldImg"/>
          </p:nvPr>
        </p:nvSpPr>
        <p:spPr>
          <a:xfrm>
            <a:off x="1152525" y="692150"/>
            <a:ext cx="4554538" cy="3416300"/>
          </a:xfrm>
          <a:ln w="12700" cap="flat">
            <a:solidFill>
              <a:schemeClr val="tx1"/>
            </a:solidFill>
          </a:ln>
          <a:extLst>
            <a:ext uri="{909E8E84-426E-40DD-AFC4-6F175D3DCCD1}">
              <a14:hiddenFill xmlns:a14="http://schemas.microsoft.com/office/drawing/2010/main">
                <a:noFill/>
              </a14:hiddenFill>
            </a:ext>
          </a:extLst>
        </p:spPr>
      </p:sp>
      <p:sp>
        <p:nvSpPr>
          <p:cNvPr id="68611" name="Rectangle 3"/>
          <p:cNvSpPr>
            <a:spLocks noGrp="1" noChangeArrowheads="1"/>
          </p:cNvSpPr>
          <p:nvPr>
            <p:ph type="body" idx="1"/>
          </p:nvPr>
        </p:nvSpPr>
        <p:spPr>
          <a:ln/>
        </p:spPr>
        <p:txBody>
          <a:bodyPr lIns="91791" tIns="46701" rIns="91791" bIns="46701"/>
          <a:lstStyle/>
          <a:p>
            <a:endParaRPr lang="fr-FR" altLang="fr-FR"/>
          </a:p>
        </p:txBody>
      </p:sp>
    </p:spTree>
    <p:extLst>
      <p:ext uri="{BB962C8B-B14F-4D97-AF65-F5344CB8AC3E}">
        <p14:creationId xmlns:p14="http://schemas.microsoft.com/office/powerpoint/2010/main" val="40268964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FA87A9A7-A6ED-4172-967E-523A703CF307}" type="slidenum">
              <a:rPr lang="fr-FR" altLang="fr-FR"/>
              <a:pPr/>
              <a:t>40</a:t>
            </a:fld>
            <a:endParaRPr lang="fr-FR" altLang="fr-FR"/>
          </a:p>
        </p:txBody>
      </p:sp>
      <p:sp>
        <p:nvSpPr>
          <p:cNvPr id="143362" name="Rectangle 2"/>
          <p:cNvSpPr>
            <a:spLocks noChangeArrowheads="1" noTextEdit="1"/>
          </p:cNvSpPr>
          <p:nvPr>
            <p:ph type="sldImg"/>
          </p:nvPr>
        </p:nvSpPr>
        <p:spPr>
          <a:xfrm>
            <a:off x="1144588" y="685800"/>
            <a:ext cx="4572000" cy="3429000"/>
          </a:xfrm>
          <a:ln/>
        </p:spPr>
      </p:sp>
    </p:spTree>
    <p:extLst>
      <p:ext uri="{BB962C8B-B14F-4D97-AF65-F5344CB8AC3E}">
        <p14:creationId xmlns:p14="http://schemas.microsoft.com/office/powerpoint/2010/main" val="8703920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76D78190-4D91-46BA-BDA6-546F46F69E00}" type="slidenum">
              <a:rPr lang="fr-FR" altLang="fr-FR"/>
              <a:pPr/>
              <a:t>41</a:t>
            </a:fld>
            <a:endParaRPr lang="fr-FR" altLang="fr-FR"/>
          </a:p>
        </p:txBody>
      </p:sp>
      <p:sp>
        <p:nvSpPr>
          <p:cNvPr id="145410" name="Rectangle 2"/>
          <p:cNvSpPr>
            <a:spLocks noChangeArrowheads="1" noTextEdit="1"/>
          </p:cNvSpPr>
          <p:nvPr>
            <p:ph type="sldImg"/>
          </p:nvPr>
        </p:nvSpPr>
        <p:spPr>
          <a:xfrm>
            <a:off x="1144588" y="685800"/>
            <a:ext cx="4572000" cy="3429000"/>
          </a:xfrm>
          <a:ln/>
        </p:spPr>
      </p:sp>
    </p:spTree>
    <p:extLst>
      <p:ext uri="{BB962C8B-B14F-4D97-AF65-F5344CB8AC3E}">
        <p14:creationId xmlns:p14="http://schemas.microsoft.com/office/powerpoint/2010/main" val="16761979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D28B10-237E-433C-AAFE-B9BECDBA6D90}" type="slidenum">
              <a:rPr lang="fr-FR" altLang="fr-FR"/>
              <a:pPr/>
              <a:t>42</a:t>
            </a:fld>
            <a:endParaRPr lang="fr-FR" altLang="fr-FR"/>
          </a:p>
        </p:txBody>
      </p:sp>
      <p:sp>
        <p:nvSpPr>
          <p:cNvPr id="147458" name="Rectangle 2"/>
          <p:cNvSpPr>
            <a:spLocks noChangeArrowheads="1" noTextEdit="1"/>
          </p:cNvSpPr>
          <p:nvPr>
            <p:ph type="sldImg"/>
          </p:nvPr>
        </p:nvSpPr>
        <p:spPr>
          <a:xfrm>
            <a:off x="1152525" y="692150"/>
            <a:ext cx="4554538" cy="3416300"/>
          </a:xfrm>
          <a:ln w="12700" cap="flat">
            <a:solidFill>
              <a:schemeClr val="tx1"/>
            </a:solidFill>
          </a:ln>
          <a:extLst>
            <a:ext uri="{909E8E84-426E-40DD-AFC4-6F175D3DCCD1}">
              <a14:hiddenFill xmlns:a14="http://schemas.microsoft.com/office/drawing/2010/main">
                <a:noFill/>
              </a14:hiddenFill>
            </a:ext>
          </a:extLst>
        </p:spPr>
      </p:sp>
      <p:sp>
        <p:nvSpPr>
          <p:cNvPr id="147459" name="Rectangle 3"/>
          <p:cNvSpPr>
            <a:spLocks noGrp="1" noChangeArrowheads="1"/>
          </p:cNvSpPr>
          <p:nvPr>
            <p:ph type="body" idx="1"/>
          </p:nvPr>
        </p:nvSpPr>
        <p:spPr>
          <a:ln/>
        </p:spPr>
        <p:txBody>
          <a:bodyPr lIns="91791" tIns="46701" rIns="91791" bIns="46701"/>
          <a:lstStyle/>
          <a:p>
            <a:endParaRPr lang="fr-FR" altLang="fr-FR"/>
          </a:p>
        </p:txBody>
      </p:sp>
    </p:spTree>
    <p:extLst>
      <p:ext uri="{BB962C8B-B14F-4D97-AF65-F5344CB8AC3E}">
        <p14:creationId xmlns:p14="http://schemas.microsoft.com/office/powerpoint/2010/main" val="17673892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ACF371FB-87DD-41BA-A3C8-198325088471}" type="slidenum">
              <a:rPr lang="fr-FR" altLang="fr-FR"/>
              <a:pPr/>
              <a:t>43</a:t>
            </a:fld>
            <a:endParaRPr lang="fr-FR" altLang="fr-FR"/>
          </a:p>
        </p:txBody>
      </p:sp>
      <p:sp>
        <p:nvSpPr>
          <p:cNvPr id="149506" name="Rectangle 2"/>
          <p:cNvSpPr>
            <a:spLocks noChangeArrowheads="1" noTextEdit="1"/>
          </p:cNvSpPr>
          <p:nvPr>
            <p:ph type="sldImg"/>
          </p:nvPr>
        </p:nvSpPr>
        <p:spPr>
          <a:xfrm>
            <a:off x="1144588" y="685800"/>
            <a:ext cx="4572000" cy="3429000"/>
          </a:xfrm>
          <a:ln/>
        </p:spPr>
      </p:sp>
    </p:spTree>
    <p:extLst>
      <p:ext uri="{BB962C8B-B14F-4D97-AF65-F5344CB8AC3E}">
        <p14:creationId xmlns:p14="http://schemas.microsoft.com/office/powerpoint/2010/main" val="23623173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76308D07-CBEA-4C78-8ED4-7A3C716FB5BC}" type="slidenum">
              <a:rPr lang="fr-FR" altLang="fr-FR"/>
              <a:pPr/>
              <a:t>44</a:t>
            </a:fld>
            <a:endParaRPr lang="fr-FR" altLang="fr-FR"/>
          </a:p>
        </p:txBody>
      </p:sp>
      <p:sp>
        <p:nvSpPr>
          <p:cNvPr id="151554" name="Rectangle 2"/>
          <p:cNvSpPr>
            <a:spLocks noChangeArrowheads="1" noTextEdit="1"/>
          </p:cNvSpPr>
          <p:nvPr>
            <p:ph type="sldImg"/>
          </p:nvPr>
        </p:nvSpPr>
        <p:spPr>
          <a:xfrm>
            <a:off x="1144588" y="685800"/>
            <a:ext cx="4572000" cy="3429000"/>
          </a:xfrm>
          <a:ln/>
        </p:spPr>
      </p:sp>
    </p:spTree>
    <p:extLst>
      <p:ext uri="{BB962C8B-B14F-4D97-AF65-F5344CB8AC3E}">
        <p14:creationId xmlns:p14="http://schemas.microsoft.com/office/powerpoint/2010/main" val="285926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9E8A21A5-9366-4562-9127-44565B6E8C80}" type="slidenum">
              <a:rPr lang="fr-FR" altLang="fr-FR"/>
              <a:pPr/>
              <a:t>45</a:t>
            </a:fld>
            <a:endParaRPr lang="fr-FR" altLang="fr-FR"/>
          </a:p>
        </p:txBody>
      </p:sp>
      <p:sp>
        <p:nvSpPr>
          <p:cNvPr id="153602" name="Rectangle 2"/>
          <p:cNvSpPr>
            <a:spLocks noChangeArrowheads="1" noTextEdit="1"/>
          </p:cNvSpPr>
          <p:nvPr>
            <p:ph type="sldImg"/>
          </p:nvPr>
        </p:nvSpPr>
        <p:spPr>
          <a:xfrm>
            <a:off x="1144588" y="685800"/>
            <a:ext cx="4572000" cy="3429000"/>
          </a:xfrm>
          <a:ln/>
        </p:spPr>
      </p:sp>
    </p:spTree>
    <p:extLst>
      <p:ext uri="{BB962C8B-B14F-4D97-AF65-F5344CB8AC3E}">
        <p14:creationId xmlns:p14="http://schemas.microsoft.com/office/powerpoint/2010/main" val="25130404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35898970-3E4E-4CD7-ADBD-BDB1503D4BB4}" type="slidenum">
              <a:rPr lang="fr-FR" altLang="fr-FR"/>
              <a:pPr/>
              <a:t>46</a:t>
            </a:fld>
            <a:endParaRPr lang="fr-FR" altLang="fr-FR"/>
          </a:p>
        </p:txBody>
      </p:sp>
      <p:sp>
        <p:nvSpPr>
          <p:cNvPr id="155650" name="Rectangle 2"/>
          <p:cNvSpPr>
            <a:spLocks noChangeArrowheads="1" noTextEdit="1"/>
          </p:cNvSpPr>
          <p:nvPr>
            <p:ph type="sldImg"/>
          </p:nvPr>
        </p:nvSpPr>
        <p:spPr>
          <a:xfrm>
            <a:off x="1144588" y="685800"/>
            <a:ext cx="4572000" cy="3429000"/>
          </a:xfrm>
          <a:ln/>
        </p:spPr>
      </p:sp>
    </p:spTree>
    <p:extLst>
      <p:ext uri="{BB962C8B-B14F-4D97-AF65-F5344CB8AC3E}">
        <p14:creationId xmlns:p14="http://schemas.microsoft.com/office/powerpoint/2010/main" val="37747486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722783-467B-4A8E-98C4-FCD4655C4A8A}" type="slidenum">
              <a:rPr lang="fr-FR" altLang="fr-FR"/>
              <a:pPr/>
              <a:t>47</a:t>
            </a:fld>
            <a:endParaRPr lang="fr-FR" altLang="fr-FR"/>
          </a:p>
        </p:txBody>
      </p:sp>
      <p:sp>
        <p:nvSpPr>
          <p:cNvPr id="157698" name="Rectangle 2"/>
          <p:cNvSpPr>
            <a:spLocks noChangeArrowheads="1" noTextEdit="1"/>
          </p:cNvSpPr>
          <p:nvPr>
            <p:ph type="sldImg"/>
          </p:nvPr>
        </p:nvSpPr>
        <p:spPr>
          <a:ln/>
        </p:spPr>
      </p:sp>
      <p:sp>
        <p:nvSpPr>
          <p:cNvPr id="157699" name="Rectangle 3"/>
          <p:cNvSpPr>
            <a:spLocks noGrp="1" noChangeArrowheads="1"/>
          </p:cNvSpPr>
          <p:nvPr>
            <p:ph type="body" idx="1"/>
          </p:nvPr>
        </p:nvSpPr>
        <p:spPr/>
        <p:txBody>
          <a:bodyPr/>
          <a:lstStyle/>
          <a:p>
            <a:endParaRPr lang="fr-FR" altLang="fr-FR"/>
          </a:p>
        </p:txBody>
      </p:sp>
    </p:spTree>
    <p:extLst>
      <p:ext uri="{BB962C8B-B14F-4D97-AF65-F5344CB8AC3E}">
        <p14:creationId xmlns:p14="http://schemas.microsoft.com/office/powerpoint/2010/main" val="54596689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79D5FBFF-14FC-416A-BD79-331629914BCF}" type="slidenum">
              <a:rPr lang="fr-FR" altLang="fr-FR"/>
              <a:pPr/>
              <a:t>48</a:t>
            </a:fld>
            <a:endParaRPr lang="fr-FR" altLang="fr-FR"/>
          </a:p>
        </p:txBody>
      </p:sp>
      <p:sp>
        <p:nvSpPr>
          <p:cNvPr id="159746" name="Rectangle 2"/>
          <p:cNvSpPr>
            <a:spLocks noChangeArrowheads="1" noTextEdit="1"/>
          </p:cNvSpPr>
          <p:nvPr>
            <p:ph type="sldImg"/>
          </p:nvPr>
        </p:nvSpPr>
        <p:spPr>
          <a:xfrm>
            <a:off x="1144588" y="685800"/>
            <a:ext cx="4572000" cy="3429000"/>
          </a:xfrm>
          <a:ln/>
        </p:spPr>
      </p:sp>
    </p:spTree>
    <p:extLst>
      <p:ext uri="{BB962C8B-B14F-4D97-AF65-F5344CB8AC3E}">
        <p14:creationId xmlns:p14="http://schemas.microsoft.com/office/powerpoint/2010/main" val="230261073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8A3491D7-2786-4F25-BAF9-F8A340634514}" type="slidenum">
              <a:rPr lang="fr-FR" altLang="fr-FR"/>
              <a:pPr/>
              <a:t>49</a:t>
            </a:fld>
            <a:endParaRPr lang="fr-FR" altLang="fr-FR"/>
          </a:p>
        </p:txBody>
      </p:sp>
      <p:sp>
        <p:nvSpPr>
          <p:cNvPr id="161794" name="Rectangle 2"/>
          <p:cNvSpPr>
            <a:spLocks noChangeArrowheads="1" noTextEdit="1"/>
          </p:cNvSpPr>
          <p:nvPr>
            <p:ph type="sldImg"/>
          </p:nvPr>
        </p:nvSpPr>
        <p:spPr>
          <a:xfrm>
            <a:off x="1144588" y="685800"/>
            <a:ext cx="4572000" cy="3429000"/>
          </a:xfrm>
          <a:ln/>
        </p:spPr>
      </p:sp>
    </p:spTree>
    <p:extLst>
      <p:ext uri="{BB962C8B-B14F-4D97-AF65-F5344CB8AC3E}">
        <p14:creationId xmlns:p14="http://schemas.microsoft.com/office/powerpoint/2010/main" val="273680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4392D2-F220-4BFD-9F8F-580E5FDB96BB}" type="slidenum">
              <a:rPr lang="fr-FR" altLang="fr-FR"/>
              <a:pPr/>
              <a:t>5</a:t>
            </a:fld>
            <a:endParaRPr lang="fr-FR" altLang="fr-FR"/>
          </a:p>
        </p:txBody>
      </p:sp>
      <p:sp>
        <p:nvSpPr>
          <p:cNvPr id="70658" name="Rectangle 2"/>
          <p:cNvSpPr>
            <a:spLocks noChangeArrowheads="1" noTextEdit="1"/>
          </p:cNvSpPr>
          <p:nvPr>
            <p:ph type="sldImg"/>
          </p:nvPr>
        </p:nvSpPr>
        <p:spPr>
          <a:xfrm>
            <a:off x="1152525" y="692150"/>
            <a:ext cx="4554538" cy="3416300"/>
          </a:xfrm>
          <a:ln w="12700" cap="flat">
            <a:solidFill>
              <a:schemeClr val="tx1"/>
            </a:solidFill>
          </a:ln>
          <a:extLst>
            <a:ext uri="{909E8E84-426E-40DD-AFC4-6F175D3DCCD1}">
              <a14:hiddenFill xmlns:a14="http://schemas.microsoft.com/office/drawing/2010/main">
                <a:noFill/>
              </a14:hiddenFill>
            </a:ext>
          </a:extLst>
        </p:spPr>
      </p:sp>
      <p:sp>
        <p:nvSpPr>
          <p:cNvPr id="70659" name="Rectangle 3"/>
          <p:cNvSpPr>
            <a:spLocks noGrp="1" noChangeArrowheads="1"/>
          </p:cNvSpPr>
          <p:nvPr>
            <p:ph type="body" idx="1"/>
          </p:nvPr>
        </p:nvSpPr>
        <p:spPr>
          <a:ln/>
        </p:spPr>
        <p:txBody>
          <a:bodyPr lIns="91791" tIns="46701" rIns="91791" bIns="46701"/>
          <a:lstStyle/>
          <a:p>
            <a:endParaRPr lang="fr-FR" altLang="fr-FR"/>
          </a:p>
        </p:txBody>
      </p:sp>
    </p:spTree>
    <p:extLst>
      <p:ext uri="{BB962C8B-B14F-4D97-AF65-F5344CB8AC3E}">
        <p14:creationId xmlns:p14="http://schemas.microsoft.com/office/powerpoint/2010/main" val="25887079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C39967-8FB1-4E7B-AB21-9A911015BBF8}" type="slidenum">
              <a:rPr lang="fr-FR" altLang="fr-FR"/>
              <a:pPr/>
              <a:t>50</a:t>
            </a:fld>
            <a:endParaRPr lang="fr-FR" altLang="fr-FR"/>
          </a:p>
        </p:txBody>
      </p:sp>
      <p:sp>
        <p:nvSpPr>
          <p:cNvPr id="259074" name="Rectangle 2"/>
          <p:cNvSpPr>
            <a:spLocks noChangeArrowheads="1" noTextEdit="1"/>
          </p:cNvSpPr>
          <p:nvPr>
            <p:ph type="sldImg"/>
          </p:nvPr>
        </p:nvSpPr>
        <p:spPr>
          <a:ln/>
        </p:spPr>
      </p:sp>
      <p:sp>
        <p:nvSpPr>
          <p:cNvPr id="259075" name="Rectangle 3"/>
          <p:cNvSpPr>
            <a:spLocks noGrp="1" noChangeArrowheads="1"/>
          </p:cNvSpPr>
          <p:nvPr>
            <p:ph type="body" idx="1"/>
          </p:nvPr>
        </p:nvSpPr>
        <p:spPr/>
        <p:txBody>
          <a:bodyPr/>
          <a:lstStyle/>
          <a:p>
            <a:endParaRPr lang="fr-FR" altLang="fr-FR"/>
          </a:p>
        </p:txBody>
      </p:sp>
    </p:spTree>
    <p:extLst>
      <p:ext uri="{BB962C8B-B14F-4D97-AF65-F5344CB8AC3E}">
        <p14:creationId xmlns:p14="http://schemas.microsoft.com/office/powerpoint/2010/main" val="95532625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A7F383-ADA9-4CC5-B26D-F4BA63D05977}" type="slidenum">
              <a:rPr lang="fr-FR" altLang="fr-FR"/>
              <a:pPr/>
              <a:t>51</a:t>
            </a:fld>
            <a:endParaRPr lang="fr-FR" altLang="fr-FR"/>
          </a:p>
        </p:txBody>
      </p:sp>
      <p:sp>
        <p:nvSpPr>
          <p:cNvPr id="260098" name="Rectangle 2"/>
          <p:cNvSpPr>
            <a:spLocks noChangeArrowheads="1" noTextEdit="1"/>
          </p:cNvSpPr>
          <p:nvPr>
            <p:ph type="sldImg"/>
          </p:nvPr>
        </p:nvSpPr>
        <p:spPr>
          <a:ln/>
        </p:spPr>
      </p:sp>
      <p:sp>
        <p:nvSpPr>
          <p:cNvPr id="260099" name="Rectangle 3"/>
          <p:cNvSpPr>
            <a:spLocks noGrp="1" noChangeArrowheads="1"/>
          </p:cNvSpPr>
          <p:nvPr>
            <p:ph type="body" idx="1"/>
          </p:nvPr>
        </p:nvSpPr>
        <p:spPr/>
        <p:txBody>
          <a:bodyPr/>
          <a:lstStyle/>
          <a:p>
            <a:endParaRPr lang="fr-FR" altLang="fr-FR"/>
          </a:p>
        </p:txBody>
      </p:sp>
    </p:spTree>
    <p:extLst>
      <p:ext uri="{BB962C8B-B14F-4D97-AF65-F5344CB8AC3E}">
        <p14:creationId xmlns:p14="http://schemas.microsoft.com/office/powerpoint/2010/main" val="115862642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DC7576-7D41-406E-A5FF-CEFE27527794}" type="slidenum">
              <a:rPr lang="fr-FR" altLang="fr-FR"/>
              <a:pPr/>
              <a:t>52</a:t>
            </a:fld>
            <a:endParaRPr lang="fr-FR" altLang="fr-FR"/>
          </a:p>
        </p:txBody>
      </p:sp>
      <p:sp>
        <p:nvSpPr>
          <p:cNvPr id="261122" name="Rectangle 2"/>
          <p:cNvSpPr>
            <a:spLocks noChangeArrowheads="1" noTextEdit="1"/>
          </p:cNvSpPr>
          <p:nvPr>
            <p:ph type="sldImg"/>
          </p:nvPr>
        </p:nvSpPr>
        <p:spPr>
          <a:ln/>
        </p:spPr>
      </p:sp>
      <p:sp>
        <p:nvSpPr>
          <p:cNvPr id="261123" name="Rectangle 3"/>
          <p:cNvSpPr>
            <a:spLocks noGrp="1" noChangeArrowheads="1"/>
          </p:cNvSpPr>
          <p:nvPr>
            <p:ph type="body" idx="1"/>
          </p:nvPr>
        </p:nvSpPr>
        <p:spPr/>
        <p:txBody>
          <a:bodyPr/>
          <a:lstStyle/>
          <a:p>
            <a:endParaRPr lang="fr-FR" altLang="fr-FR"/>
          </a:p>
        </p:txBody>
      </p:sp>
    </p:spTree>
    <p:extLst>
      <p:ext uri="{BB962C8B-B14F-4D97-AF65-F5344CB8AC3E}">
        <p14:creationId xmlns:p14="http://schemas.microsoft.com/office/powerpoint/2010/main" val="79982863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6DCA65-3FEF-4F41-83AA-6AE9DDD63211}" type="slidenum">
              <a:rPr lang="fr-FR" altLang="fr-FR"/>
              <a:pPr/>
              <a:t>53</a:t>
            </a:fld>
            <a:endParaRPr lang="fr-FR" altLang="fr-FR"/>
          </a:p>
        </p:txBody>
      </p:sp>
      <p:sp>
        <p:nvSpPr>
          <p:cNvPr id="262146" name="Rectangle 2"/>
          <p:cNvSpPr>
            <a:spLocks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fr-FR" altLang="fr-FR"/>
          </a:p>
        </p:txBody>
      </p:sp>
    </p:spTree>
    <p:extLst>
      <p:ext uri="{BB962C8B-B14F-4D97-AF65-F5344CB8AC3E}">
        <p14:creationId xmlns:p14="http://schemas.microsoft.com/office/powerpoint/2010/main" val="365699019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F5B67A-282F-4EBE-8525-A36DE4729FDB}" type="slidenum">
              <a:rPr lang="fr-FR" altLang="fr-FR"/>
              <a:pPr/>
              <a:t>54</a:t>
            </a:fld>
            <a:endParaRPr lang="fr-FR" altLang="fr-FR"/>
          </a:p>
        </p:txBody>
      </p:sp>
      <p:sp>
        <p:nvSpPr>
          <p:cNvPr id="290818" name="Rectangle 2"/>
          <p:cNvSpPr>
            <a:spLocks noChangeArrowheads="1" noTextEdit="1"/>
          </p:cNvSpPr>
          <p:nvPr>
            <p:ph type="sldImg"/>
          </p:nvPr>
        </p:nvSpPr>
        <p:spPr>
          <a:ln/>
        </p:spPr>
      </p:sp>
      <p:sp>
        <p:nvSpPr>
          <p:cNvPr id="290819" name="Rectangle 3"/>
          <p:cNvSpPr>
            <a:spLocks noGrp="1" noChangeArrowheads="1"/>
          </p:cNvSpPr>
          <p:nvPr>
            <p:ph type="body" idx="1"/>
          </p:nvPr>
        </p:nvSpPr>
        <p:spPr/>
        <p:txBody>
          <a:bodyPr/>
          <a:lstStyle/>
          <a:p>
            <a:endParaRPr lang="fr-FR" altLang="fr-FR"/>
          </a:p>
        </p:txBody>
      </p:sp>
    </p:spTree>
    <p:extLst>
      <p:ext uri="{BB962C8B-B14F-4D97-AF65-F5344CB8AC3E}">
        <p14:creationId xmlns:p14="http://schemas.microsoft.com/office/powerpoint/2010/main" val="75853509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11B8F2-4493-425F-9E63-7CB28E0DA214}" type="slidenum">
              <a:rPr lang="fr-FR" altLang="fr-FR"/>
              <a:pPr/>
              <a:t>55</a:t>
            </a:fld>
            <a:endParaRPr lang="fr-FR" altLang="fr-FR"/>
          </a:p>
        </p:txBody>
      </p:sp>
      <p:sp>
        <p:nvSpPr>
          <p:cNvPr id="167938" name="Rectangle 2"/>
          <p:cNvSpPr>
            <a:spLocks noChangeArrowheads="1" noTextEdit="1"/>
          </p:cNvSpPr>
          <p:nvPr>
            <p:ph type="sldImg"/>
          </p:nvPr>
        </p:nvSpPr>
        <p:spPr>
          <a:ln/>
        </p:spPr>
      </p:sp>
      <p:sp>
        <p:nvSpPr>
          <p:cNvPr id="167939" name="Rectangle 3"/>
          <p:cNvSpPr>
            <a:spLocks noGrp="1" noChangeArrowheads="1"/>
          </p:cNvSpPr>
          <p:nvPr>
            <p:ph type="body" idx="1"/>
          </p:nvPr>
        </p:nvSpPr>
        <p:spPr/>
        <p:txBody>
          <a:bodyPr/>
          <a:lstStyle/>
          <a:p>
            <a:endParaRPr lang="fr-FR" altLang="fr-FR"/>
          </a:p>
        </p:txBody>
      </p:sp>
    </p:spTree>
    <p:extLst>
      <p:ext uri="{BB962C8B-B14F-4D97-AF65-F5344CB8AC3E}">
        <p14:creationId xmlns:p14="http://schemas.microsoft.com/office/powerpoint/2010/main" val="192055048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6F62FF04-A5FC-4142-B866-8447A01421B2}" type="slidenum">
              <a:rPr lang="fr-FR" altLang="fr-FR"/>
              <a:pPr/>
              <a:t>56</a:t>
            </a:fld>
            <a:endParaRPr lang="fr-FR" altLang="fr-FR"/>
          </a:p>
        </p:txBody>
      </p:sp>
      <p:sp>
        <p:nvSpPr>
          <p:cNvPr id="169986" name="Rectangle 2"/>
          <p:cNvSpPr>
            <a:spLocks noChangeArrowheads="1" noTextEdit="1"/>
          </p:cNvSpPr>
          <p:nvPr>
            <p:ph type="sldImg"/>
          </p:nvPr>
        </p:nvSpPr>
        <p:spPr>
          <a:xfrm>
            <a:off x="1144588" y="685800"/>
            <a:ext cx="4572000" cy="3429000"/>
          </a:xfrm>
          <a:ln/>
        </p:spPr>
      </p:sp>
    </p:spTree>
    <p:extLst>
      <p:ext uri="{BB962C8B-B14F-4D97-AF65-F5344CB8AC3E}">
        <p14:creationId xmlns:p14="http://schemas.microsoft.com/office/powerpoint/2010/main" val="260403172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189A834C-F64B-43BA-827D-C98A4640C47B}" type="slidenum">
              <a:rPr lang="fr-FR" altLang="fr-FR"/>
              <a:pPr/>
              <a:t>57</a:t>
            </a:fld>
            <a:endParaRPr lang="fr-FR" altLang="fr-FR"/>
          </a:p>
        </p:txBody>
      </p:sp>
      <p:sp>
        <p:nvSpPr>
          <p:cNvPr id="172034" name="Rectangle 2"/>
          <p:cNvSpPr>
            <a:spLocks noChangeArrowheads="1" noTextEdit="1"/>
          </p:cNvSpPr>
          <p:nvPr>
            <p:ph type="sldImg"/>
          </p:nvPr>
        </p:nvSpPr>
        <p:spPr>
          <a:xfrm>
            <a:off x="1144588" y="685800"/>
            <a:ext cx="4572000" cy="3429000"/>
          </a:xfrm>
          <a:ln/>
        </p:spPr>
      </p:sp>
    </p:spTree>
    <p:extLst>
      <p:ext uri="{BB962C8B-B14F-4D97-AF65-F5344CB8AC3E}">
        <p14:creationId xmlns:p14="http://schemas.microsoft.com/office/powerpoint/2010/main" val="205486276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E32F9CC2-E157-4A84-9431-7A48BEC6C2FF}" type="slidenum">
              <a:rPr lang="fr-FR" altLang="fr-FR"/>
              <a:pPr/>
              <a:t>58</a:t>
            </a:fld>
            <a:endParaRPr lang="fr-FR" altLang="fr-FR"/>
          </a:p>
        </p:txBody>
      </p:sp>
      <p:sp>
        <p:nvSpPr>
          <p:cNvPr id="174082" name="Rectangle 2"/>
          <p:cNvSpPr>
            <a:spLocks noChangeArrowheads="1" noTextEdit="1"/>
          </p:cNvSpPr>
          <p:nvPr>
            <p:ph type="sldImg"/>
          </p:nvPr>
        </p:nvSpPr>
        <p:spPr>
          <a:xfrm>
            <a:off x="1144588" y="685800"/>
            <a:ext cx="4572000" cy="3429000"/>
          </a:xfrm>
          <a:ln/>
        </p:spPr>
      </p:sp>
    </p:spTree>
    <p:extLst>
      <p:ext uri="{BB962C8B-B14F-4D97-AF65-F5344CB8AC3E}">
        <p14:creationId xmlns:p14="http://schemas.microsoft.com/office/powerpoint/2010/main" val="335565611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38E1D7-0DE9-453D-8DC0-A0B41DE446CC}" type="slidenum">
              <a:rPr lang="fr-FR" altLang="fr-FR"/>
              <a:pPr/>
              <a:t>59</a:t>
            </a:fld>
            <a:endParaRPr lang="fr-FR" altLang="fr-FR"/>
          </a:p>
        </p:txBody>
      </p:sp>
      <p:sp>
        <p:nvSpPr>
          <p:cNvPr id="263170" name="Rectangle 2"/>
          <p:cNvSpPr>
            <a:spLocks noChangeArrowheads="1" noTextEdit="1"/>
          </p:cNvSpPr>
          <p:nvPr>
            <p:ph type="sldImg"/>
          </p:nvPr>
        </p:nvSpPr>
        <p:spPr>
          <a:ln/>
        </p:spPr>
      </p:sp>
      <p:sp>
        <p:nvSpPr>
          <p:cNvPr id="263171" name="Rectangle 3"/>
          <p:cNvSpPr>
            <a:spLocks noGrp="1" noChangeArrowheads="1"/>
          </p:cNvSpPr>
          <p:nvPr>
            <p:ph type="body" idx="1"/>
          </p:nvPr>
        </p:nvSpPr>
        <p:spPr/>
        <p:txBody>
          <a:bodyPr/>
          <a:lstStyle/>
          <a:p>
            <a:endParaRPr lang="fr-FR" altLang="fr-FR"/>
          </a:p>
        </p:txBody>
      </p:sp>
    </p:spTree>
    <p:extLst>
      <p:ext uri="{BB962C8B-B14F-4D97-AF65-F5344CB8AC3E}">
        <p14:creationId xmlns:p14="http://schemas.microsoft.com/office/powerpoint/2010/main" val="1487493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137F3D-4612-4796-A12C-331A7DB6A038}" type="slidenum">
              <a:rPr lang="fr-FR" altLang="fr-FR"/>
              <a:pPr/>
              <a:t>6</a:t>
            </a:fld>
            <a:endParaRPr lang="fr-FR" altLang="fr-FR"/>
          </a:p>
        </p:txBody>
      </p:sp>
      <p:sp>
        <p:nvSpPr>
          <p:cNvPr id="72706" name="Rectangle 2"/>
          <p:cNvSpPr>
            <a:spLocks noChangeArrowheads="1" noTextEdit="1"/>
          </p:cNvSpPr>
          <p:nvPr>
            <p:ph type="sldImg"/>
          </p:nvPr>
        </p:nvSpPr>
        <p:spPr>
          <a:xfrm>
            <a:off x="1152525" y="692150"/>
            <a:ext cx="4554538" cy="3416300"/>
          </a:xfrm>
          <a:ln w="12700" cap="flat">
            <a:solidFill>
              <a:schemeClr val="tx1"/>
            </a:solidFill>
          </a:ln>
          <a:extLst>
            <a:ext uri="{909E8E84-426E-40DD-AFC4-6F175D3DCCD1}">
              <a14:hiddenFill xmlns:a14="http://schemas.microsoft.com/office/drawing/2010/main">
                <a:noFill/>
              </a14:hiddenFill>
            </a:ext>
          </a:extLst>
        </p:spPr>
      </p:sp>
      <p:sp>
        <p:nvSpPr>
          <p:cNvPr id="72707" name="Rectangle 3"/>
          <p:cNvSpPr>
            <a:spLocks noGrp="1" noChangeArrowheads="1"/>
          </p:cNvSpPr>
          <p:nvPr>
            <p:ph type="body" idx="1"/>
          </p:nvPr>
        </p:nvSpPr>
        <p:spPr>
          <a:ln/>
        </p:spPr>
        <p:txBody>
          <a:bodyPr lIns="91791" tIns="46701" rIns="91791" bIns="46701"/>
          <a:lstStyle/>
          <a:p>
            <a:endParaRPr lang="fr-FR" altLang="fr-FR"/>
          </a:p>
        </p:txBody>
      </p:sp>
    </p:spTree>
    <p:extLst>
      <p:ext uri="{BB962C8B-B14F-4D97-AF65-F5344CB8AC3E}">
        <p14:creationId xmlns:p14="http://schemas.microsoft.com/office/powerpoint/2010/main" val="238489110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14501FCC-B54E-42ED-AD5B-64604275356F}" type="slidenum">
              <a:rPr lang="fr-FR" altLang="fr-FR"/>
              <a:pPr/>
              <a:t>60</a:t>
            </a:fld>
            <a:endParaRPr lang="fr-FR" altLang="fr-FR"/>
          </a:p>
        </p:txBody>
      </p:sp>
      <p:sp>
        <p:nvSpPr>
          <p:cNvPr id="177154" name="Rectangle 2"/>
          <p:cNvSpPr>
            <a:spLocks noChangeArrowheads="1" noTextEdit="1"/>
          </p:cNvSpPr>
          <p:nvPr>
            <p:ph type="sldImg"/>
          </p:nvPr>
        </p:nvSpPr>
        <p:spPr>
          <a:xfrm>
            <a:off x="1144588" y="685800"/>
            <a:ext cx="4572000" cy="3429000"/>
          </a:xfrm>
          <a:ln/>
        </p:spPr>
      </p:sp>
    </p:spTree>
    <p:extLst>
      <p:ext uri="{BB962C8B-B14F-4D97-AF65-F5344CB8AC3E}">
        <p14:creationId xmlns:p14="http://schemas.microsoft.com/office/powerpoint/2010/main" val="169177044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05A3500D-536C-49D4-A407-DE566C0B1F84}" type="slidenum">
              <a:rPr lang="fr-FR" altLang="fr-FR"/>
              <a:pPr/>
              <a:t>61</a:t>
            </a:fld>
            <a:endParaRPr lang="fr-FR" altLang="fr-FR"/>
          </a:p>
        </p:txBody>
      </p:sp>
      <p:sp>
        <p:nvSpPr>
          <p:cNvPr id="179202" name="Rectangle 2"/>
          <p:cNvSpPr>
            <a:spLocks noChangeArrowheads="1" noTextEdit="1"/>
          </p:cNvSpPr>
          <p:nvPr>
            <p:ph type="sldImg"/>
          </p:nvPr>
        </p:nvSpPr>
        <p:spPr>
          <a:xfrm>
            <a:off x="1144588" y="685800"/>
            <a:ext cx="4572000" cy="3429000"/>
          </a:xfrm>
          <a:ln/>
        </p:spPr>
      </p:sp>
    </p:spTree>
    <p:extLst>
      <p:ext uri="{BB962C8B-B14F-4D97-AF65-F5344CB8AC3E}">
        <p14:creationId xmlns:p14="http://schemas.microsoft.com/office/powerpoint/2010/main" val="216277739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FBBECC-A677-4D5B-9866-03F00DFB972E}" type="slidenum">
              <a:rPr lang="fr-FR" altLang="fr-FR"/>
              <a:pPr/>
              <a:t>62</a:t>
            </a:fld>
            <a:endParaRPr lang="fr-FR" altLang="fr-FR"/>
          </a:p>
        </p:txBody>
      </p:sp>
      <p:sp>
        <p:nvSpPr>
          <p:cNvPr id="264194" name="Rectangle 2"/>
          <p:cNvSpPr>
            <a:spLocks noChangeArrowheads="1" noTextEdit="1"/>
          </p:cNvSpPr>
          <p:nvPr>
            <p:ph type="sldImg"/>
          </p:nvPr>
        </p:nvSpPr>
        <p:spPr>
          <a:ln/>
        </p:spPr>
      </p:sp>
      <p:sp>
        <p:nvSpPr>
          <p:cNvPr id="264195" name="Rectangle 3"/>
          <p:cNvSpPr>
            <a:spLocks noGrp="1" noChangeArrowheads="1"/>
          </p:cNvSpPr>
          <p:nvPr>
            <p:ph type="body" idx="1"/>
          </p:nvPr>
        </p:nvSpPr>
        <p:spPr/>
        <p:txBody>
          <a:bodyPr/>
          <a:lstStyle/>
          <a:p>
            <a:endParaRPr lang="fr-FR" altLang="fr-FR"/>
          </a:p>
        </p:txBody>
      </p:sp>
    </p:spTree>
    <p:extLst>
      <p:ext uri="{BB962C8B-B14F-4D97-AF65-F5344CB8AC3E}">
        <p14:creationId xmlns:p14="http://schemas.microsoft.com/office/powerpoint/2010/main" val="188930344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1E3DFE-466A-4593-8E7E-6D8C7C732206}" type="slidenum">
              <a:rPr lang="fr-FR" altLang="fr-FR"/>
              <a:pPr/>
              <a:t>63</a:t>
            </a:fld>
            <a:endParaRPr lang="fr-FR" altLang="fr-FR"/>
          </a:p>
        </p:txBody>
      </p:sp>
      <p:sp>
        <p:nvSpPr>
          <p:cNvPr id="265218" name="Rectangle 2"/>
          <p:cNvSpPr>
            <a:spLocks noChangeArrowheads="1" noTextEdit="1"/>
          </p:cNvSpPr>
          <p:nvPr>
            <p:ph type="sldImg"/>
          </p:nvPr>
        </p:nvSpPr>
        <p:spPr>
          <a:ln/>
        </p:spPr>
      </p:sp>
      <p:sp>
        <p:nvSpPr>
          <p:cNvPr id="265219" name="Rectangle 3"/>
          <p:cNvSpPr>
            <a:spLocks noGrp="1" noChangeArrowheads="1"/>
          </p:cNvSpPr>
          <p:nvPr>
            <p:ph type="body" idx="1"/>
          </p:nvPr>
        </p:nvSpPr>
        <p:spPr/>
        <p:txBody>
          <a:bodyPr/>
          <a:lstStyle/>
          <a:p>
            <a:endParaRPr lang="fr-FR" altLang="fr-FR"/>
          </a:p>
        </p:txBody>
      </p:sp>
    </p:spTree>
    <p:extLst>
      <p:ext uri="{BB962C8B-B14F-4D97-AF65-F5344CB8AC3E}">
        <p14:creationId xmlns:p14="http://schemas.microsoft.com/office/powerpoint/2010/main" val="23358730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ECE11C5D-5B61-47C1-9BE0-058526E4B728}" type="slidenum">
              <a:rPr lang="fr-FR" altLang="fr-FR"/>
              <a:pPr/>
              <a:t>64</a:t>
            </a:fld>
            <a:endParaRPr lang="fr-FR" altLang="fr-FR"/>
          </a:p>
        </p:txBody>
      </p:sp>
      <p:sp>
        <p:nvSpPr>
          <p:cNvPr id="183298" name="Rectangle 2"/>
          <p:cNvSpPr>
            <a:spLocks noChangeArrowheads="1" noTextEdit="1"/>
          </p:cNvSpPr>
          <p:nvPr>
            <p:ph type="sldImg"/>
          </p:nvPr>
        </p:nvSpPr>
        <p:spPr>
          <a:xfrm>
            <a:off x="1144588" y="685800"/>
            <a:ext cx="4572000" cy="3429000"/>
          </a:xfrm>
          <a:ln/>
        </p:spPr>
      </p:sp>
    </p:spTree>
    <p:extLst>
      <p:ext uri="{BB962C8B-B14F-4D97-AF65-F5344CB8AC3E}">
        <p14:creationId xmlns:p14="http://schemas.microsoft.com/office/powerpoint/2010/main" val="149072995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0B1CC2-0219-42C8-ABF6-06AA3F251878}" type="slidenum">
              <a:rPr lang="fr-FR" altLang="fr-FR"/>
              <a:pPr/>
              <a:t>65</a:t>
            </a:fld>
            <a:endParaRPr lang="fr-FR" altLang="fr-FR"/>
          </a:p>
        </p:txBody>
      </p:sp>
      <p:sp>
        <p:nvSpPr>
          <p:cNvPr id="185346" name="Rectangle 2"/>
          <p:cNvSpPr>
            <a:spLocks noChangeArrowheads="1" noTextEdit="1"/>
          </p:cNvSpPr>
          <p:nvPr>
            <p:ph type="sldImg"/>
          </p:nvPr>
        </p:nvSpPr>
        <p:spPr>
          <a:ln/>
        </p:spPr>
      </p:sp>
      <p:sp>
        <p:nvSpPr>
          <p:cNvPr id="185347" name="Rectangle 3"/>
          <p:cNvSpPr>
            <a:spLocks noGrp="1" noChangeArrowheads="1"/>
          </p:cNvSpPr>
          <p:nvPr>
            <p:ph type="body" idx="1"/>
          </p:nvPr>
        </p:nvSpPr>
        <p:spPr/>
        <p:txBody>
          <a:bodyPr/>
          <a:lstStyle/>
          <a:p>
            <a:endParaRPr lang="fr-FR" altLang="fr-FR"/>
          </a:p>
        </p:txBody>
      </p:sp>
    </p:spTree>
    <p:extLst>
      <p:ext uri="{BB962C8B-B14F-4D97-AF65-F5344CB8AC3E}">
        <p14:creationId xmlns:p14="http://schemas.microsoft.com/office/powerpoint/2010/main" val="285033429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CA1CAC2C-293E-488B-B737-400B1EF5BD9F}" type="slidenum">
              <a:rPr lang="fr-FR" altLang="fr-FR"/>
              <a:pPr/>
              <a:t>66</a:t>
            </a:fld>
            <a:endParaRPr lang="fr-FR" altLang="fr-FR"/>
          </a:p>
        </p:txBody>
      </p:sp>
      <p:sp>
        <p:nvSpPr>
          <p:cNvPr id="187394" name="Rectangle 2"/>
          <p:cNvSpPr>
            <a:spLocks noChangeArrowheads="1" noTextEdit="1"/>
          </p:cNvSpPr>
          <p:nvPr>
            <p:ph type="sldImg"/>
          </p:nvPr>
        </p:nvSpPr>
        <p:spPr>
          <a:xfrm>
            <a:off x="1144588" y="685800"/>
            <a:ext cx="4572000" cy="3429000"/>
          </a:xfrm>
          <a:ln/>
        </p:spPr>
      </p:sp>
    </p:spTree>
    <p:extLst>
      <p:ext uri="{BB962C8B-B14F-4D97-AF65-F5344CB8AC3E}">
        <p14:creationId xmlns:p14="http://schemas.microsoft.com/office/powerpoint/2010/main" val="202797764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24FDF40E-ED86-438B-AF41-A38077153573}" type="slidenum">
              <a:rPr lang="fr-FR" altLang="fr-FR"/>
              <a:pPr/>
              <a:t>67</a:t>
            </a:fld>
            <a:endParaRPr lang="fr-FR" altLang="fr-FR"/>
          </a:p>
        </p:txBody>
      </p:sp>
      <p:sp>
        <p:nvSpPr>
          <p:cNvPr id="189442" name="Rectangle 2"/>
          <p:cNvSpPr>
            <a:spLocks noChangeArrowheads="1" noTextEdit="1"/>
          </p:cNvSpPr>
          <p:nvPr>
            <p:ph type="sldImg"/>
          </p:nvPr>
        </p:nvSpPr>
        <p:spPr>
          <a:xfrm>
            <a:off x="1144588" y="685800"/>
            <a:ext cx="4572000" cy="3429000"/>
          </a:xfrm>
          <a:ln/>
        </p:spPr>
      </p:sp>
    </p:spTree>
    <p:extLst>
      <p:ext uri="{BB962C8B-B14F-4D97-AF65-F5344CB8AC3E}">
        <p14:creationId xmlns:p14="http://schemas.microsoft.com/office/powerpoint/2010/main" val="166512643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8BCD0134-55B5-42FE-838D-D5709A32D295}" type="slidenum">
              <a:rPr lang="fr-FR" altLang="fr-FR"/>
              <a:pPr/>
              <a:t>68</a:t>
            </a:fld>
            <a:endParaRPr lang="fr-FR" altLang="fr-FR"/>
          </a:p>
        </p:txBody>
      </p:sp>
      <p:sp>
        <p:nvSpPr>
          <p:cNvPr id="191490" name="Rectangle 2"/>
          <p:cNvSpPr>
            <a:spLocks noChangeArrowheads="1" noTextEdit="1"/>
          </p:cNvSpPr>
          <p:nvPr>
            <p:ph type="sldImg"/>
          </p:nvPr>
        </p:nvSpPr>
        <p:spPr>
          <a:xfrm>
            <a:off x="1144588" y="685800"/>
            <a:ext cx="4572000" cy="3429000"/>
          </a:xfrm>
          <a:ln/>
        </p:spPr>
      </p:sp>
    </p:spTree>
    <p:extLst>
      <p:ext uri="{BB962C8B-B14F-4D97-AF65-F5344CB8AC3E}">
        <p14:creationId xmlns:p14="http://schemas.microsoft.com/office/powerpoint/2010/main" val="137220617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4CAD8D-0F2A-491D-9B5F-9E5CB7E23697}" type="slidenum">
              <a:rPr lang="fr-FR" altLang="fr-FR"/>
              <a:pPr/>
              <a:t>69</a:t>
            </a:fld>
            <a:endParaRPr lang="fr-FR" altLang="fr-FR"/>
          </a:p>
        </p:txBody>
      </p:sp>
      <p:sp>
        <p:nvSpPr>
          <p:cNvPr id="193538" name="Rectangle 2"/>
          <p:cNvSpPr>
            <a:spLocks noChangeArrowheads="1" noTextEdit="1"/>
          </p:cNvSpPr>
          <p:nvPr>
            <p:ph type="sldImg"/>
          </p:nvPr>
        </p:nvSpPr>
        <p:spPr>
          <a:xfrm>
            <a:off x="1152525" y="692150"/>
            <a:ext cx="4554538" cy="3416300"/>
          </a:xfrm>
          <a:ln w="12700" cap="flat">
            <a:solidFill>
              <a:schemeClr val="tx1"/>
            </a:solidFill>
          </a:ln>
          <a:extLst>
            <a:ext uri="{909E8E84-426E-40DD-AFC4-6F175D3DCCD1}">
              <a14:hiddenFill xmlns:a14="http://schemas.microsoft.com/office/drawing/2010/main">
                <a:noFill/>
              </a14:hiddenFill>
            </a:ext>
          </a:extLst>
        </p:spPr>
      </p:sp>
      <p:sp>
        <p:nvSpPr>
          <p:cNvPr id="193539" name="Rectangle 3"/>
          <p:cNvSpPr>
            <a:spLocks noGrp="1" noChangeArrowheads="1"/>
          </p:cNvSpPr>
          <p:nvPr>
            <p:ph type="body" idx="1"/>
          </p:nvPr>
        </p:nvSpPr>
        <p:spPr>
          <a:ln/>
        </p:spPr>
        <p:txBody>
          <a:bodyPr lIns="91791" tIns="46701" rIns="91791" bIns="46701"/>
          <a:lstStyle/>
          <a:p>
            <a:endParaRPr lang="fr-FR" altLang="fr-FR"/>
          </a:p>
        </p:txBody>
      </p:sp>
    </p:spTree>
    <p:extLst>
      <p:ext uri="{BB962C8B-B14F-4D97-AF65-F5344CB8AC3E}">
        <p14:creationId xmlns:p14="http://schemas.microsoft.com/office/powerpoint/2010/main" val="1501236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BF7CE5-3DE5-4AF4-8229-11AF15F601D8}" type="slidenum">
              <a:rPr lang="fr-FR" altLang="fr-FR"/>
              <a:pPr/>
              <a:t>7</a:t>
            </a:fld>
            <a:endParaRPr lang="fr-FR" altLang="fr-FR"/>
          </a:p>
        </p:txBody>
      </p:sp>
      <p:sp>
        <p:nvSpPr>
          <p:cNvPr id="74754" name="Rectangle 2"/>
          <p:cNvSpPr>
            <a:spLocks noChangeArrowheads="1" noTextEdit="1"/>
          </p:cNvSpPr>
          <p:nvPr>
            <p:ph type="sldImg"/>
          </p:nvPr>
        </p:nvSpPr>
        <p:spPr>
          <a:xfrm>
            <a:off x="1152525" y="692150"/>
            <a:ext cx="4554538" cy="3416300"/>
          </a:xfrm>
          <a:ln w="12700" cap="flat">
            <a:solidFill>
              <a:schemeClr val="tx1"/>
            </a:solidFill>
          </a:ln>
          <a:extLst>
            <a:ext uri="{909E8E84-426E-40DD-AFC4-6F175D3DCCD1}">
              <a14:hiddenFill xmlns:a14="http://schemas.microsoft.com/office/drawing/2010/main">
                <a:noFill/>
              </a14:hiddenFill>
            </a:ext>
          </a:extLst>
        </p:spPr>
      </p:sp>
      <p:sp>
        <p:nvSpPr>
          <p:cNvPr id="74755" name="Rectangle 3"/>
          <p:cNvSpPr>
            <a:spLocks noGrp="1" noChangeArrowheads="1"/>
          </p:cNvSpPr>
          <p:nvPr>
            <p:ph type="body" idx="1"/>
          </p:nvPr>
        </p:nvSpPr>
        <p:spPr>
          <a:ln/>
        </p:spPr>
        <p:txBody>
          <a:bodyPr lIns="91791" tIns="46701" rIns="91791" bIns="46701"/>
          <a:lstStyle/>
          <a:p>
            <a:endParaRPr lang="fr-FR" altLang="fr-FR"/>
          </a:p>
        </p:txBody>
      </p:sp>
    </p:spTree>
    <p:extLst>
      <p:ext uri="{BB962C8B-B14F-4D97-AF65-F5344CB8AC3E}">
        <p14:creationId xmlns:p14="http://schemas.microsoft.com/office/powerpoint/2010/main" val="128262690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CD1E9F0C-C00B-466D-B375-E3A4B5A0C6F5}" type="slidenum">
              <a:rPr lang="fr-FR" altLang="fr-FR"/>
              <a:pPr/>
              <a:t>70</a:t>
            </a:fld>
            <a:endParaRPr lang="fr-FR" altLang="fr-FR"/>
          </a:p>
        </p:txBody>
      </p:sp>
      <p:sp>
        <p:nvSpPr>
          <p:cNvPr id="195586" name="Rectangle 2"/>
          <p:cNvSpPr>
            <a:spLocks noChangeArrowheads="1" noTextEdit="1"/>
          </p:cNvSpPr>
          <p:nvPr>
            <p:ph type="sldImg"/>
          </p:nvPr>
        </p:nvSpPr>
        <p:spPr>
          <a:xfrm>
            <a:off x="1144588" y="685800"/>
            <a:ext cx="4572000" cy="3429000"/>
          </a:xfrm>
          <a:ln/>
        </p:spPr>
      </p:sp>
    </p:spTree>
    <p:extLst>
      <p:ext uri="{BB962C8B-B14F-4D97-AF65-F5344CB8AC3E}">
        <p14:creationId xmlns:p14="http://schemas.microsoft.com/office/powerpoint/2010/main" val="343367566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603614D2-E053-4BBA-8D78-DAB3F8F0DB80}" type="slidenum">
              <a:rPr lang="fr-FR" altLang="fr-FR"/>
              <a:pPr/>
              <a:t>71</a:t>
            </a:fld>
            <a:endParaRPr lang="fr-FR" altLang="fr-FR"/>
          </a:p>
        </p:txBody>
      </p:sp>
      <p:sp>
        <p:nvSpPr>
          <p:cNvPr id="197634" name="Rectangle 2"/>
          <p:cNvSpPr>
            <a:spLocks noChangeArrowheads="1" noTextEdit="1"/>
          </p:cNvSpPr>
          <p:nvPr>
            <p:ph type="sldImg"/>
          </p:nvPr>
        </p:nvSpPr>
        <p:spPr>
          <a:xfrm>
            <a:off x="1144588" y="685800"/>
            <a:ext cx="4572000" cy="3429000"/>
          </a:xfrm>
          <a:ln/>
        </p:spPr>
      </p:sp>
    </p:spTree>
    <p:extLst>
      <p:ext uri="{BB962C8B-B14F-4D97-AF65-F5344CB8AC3E}">
        <p14:creationId xmlns:p14="http://schemas.microsoft.com/office/powerpoint/2010/main" val="281224971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BDE91B-69C5-47A8-B860-275FC51A79EE}" type="slidenum">
              <a:rPr lang="fr-FR" altLang="fr-FR"/>
              <a:pPr/>
              <a:t>72</a:t>
            </a:fld>
            <a:endParaRPr lang="fr-FR" altLang="fr-FR"/>
          </a:p>
        </p:txBody>
      </p:sp>
      <p:sp>
        <p:nvSpPr>
          <p:cNvPr id="266242" name="Rectangle 2"/>
          <p:cNvSpPr>
            <a:spLocks noChangeArrowheads="1" noTextEdit="1"/>
          </p:cNvSpPr>
          <p:nvPr>
            <p:ph type="sldImg"/>
          </p:nvPr>
        </p:nvSpPr>
        <p:spPr>
          <a:ln/>
        </p:spPr>
      </p:sp>
      <p:sp>
        <p:nvSpPr>
          <p:cNvPr id="266243" name="Rectangle 3"/>
          <p:cNvSpPr>
            <a:spLocks noGrp="1" noChangeArrowheads="1"/>
          </p:cNvSpPr>
          <p:nvPr>
            <p:ph type="body" idx="1"/>
          </p:nvPr>
        </p:nvSpPr>
        <p:spPr/>
        <p:txBody>
          <a:bodyPr/>
          <a:lstStyle/>
          <a:p>
            <a:endParaRPr lang="fr-FR" altLang="fr-FR"/>
          </a:p>
        </p:txBody>
      </p:sp>
    </p:spTree>
    <p:extLst>
      <p:ext uri="{BB962C8B-B14F-4D97-AF65-F5344CB8AC3E}">
        <p14:creationId xmlns:p14="http://schemas.microsoft.com/office/powerpoint/2010/main" val="367120106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B3717347-7D15-4E25-AA9E-338BDE6F5E26}" type="slidenum">
              <a:rPr lang="fr-FR" altLang="fr-FR"/>
              <a:pPr/>
              <a:t>73</a:t>
            </a:fld>
            <a:endParaRPr lang="fr-FR" altLang="fr-FR"/>
          </a:p>
        </p:txBody>
      </p:sp>
      <p:sp>
        <p:nvSpPr>
          <p:cNvPr id="200706" name="Rectangle 2"/>
          <p:cNvSpPr>
            <a:spLocks noChangeArrowheads="1" noTextEdit="1"/>
          </p:cNvSpPr>
          <p:nvPr>
            <p:ph type="sldImg"/>
          </p:nvPr>
        </p:nvSpPr>
        <p:spPr>
          <a:xfrm>
            <a:off x="1144588" y="685800"/>
            <a:ext cx="4572000" cy="3429000"/>
          </a:xfrm>
          <a:ln/>
        </p:spPr>
      </p:sp>
    </p:spTree>
    <p:extLst>
      <p:ext uri="{BB962C8B-B14F-4D97-AF65-F5344CB8AC3E}">
        <p14:creationId xmlns:p14="http://schemas.microsoft.com/office/powerpoint/2010/main" val="366773416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4DCE3877-8E8C-4780-BDB4-2EC9DEF4E3DE}" type="slidenum">
              <a:rPr lang="fr-FR" altLang="fr-FR"/>
              <a:pPr/>
              <a:t>74</a:t>
            </a:fld>
            <a:endParaRPr lang="fr-FR" altLang="fr-FR"/>
          </a:p>
        </p:txBody>
      </p:sp>
      <p:sp>
        <p:nvSpPr>
          <p:cNvPr id="202754" name="Rectangle 2"/>
          <p:cNvSpPr>
            <a:spLocks noChangeArrowheads="1" noTextEdit="1"/>
          </p:cNvSpPr>
          <p:nvPr>
            <p:ph type="sldImg"/>
          </p:nvPr>
        </p:nvSpPr>
        <p:spPr>
          <a:xfrm>
            <a:off x="1144588" y="685800"/>
            <a:ext cx="4572000" cy="3429000"/>
          </a:xfrm>
          <a:ln/>
        </p:spPr>
      </p:sp>
    </p:spTree>
    <p:extLst>
      <p:ext uri="{BB962C8B-B14F-4D97-AF65-F5344CB8AC3E}">
        <p14:creationId xmlns:p14="http://schemas.microsoft.com/office/powerpoint/2010/main" val="52485796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A0AA485E-0344-4071-BA31-6AD9FF8506A7}" type="slidenum">
              <a:rPr lang="fr-FR" altLang="fr-FR"/>
              <a:pPr/>
              <a:t>75</a:t>
            </a:fld>
            <a:endParaRPr lang="fr-FR" altLang="fr-FR"/>
          </a:p>
        </p:txBody>
      </p:sp>
      <p:sp>
        <p:nvSpPr>
          <p:cNvPr id="204802" name="Rectangle 2"/>
          <p:cNvSpPr>
            <a:spLocks noChangeArrowheads="1" noTextEdit="1"/>
          </p:cNvSpPr>
          <p:nvPr>
            <p:ph type="sldImg"/>
          </p:nvPr>
        </p:nvSpPr>
        <p:spPr>
          <a:xfrm>
            <a:off x="1144588" y="685800"/>
            <a:ext cx="4572000" cy="3429000"/>
          </a:xfrm>
          <a:ln/>
        </p:spPr>
      </p:sp>
    </p:spTree>
    <p:extLst>
      <p:ext uri="{BB962C8B-B14F-4D97-AF65-F5344CB8AC3E}">
        <p14:creationId xmlns:p14="http://schemas.microsoft.com/office/powerpoint/2010/main" val="37311151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FB503A-764D-4234-A58B-8C016196C26E}" type="slidenum">
              <a:rPr lang="fr-FR" altLang="fr-FR"/>
              <a:pPr/>
              <a:t>76</a:t>
            </a:fld>
            <a:endParaRPr lang="fr-FR" altLang="fr-FR"/>
          </a:p>
        </p:txBody>
      </p:sp>
      <p:sp>
        <p:nvSpPr>
          <p:cNvPr id="267266" name="Rectangle 2"/>
          <p:cNvSpPr>
            <a:spLocks noChangeArrowheads="1" noTextEdit="1"/>
          </p:cNvSpPr>
          <p:nvPr>
            <p:ph type="sldImg"/>
          </p:nvPr>
        </p:nvSpPr>
        <p:spPr>
          <a:ln/>
        </p:spPr>
      </p:sp>
      <p:sp>
        <p:nvSpPr>
          <p:cNvPr id="267267" name="Rectangle 3"/>
          <p:cNvSpPr>
            <a:spLocks noGrp="1" noChangeArrowheads="1"/>
          </p:cNvSpPr>
          <p:nvPr>
            <p:ph type="body" idx="1"/>
          </p:nvPr>
        </p:nvSpPr>
        <p:spPr/>
        <p:txBody>
          <a:bodyPr/>
          <a:lstStyle/>
          <a:p>
            <a:endParaRPr lang="fr-FR" altLang="fr-FR"/>
          </a:p>
        </p:txBody>
      </p:sp>
    </p:spTree>
    <p:extLst>
      <p:ext uri="{BB962C8B-B14F-4D97-AF65-F5344CB8AC3E}">
        <p14:creationId xmlns:p14="http://schemas.microsoft.com/office/powerpoint/2010/main" val="234507235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596D77-0B7F-4E4E-B8DC-E51DACC35236}" type="slidenum">
              <a:rPr lang="fr-FR" altLang="fr-FR"/>
              <a:pPr/>
              <a:t>77</a:t>
            </a:fld>
            <a:endParaRPr lang="fr-FR" altLang="fr-FR"/>
          </a:p>
        </p:txBody>
      </p:sp>
      <p:sp>
        <p:nvSpPr>
          <p:cNvPr id="268290" name="Rectangle 2"/>
          <p:cNvSpPr>
            <a:spLocks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fr-FR" altLang="fr-FR"/>
          </a:p>
        </p:txBody>
      </p:sp>
    </p:spTree>
    <p:extLst>
      <p:ext uri="{BB962C8B-B14F-4D97-AF65-F5344CB8AC3E}">
        <p14:creationId xmlns:p14="http://schemas.microsoft.com/office/powerpoint/2010/main" val="397181309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7E3F58-585F-4F21-AF24-8AF186062983}" type="slidenum">
              <a:rPr lang="fr-FR" altLang="fr-FR"/>
              <a:pPr/>
              <a:t>78</a:t>
            </a:fld>
            <a:endParaRPr lang="fr-FR" altLang="fr-FR"/>
          </a:p>
        </p:txBody>
      </p:sp>
      <p:sp>
        <p:nvSpPr>
          <p:cNvPr id="269314" name="Rectangle 2"/>
          <p:cNvSpPr>
            <a:spLocks noChangeArrowheads="1" noTextEdit="1"/>
          </p:cNvSpPr>
          <p:nvPr>
            <p:ph type="sldImg"/>
          </p:nvPr>
        </p:nvSpPr>
        <p:spPr>
          <a:ln/>
        </p:spPr>
      </p:sp>
      <p:sp>
        <p:nvSpPr>
          <p:cNvPr id="269315" name="Rectangle 3"/>
          <p:cNvSpPr>
            <a:spLocks noGrp="1" noChangeArrowheads="1"/>
          </p:cNvSpPr>
          <p:nvPr>
            <p:ph type="body" idx="1"/>
          </p:nvPr>
        </p:nvSpPr>
        <p:spPr/>
        <p:txBody>
          <a:bodyPr/>
          <a:lstStyle/>
          <a:p>
            <a:endParaRPr lang="fr-FR" altLang="fr-FR"/>
          </a:p>
        </p:txBody>
      </p:sp>
    </p:spTree>
    <p:extLst>
      <p:ext uri="{BB962C8B-B14F-4D97-AF65-F5344CB8AC3E}">
        <p14:creationId xmlns:p14="http://schemas.microsoft.com/office/powerpoint/2010/main" val="330670479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9D7C05-9509-485A-90B5-24CDA985A7C2}" type="slidenum">
              <a:rPr lang="fr-FR" altLang="fr-FR"/>
              <a:pPr/>
              <a:t>79</a:t>
            </a:fld>
            <a:endParaRPr lang="fr-FR" altLang="fr-FR"/>
          </a:p>
        </p:txBody>
      </p:sp>
      <p:sp>
        <p:nvSpPr>
          <p:cNvPr id="209922" name="Rectangle 2"/>
          <p:cNvSpPr>
            <a:spLocks noChangeArrowheads="1" noTextEdit="1"/>
          </p:cNvSpPr>
          <p:nvPr>
            <p:ph type="sldImg"/>
          </p:nvPr>
        </p:nvSpPr>
        <p:spPr>
          <a:ln/>
        </p:spPr>
      </p:sp>
      <p:sp>
        <p:nvSpPr>
          <p:cNvPr id="209923" name="Rectangle 3"/>
          <p:cNvSpPr>
            <a:spLocks noGrp="1" noChangeArrowheads="1"/>
          </p:cNvSpPr>
          <p:nvPr>
            <p:ph type="body" idx="1"/>
          </p:nvPr>
        </p:nvSpPr>
        <p:spPr/>
        <p:txBody>
          <a:bodyPr/>
          <a:lstStyle/>
          <a:p>
            <a:endParaRPr lang="fr-FR" altLang="fr-FR"/>
          </a:p>
        </p:txBody>
      </p:sp>
    </p:spTree>
    <p:extLst>
      <p:ext uri="{BB962C8B-B14F-4D97-AF65-F5344CB8AC3E}">
        <p14:creationId xmlns:p14="http://schemas.microsoft.com/office/powerpoint/2010/main" val="3224679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828BCB-2600-4EAB-B2FF-485AAAC6A634}" type="slidenum">
              <a:rPr lang="fr-FR" altLang="fr-FR"/>
              <a:pPr/>
              <a:t>8</a:t>
            </a:fld>
            <a:endParaRPr lang="fr-FR" altLang="fr-FR"/>
          </a:p>
        </p:txBody>
      </p:sp>
      <p:sp>
        <p:nvSpPr>
          <p:cNvPr id="76802" name="Rectangle 2"/>
          <p:cNvSpPr>
            <a:spLocks noChangeArrowheads="1" noTextEdit="1"/>
          </p:cNvSpPr>
          <p:nvPr>
            <p:ph type="sldImg"/>
          </p:nvPr>
        </p:nvSpPr>
        <p:spPr>
          <a:ln/>
        </p:spPr>
      </p:sp>
      <p:sp>
        <p:nvSpPr>
          <p:cNvPr id="76803" name="Rectangle 3"/>
          <p:cNvSpPr>
            <a:spLocks noGrp="1" noChangeArrowheads="1"/>
          </p:cNvSpPr>
          <p:nvPr>
            <p:ph type="body" idx="1"/>
          </p:nvPr>
        </p:nvSpPr>
        <p:spPr/>
        <p:txBody>
          <a:bodyPr/>
          <a:lstStyle/>
          <a:p>
            <a:endParaRPr lang="fr-FR" altLang="fr-FR"/>
          </a:p>
        </p:txBody>
      </p:sp>
    </p:spTree>
    <p:extLst>
      <p:ext uri="{BB962C8B-B14F-4D97-AF65-F5344CB8AC3E}">
        <p14:creationId xmlns:p14="http://schemas.microsoft.com/office/powerpoint/2010/main" val="308061114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4521F146-6DD5-46CF-B6FA-3179AE03DA47}" type="slidenum">
              <a:rPr lang="fr-FR" altLang="fr-FR"/>
              <a:pPr/>
              <a:t>80</a:t>
            </a:fld>
            <a:endParaRPr lang="fr-FR" altLang="fr-FR"/>
          </a:p>
        </p:txBody>
      </p:sp>
      <p:sp>
        <p:nvSpPr>
          <p:cNvPr id="211970" name="Rectangle 2"/>
          <p:cNvSpPr>
            <a:spLocks noChangeArrowheads="1" noTextEdit="1"/>
          </p:cNvSpPr>
          <p:nvPr>
            <p:ph type="sldImg"/>
          </p:nvPr>
        </p:nvSpPr>
        <p:spPr>
          <a:xfrm>
            <a:off x="1144588" y="685800"/>
            <a:ext cx="4572000" cy="3429000"/>
          </a:xfrm>
          <a:ln/>
        </p:spPr>
      </p:sp>
    </p:spTree>
    <p:extLst>
      <p:ext uri="{BB962C8B-B14F-4D97-AF65-F5344CB8AC3E}">
        <p14:creationId xmlns:p14="http://schemas.microsoft.com/office/powerpoint/2010/main" val="350920464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118F52-C90C-42E4-A8B1-A499285C94B7}" type="slidenum">
              <a:rPr lang="fr-FR" altLang="fr-FR"/>
              <a:pPr/>
              <a:t>81</a:t>
            </a:fld>
            <a:endParaRPr lang="fr-FR" altLang="fr-FR"/>
          </a:p>
        </p:txBody>
      </p:sp>
      <p:sp>
        <p:nvSpPr>
          <p:cNvPr id="270338" name="Rectangle 2"/>
          <p:cNvSpPr>
            <a:spLocks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fr-FR" altLang="fr-FR"/>
          </a:p>
        </p:txBody>
      </p:sp>
    </p:spTree>
    <p:extLst>
      <p:ext uri="{BB962C8B-B14F-4D97-AF65-F5344CB8AC3E}">
        <p14:creationId xmlns:p14="http://schemas.microsoft.com/office/powerpoint/2010/main" val="109941483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4A8357-B4CE-445F-8F17-194E0872D134}" type="slidenum">
              <a:rPr lang="fr-FR" altLang="fr-FR"/>
              <a:pPr/>
              <a:t>82</a:t>
            </a:fld>
            <a:endParaRPr lang="fr-FR" altLang="fr-FR"/>
          </a:p>
        </p:txBody>
      </p:sp>
      <p:sp>
        <p:nvSpPr>
          <p:cNvPr id="271362" name="Rectangle 2"/>
          <p:cNvSpPr>
            <a:spLocks noChangeArrowheads="1" noTextEdit="1"/>
          </p:cNvSpPr>
          <p:nvPr>
            <p:ph type="sldImg"/>
          </p:nvPr>
        </p:nvSpPr>
        <p:spPr>
          <a:ln/>
        </p:spPr>
      </p:sp>
      <p:sp>
        <p:nvSpPr>
          <p:cNvPr id="271363" name="Rectangle 3"/>
          <p:cNvSpPr>
            <a:spLocks noGrp="1" noChangeArrowheads="1"/>
          </p:cNvSpPr>
          <p:nvPr>
            <p:ph type="body" idx="1"/>
          </p:nvPr>
        </p:nvSpPr>
        <p:spPr/>
        <p:txBody>
          <a:bodyPr/>
          <a:lstStyle/>
          <a:p>
            <a:endParaRPr lang="fr-FR" altLang="fr-FR"/>
          </a:p>
        </p:txBody>
      </p:sp>
    </p:spTree>
    <p:extLst>
      <p:ext uri="{BB962C8B-B14F-4D97-AF65-F5344CB8AC3E}">
        <p14:creationId xmlns:p14="http://schemas.microsoft.com/office/powerpoint/2010/main" val="309835888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C05E7D-F1F4-40A1-82A3-0A3BF1B71A38}" type="slidenum">
              <a:rPr lang="fr-FR" altLang="fr-FR"/>
              <a:pPr/>
              <a:t>83</a:t>
            </a:fld>
            <a:endParaRPr lang="fr-FR" altLang="fr-FR"/>
          </a:p>
        </p:txBody>
      </p:sp>
      <p:sp>
        <p:nvSpPr>
          <p:cNvPr id="272386" name="Rectangle 2"/>
          <p:cNvSpPr>
            <a:spLocks noChangeArrowheads="1" noTextEdit="1"/>
          </p:cNvSpPr>
          <p:nvPr>
            <p:ph type="sldImg"/>
          </p:nvPr>
        </p:nvSpPr>
        <p:spPr>
          <a:ln/>
        </p:spPr>
      </p:sp>
      <p:sp>
        <p:nvSpPr>
          <p:cNvPr id="272387" name="Rectangle 3"/>
          <p:cNvSpPr>
            <a:spLocks noGrp="1" noChangeArrowheads="1"/>
          </p:cNvSpPr>
          <p:nvPr>
            <p:ph type="body" idx="1"/>
          </p:nvPr>
        </p:nvSpPr>
        <p:spPr/>
        <p:txBody>
          <a:bodyPr/>
          <a:lstStyle/>
          <a:p>
            <a:endParaRPr lang="fr-FR" altLang="fr-FR"/>
          </a:p>
        </p:txBody>
      </p:sp>
    </p:spTree>
    <p:extLst>
      <p:ext uri="{BB962C8B-B14F-4D97-AF65-F5344CB8AC3E}">
        <p14:creationId xmlns:p14="http://schemas.microsoft.com/office/powerpoint/2010/main" val="144771159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91B170-5E5C-4A91-BEA5-97AF5E0B5451}" type="slidenum">
              <a:rPr lang="fr-FR" altLang="fr-FR"/>
              <a:pPr/>
              <a:t>84</a:t>
            </a:fld>
            <a:endParaRPr lang="fr-FR" altLang="fr-FR"/>
          </a:p>
        </p:txBody>
      </p:sp>
      <p:sp>
        <p:nvSpPr>
          <p:cNvPr id="273410" name="Rectangle 2"/>
          <p:cNvSpPr>
            <a:spLocks noChangeArrowheads="1" noTextEdit="1"/>
          </p:cNvSpPr>
          <p:nvPr>
            <p:ph type="sldImg"/>
          </p:nvPr>
        </p:nvSpPr>
        <p:spPr>
          <a:ln/>
        </p:spPr>
      </p:sp>
      <p:sp>
        <p:nvSpPr>
          <p:cNvPr id="273411" name="Rectangle 3"/>
          <p:cNvSpPr>
            <a:spLocks noGrp="1" noChangeArrowheads="1"/>
          </p:cNvSpPr>
          <p:nvPr>
            <p:ph type="body" idx="1"/>
          </p:nvPr>
        </p:nvSpPr>
        <p:spPr/>
        <p:txBody>
          <a:bodyPr/>
          <a:lstStyle/>
          <a:p>
            <a:endParaRPr lang="fr-FR" altLang="fr-FR"/>
          </a:p>
        </p:txBody>
      </p:sp>
    </p:spTree>
    <p:extLst>
      <p:ext uri="{BB962C8B-B14F-4D97-AF65-F5344CB8AC3E}">
        <p14:creationId xmlns:p14="http://schemas.microsoft.com/office/powerpoint/2010/main" val="149351242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575BD4-CA94-4219-BF6E-3057A074471B}" type="slidenum">
              <a:rPr lang="fr-FR" altLang="fr-FR"/>
              <a:pPr/>
              <a:t>85</a:t>
            </a:fld>
            <a:endParaRPr lang="fr-FR" altLang="fr-FR"/>
          </a:p>
        </p:txBody>
      </p:sp>
      <p:sp>
        <p:nvSpPr>
          <p:cNvPr id="274434" name="Rectangle 2"/>
          <p:cNvSpPr>
            <a:spLocks noChangeArrowheads="1" noTextEdit="1"/>
          </p:cNvSpPr>
          <p:nvPr>
            <p:ph type="sldImg"/>
          </p:nvPr>
        </p:nvSpPr>
        <p:spPr>
          <a:ln/>
        </p:spPr>
      </p:sp>
      <p:sp>
        <p:nvSpPr>
          <p:cNvPr id="274435" name="Rectangle 3"/>
          <p:cNvSpPr>
            <a:spLocks noGrp="1" noChangeArrowheads="1"/>
          </p:cNvSpPr>
          <p:nvPr>
            <p:ph type="body" idx="1"/>
          </p:nvPr>
        </p:nvSpPr>
        <p:spPr/>
        <p:txBody>
          <a:bodyPr/>
          <a:lstStyle/>
          <a:p>
            <a:endParaRPr lang="fr-FR" altLang="fr-FR"/>
          </a:p>
        </p:txBody>
      </p:sp>
    </p:spTree>
    <p:extLst>
      <p:ext uri="{BB962C8B-B14F-4D97-AF65-F5344CB8AC3E}">
        <p14:creationId xmlns:p14="http://schemas.microsoft.com/office/powerpoint/2010/main" val="411989599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0C27AF-506B-4783-ABEC-5119FFA06767}" type="slidenum">
              <a:rPr lang="fr-FR" altLang="fr-FR"/>
              <a:pPr/>
              <a:t>86</a:t>
            </a:fld>
            <a:endParaRPr lang="fr-FR" altLang="fr-FR"/>
          </a:p>
        </p:txBody>
      </p:sp>
      <p:sp>
        <p:nvSpPr>
          <p:cNvPr id="275458" name="Rectangle 2"/>
          <p:cNvSpPr>
            <a:spLocks noChangeArrowheads="1" noTextEdit="1"/>
          </p:cNvSpPr>
          <p:nvPr>
            <p:ph type="sldImg"/>
          </p:nvPr>
        </p:nvSpPr>
        <p:spPr>
          <a:ln/>
        </p:spPr>
      </p:sp>
      <p:sp>
        <p:nvSpPr>
          <p:cNvPr id="275459" name="Rectangle 3"/>
          <p:cNvSpPr>
            <a:spLocks noGrp="1" noChangeArrowheads="1"/>
          </p:cNvSpPr>
          <p:nvPr>
            <p:ph type="body" idx="1"/>
          </p:nvPr>
        </p:nvSpPr>
        <p:spPr/>
        <p:txBody>
          <a:bodyPr/>
          <a:lstStyle/>
          <a:p>
            <a:endParaRPr lang="fr-FR" altLang="fr-FR"/>
          </a:p>
        </p:txBody>
      </p:sp>
    </p:spTree>
    <p:extLst>
      <p:ext uri="{BB962C8B-B14F-4D97-AF65-F5344CB8AC3E}">
        <p14:creationId xmlns:p14="http://schemas.microsoft.com/office/powerpoint/2010/main" val="303692512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321ECF-5F5B-41EE-B09B-7B36A014FB2E}" type="slidenum">
              <a:rPr lang="fr-FR" altLang="fr-FR"/>
              <a:pPr/>
              <a:t>87</a:t>
            </a:fld>
            <a:endParaRPr lang="fr-FR" altLang="fr-FR"/>
          </a:p>
        </p:txBody>
      </p:sp>
      <p:sp>
        <p:nvSpPr>
          <p:cNvPr id="302082" name="Rectangle 2"/>
          <p:cNvSpPr>
            <a:spLocks noChangeArrowheads="1" noTextEdit="1"/>
          </p:cNvSpPr>
          <p:nvPr>
            <p:ph type="sldImg"/>
          </p:nvPr>
        </p:nvSpPr>
        <p:spPr>
          <a:ln/>
        </p:spPr>
      </p:sp>
      <p:sp>
        <p:nvSpPr>
          <p:cNvPr id="302083" name="Rectangle 3"/>
          <p:cNvSpPr>
            <a:spLocks noGrp="1" noChangeArrowheads="1"/>
          </p:cNvSpPr>
          <p:nvPr>
            <p:ph type="body" idx="1"/>
          </p:nvPr>
        </p:nvSpPr>
        <p:spPr/>
        <p:txBody>
          <a:bodyPr/>
          <a:lstStyle/>
          <a:p>
            <a:endParaRPr lang="fr-FR" altLang="fr-FR"/>
          </a:p>
        </p:txBody>
      </p:sp>
    </p:spTree>
    <p:extLst>
      <p:ext uri="{BB962C8B-B14F-4D97-AF65-F5344CB8AC3E}">
        <p14:creationId xmlns:p14="http://schemas.microsoft.com/office/powerpoint/2010/main" val="366922192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4447A6-D542-409E-AA36-17B7F624D3E0}" type="slidenum">
              <a:rPr lang="fr-FR" altLang="fr-FR"/>
              <a:pPr/>
              <a:t>88</a:t>
            </a:fld>
            <a:endParaRPr lang="fr-FR" altLang="fr-FR"/>
          </a:p>
        </p:txBody>
      </p:sp>
      <p:sp>
        <p:nvSpPr>
          <p:cNvPr id="276482" name="Rectangle 2"/>
          <p:cNvSpPr>
            <a:spLocks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fr-FR" altLang="fr-FR"/>
          </a:p>
        </p:txBody>
      </p:sp>
    </p:spTree>
    <p:extLst>
      <p:ext uri="{BB962C8B-B14F-4D97-AF65-F5344CB8AC3E}">
        <p14:creationId xmlns:p14="http://schemas.microsoft.com/office/powerpoint/2010/main" val="238365826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C3F77F-AEAF-4E18-B4CF-649FE58F0A0D}" type="slidenum">
              <a:rPr lang="fr-FR" altLang="fr-FR"/>
              <a:pPr/>
              <a:t>89</a:t>
            </a:fld>
            <a:endParaRPr lang="fr-FR" altLang="fr-FR"/>
          </a:p>
        </p:txBody>
      </p:sp>
      <p:sp>
        <p:nvSpPr>
          <p:cNvPr id="300034" name="Rectangle 2"/>
          <p:cNvSpPr>
            <a:spLocks noChangeArrowheads="1" noTextEdit="1"/>
          </p:cNvSpPr>
          <p:nvPr>
            <p:ph type="sldImg"/>
          </p:nvPr>
        </p:nvSpPr>
        <p:spPr>
          <a:ln/>
        </p:spPr>
      </p:sp>
      <p:sp>
        <p:nvSpPr>
          <p:cNvPr id="300035" name="Rectangle 3"/>
          <p:cNvSpPr>
            <a:spLocks noGrp="1" noChangeArrowheads="1"/>
          </p:cNvSpPr>
          <p:nvPr>
            <p:ph type="body" idx="1"/>
          </p:nvPr>
        </p:nvSpPr>
        <p:spPr/>
        <p:txBody>
          <a:bodyPr/>
          <a:lstStyle/>
          <a:p>
            <a:endParaRPr lang="fr-FR" altLang="fr-FR"/>
          </a:p>
        </p:txBody>
      </p:sp>
    </p:spTree>
    <p:extLst>
      <p:ext uri="{BB962C8B-B14F-4D97-AF65-F5344CB8AC3E}">
        <p14:creationId xmlns:p14="http://schemas.microsoft.com/office/powerpoint/2010/main" val="978805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0A2809-9A7F-4420-9B5F-EDC882A0FA00}" type="slidenum">
              <a:rPr lang="fr-FR" altLang="fr-FR"/>
              <a:pPr/>
              <a:t>9</a:t>
            </a:fld>
            <a:endParaRPr lang="fr-FR" altLang="fr-FR"/>
          </a:p>
        </p:txBody>
      </p:sp>
      <p:sp>
        <p:nvSpPr>
          <p:cNvPr id="78850" name="Rectangle 2"/>
          <p:cNvSpPr>
            <a:spLocks noChangeArrowheads="1" noTextEdit="1"/>
          </p:cNvSpPr>
          <p:nvPr>
            <p:ph type="sldImg"/>
          </p:nvPr>
        </p:nvSpPr>
        <p:spPr>
          <a:xfrm>
            <a:off x="1152525" y="692150"/>
            <a:ext cx="4554538" cy="3416300"/>
          </a:xfrm>
          <a:ln w="12700" cap="flat">
            <a:solidFill>
              <a:schemeClr val="tx1"/>
            </a:solidFill>
          </a:ln>
          <a:extLst>
            <a:ext uri="{909E8E84-426E-40DD-AFC4-6F175D3DCCD1}">
              <a14:hiddenFill xmlns:a14="http://schemas.microsoft.com/office/drawing/2010/main">
                <a:noFill/>
              </a14:hiddenFill>
            </a:ext>
          </a:extLst>
        </p:spPr>
      </p:sp>
      <p:sp>
        <p:nvSpPr>
          <p:cNvPr id="78851" name="Rectangle 3"/>
          <p:cNvSpPr>
            <a:spLocks noGrp="1" noChangeArrowheads="1"/>
          </p:cNvSpPr>
          <p:nvPr>
            <p:ph type="body" idx="1"/>
          </p:nvPr>
        </p:nvSpPr>
        <p:spPr>
          <a:ln/>
        </p:spPr>
        <p:txBody>
          <a:bodyPr lIns="91791" tIns="46701" rIns="91791" bIns="46701"/>
          <a:lstStyle/>
          <a:p>
            <a:endParaRPr lang="fr-FR" altLang="fr-FR"/>
          </a:p>
        </p:txBody>
      </p:sp>
    </p:spTree>
    <p:extLst>
      <p:ext uri="{BB962C8B-B14F-4D97-AF65-F5344CB8AC3E}">
        <p14:creationId xmlns:p14="http://schemas.microsoft.com/office/powerpoint/2010/main" val="235077819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C9344F-88CD-46FB-BD59-F61BBCB0B0BF}" type="slidenum">
              <a:rPr lang="fr-FR" altLang="fr-FR"/>
              <a:pPr/>
              <a:t>90</a:t>
            </a:fld>
            <a:endParaRPr lang="fr-FR" altLang="fr-FR"/>
          </a:p>
        </p:txBody>
      </p:sp>
      <p:sp>
        <p:nvSpPr>
          <p:cNvPr id="277506" name="Rectangle 2"/>
          <p:cNvSpPr>
            <a:spLocks noChangeArrowheads="1" noTextEdit="1"/>
          </p:cNvSpPr>
          <p:nvPr>
            <p:ph type="sldImg"/>
          </p:nvPr>
        </p:nvSpPr>
        <p:spPr>
          <a:ln/>
        </p:spPr>
      </p:sp>
      <p:sp>
        <p:nvSpPr>
          <p:cNvPr id="277507" name="Rectangle 3"/>
          <p:cNvSpPr>
            <a:spLocks noGrp="1" noChangeArrowheads="1"/>
          </p:cNvSpPr>
          <p:nvPr>
            <p:ph type="body" idx="1"/>
          </p:nvPr>
        </p:nvSpPr>
        <p:spPr/>
        <p:txBody>
          <a:bodyPr/>
          <a:lstStyle/>
          <a:p>
            <a:endParaRPr lang="fr-FR" altLang="fr-FR"/>
          </a:p>
        </p:txBody>
      </p:sp>
    </p:spTree>
    <p:extLst>
      <p:ext uri="{BB962C8B-B14F-4D97-AF65-F5344CB8AC3E}">
        <p14:creationId xmlns:p14="http://schemas.microsoft.com/office/powerpoint/2010/main" val="396993992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C4512F-A22C-4F39-A9F4-A1A4F51058CA}" type="slidenum">
              <a:rPr lang="fr-FR" altLang="fr-FR"/>
              <a:pPr/>
              <a:t>91</a:t>
            </a:fld>
            <a:endParaRPr lang="fr-FR" altLang="fr-FR"/>
          </a:p>
        </p:txBody>
      </p:sp>
      <p:sp>
        <p:nvSpPr>
          <p:cNvPr id="297986" name="Rectangle 2"/>
          <p:cNvSpPr>
            <a:spLocks noChangeArrowheads="1" noTextEdit="1"/>
          </p:cNvSpPr>
          <p:nvPr>
            <p:ph type="sldImg"/>
          </p:nvPr>
        </p:nvSpPr>
        <p:spPr>
          <a:ln/>
        </p:spPr>
      </p:sp>
      <p:sp>
        <p:nvSpPr>
          <p:cNvPr id="297987" name="Rectangle 3"/>
          <p:cNvSpPr>
            <a:spLocks noGrp="1" noChangeArrowheads="1"/>
          </p:cNvSpPr>
          <p:nvPr>
            <p:ph type="body" idx="1"/>
          </p:nvPr>
        </p:nvSpPr>
        <p:spPr/>
        <p:txBody>
          <a:bodyPr/>
          <a:lstStyle/>
          <a:p>
            <a:endParaRPr lang="fr-FR" altLang="fr-FR"/>
          </a:p>
        </p:txBody>
      </p:sp>
    </p:spTree>
    <p:extLst>
      <p:ext uri="{BB962C8B-B14F-4D97-AF65-F5344CB8AC3E}">
        <p14:creationId xmlns:p14="http://schemas.microsoft.com/office/powerpoint/2010/main" val="50602780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28332197-8177-4B60-804A-C2F696848FAE}" type="slidenum">
              <a:rPr lang="fr-FR" altLang="fr-FR"/>
              <a:pPr/>
              <a:t>92</a:t>
            </a:fld>
            <a:endParaRPr lang="fr-FR" altLang="fr-FR"/>
          </a:p>
        </p:txBody>
      </p:sp>
      <p:sp>
        <p:nvSpPr>
          <p:cNvPr id="222210" name="Rectangle 2"/>
          <p:cNvSpPr>
            <a:spLocks noChangeArrowheads="1" noTextEdit="1"/>
          </p:cNvSpPr>
          <p:nvPr>
            <p:ph type="sldImg"/>
          </p:nvPr>
        </p:nvSpPr>
        <p:spPr>
          <a:xfrm>
            <a:off x="1144588" y="685800"/>
            <a:ext cx="4572000" cy="3429000"/>
          </a:xfrm>
          <a:ln/>
        </p:spPr>
      </p:sp>
    </p:spTree>
    <p:extLst>
      <p:ext uri="{BB962C8B-B14F-4D97-AF65-F5344CB8AC3E}">
        <p14:creationId xmlns:p14="http://schemas.microsoft.com/office/powerpoint/2010/main" val="376646746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CDB639-F9AA-4D7E-82A5-9A97F94AD18C}" type="slidenum">
              <a:rPr lang="fr-FR" altLang="fr-FR"/>
              <a:pPr/>
              <a:t>93</a:t>
            </a:fld>
            <a:endParaRPr lang="fr-FR" altLang="fr-FR"/>
          </a:p>
        </p:txBody>
      </p:sp>
      <p:sp>
        <p:nvSpPr>
          <p:cNvPr id="278530" name="Rectangle 2"/>
          <p:cNvSpPr>
            <a:spLocks noChangeArrowheads="1" noTextEdit="1"/>
          </p:cNvSpPr>
          <p:nvPr>
            <p:ph type="sldImg"/>
          </p:nvPr>
        </p:nvSpPr>
        <p:spPr>
          <a:ln/>
        </p:spPr>
      </p:sp>
      <p:sp>
        <p:nvSpPr>
          <p:cNvPr id="278531" name="Rectangle 3"/>
          <p:cNvSpPr>
            <a:spLocks noGrp="1" noChangeArrowheads="1"/>
          </p:cNvSpPr>
          <p:nvPr>
            <p:ph type="body" idx="1"/>
          </p:nvPr>
        </p:nvSpPr>
        <p:spPr/>
        <p:txBody>
          <a:bodyPr/>
          <a:lstStyle/>
          <a:p>
            <a:endParaRPr lang="fr-FR" altLang="fr-FR"/>
          </a:p>
        </p:txBody>
      </p:sp>
    </p:spTree>
    <p:extLst>
      <p:ext uri="{BB962C8B-B14F-4D97-AF65-F5344CB8AC3E}">
        <p14:creationId xmlns:p14="http://schemas.microsoft.com/office/powerpoint/2010/main" val="85430602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031900-7EEE-4AA1-ACCA-BC34A6583BBF}" type="slidenum">
              <a:rPr lang="fr-FR" altLang="fr-FR"/>
              <a:pPr/>
              <a:t>94</a:t>
            </a:fld>
            <a:endParaRPr lang="fr-FR" altLang="fr-FR"/>
          </a:p>
        </p:txBody>
      </p:sp>
      <p:sp>
        <p:nvSpPr>
          <p:cNvPr id="279554" name="Rectangle 2"/>
          <p:cNvSpPr>
            <a:spLocks noChangeArrowheads="1" noTextEdit="1"/>
          </p:cNvSpPr>
          <p:nvPr>
            <p:ph type="sldImg"/>
          </p:nvPr>
        </p:nvSpPr>
        <p:spPr>
          <a:ln/>
        </p:spPr>
      </p:sp>
      <p:sp>
        <p:nvSpPr>
          <p:cNvPr id="279555" name="Rectangle 3"/>
          <p:cNvSpPr>
            <a:spLocks noGrp="1" noChangeArrowheads="1"/>
          </p:cNvSpPr>
          <p:nvPr>
            <p:ph type="body" idx="1"/>
          </p:nvPr>
        </p:nvSpPr>
        <p:spPr/>
        <p:txBody>
          <a:bodyPr/>
          <a:lstStyle/>
          <a:p>
            <a:endParaRPr lang="fr-FR" altLang="fr-FR"/>
          </a:p>
        </p:txBody>
      </p:sp>
    </p:spTree>
    <p:extLst>
      <p:ext uri="{BB962C8B-B14F-4D97-AF65-F5344CB8AC3E}">
        <p14:creationId xmlns:p14="http://schemas.microsoft.com/office/powerpoint/2010/main" val="2614063789"/>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7BE61C-28AC-4820-A842-1FA32E843594}" type="slidenum">
              <a:rPr lang="fr-FR" altLang="fr-FR"/>
              <a:pPr/>
              <a:t>95</a:t>
            </a:fld>
            <a:endParaRPr lang="fr-FR" altLang="fr-FR"/>
          </a:p>
        </p:txBody>
      </p:sp>
      <p:sp>
        <p:nvSpPr>
          <p:cNvPr id="280578" name="Rectangle 2"/>
          <p:cNvSpPr>
            <a:spLocks noChangeArrowheads="1" noTextEdit="1"/>
          </p:cNvSpPr>
          <p:nvPr>
            <p:ph type="sldImg"/>
          </p:nvPr>
        </p:nvSpPr>
        <p:spPr>
          <a:ln/>
        </p:spPr>
      </p:sp>
      <p:sp>
        <p:nvSpPr>
          <p:cNvPr id="280579" name="Rectangle 3"/>
          <p:cNvSpPr>
            <a:spLocks noGrp="1" noChangeArrowheads="1"/>
          </p:cNvSpPr>
          <p:nvPr>
            <p:ph type="body" idx="1"/>
          </p:nvPr>
        </p:nvSpPr>
        <p:spPr/>
        <p:txBody>
          <a:bodyPr/>
          <a:lstStyle/>
          <a:p>
            <a:endParaRPr lang="fr-FR" altLang="fr-FR"/>
          </a:p>
        </p:txBody>
      </p:sp>
    </p:spTree>
    <p:extLst>
      <p:ext uri="{BB962C8B-B14F-4D97-AF65-F5344CB8AC3E}">
        <p14:creationId xmlns:p14="http://schemas.microsoft.com/office/powerpoint/2010/main" val="312523601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A6C959-8E09-41A6-8F59-AB20089E2480}" type="slidenum">
              <a:rPr lang="fr-FR" altLang="fr-FR"/>
              <a:pPr/>
              <a:t>96</a:t>
            </a:fld>
            <a:endParaRPr lang="fr-FR" altLang="fr-FR"/>
          </a:p>
        </p:txBody>
      </p:sp>
      <p:sp>
        <p:nvSpPr>
          <p:cNvPr id="294914" name="Rectangle 2"/>
          <p:cNvSpPr>
            <a:spLocks noChangeArrowheads="1" noTextEdit="1"/>
          </p:cNvSpPr>
          <p:nvPr>
            <p:ph type="sldImg"/>
          </p:nvPr>
        </p:nvSpPr>
        <p:spPr>
          <a:ln/>
        </p:spPr>
      </p:sp>
      <p:sp>
        <p:nvSpPr>
          <p:cNvPr id="294915" name="Rectangle 3"/>
          <p:cNvSpPr>
            <a:spLocks noGrp="1" noChangeArrowheads="1"/>
          </p:cNvSpPr>
          <p:nvPr>
            <p:ph type="body" idx="1"/>
          </p:nvPr>
        </p:nvSpPr>
        <p:spPr/>
        <p:txBody>
          <a:bodyPr/>
          <a:lstStyle/>
          <a:p>
            <a:endParaRPr lang="fr-FR" altLang="fr-FR"/>
          </a:p>
        </p:txBody>
      </p:sp>
    </p:spTree>
    <p:extLst>
      <p:ext uri="{BB962C8B-B14F-4D97-AF65-F5344CB8AC3E}">
        <p14:creationId xmlns:p14="http://schemas.microsoft.com/office/powerpoint/2010/main" val="58807858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7BFB53-B6D6-4703-ABF9-C53A1D470AFD}" type="slidenum">
              <a:rPr lang="fr-FR" altLang="fr-FR"/>
              <a:pPr/>
              <a:t>97</a:t>
            </a:fld>
            <a:endParaRPr lang="fr-FR" altLang="fr-FR"/>
          </a:p>
        </p:txBody>
      </p:sp>
      <p:sp>
        <p:nvSpPr>
          <p:cNvPr id="281602" name="Rectangle 2"/>
          <p:cNvSpPr>
            <a:spLocks noChangeArrowheads="1" noTextEdit="1"/>
          </p:cNvSpPr>
          <p:nvPr>
            <p:ph type="sldImg"/>
          </p:nvPr>
        </p:nvSpPr>
        <p:spPr>
          <a:ln/>
        </p:spPr>
      </p:sp>
      <p:sp>
        <p:nvSpPr>
          <p:cNvPr id="281603" name="Rectangle 3"/>
          <p:cNvSpPr>
            <a:spLocks noGrp="1" noChangeArrowheads="1"/>
          </p:cNvSpPr>
          <p:nvPr>
            <p:ph type="body" idx="1"/>
          </p:nvPr>
        </p:nvSpPr>
        <p:spPr/>
        <p:txBody>
          <a:bodyPr/>
          <a:lstStyle/>
          <a:p>
            <a:endParaRPr lang="fr-FR" altLang="fr-FR"/>
          </a:p>
        </p:txBody>
      </p:sp>
    </p:spTree>
    <p:extLst>
      <p:ext uri="{BB962C8B-B14F-4D97-AF65-F5344CB8AC3E}">
        <p14:creationId xmlns:p14="http://schemas.microsoft.com/office/powerpoint/2010/main" val="201469301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CCCFB2-2834-412E-B8D8-49EC20DFFF9E}" type="slidenum">
              <a:rPr lang="fr-FR" altLang="fr-FR"/>
              <a:pPr/>
              <a:t>98</a:t>
            </a:fld>
            <a:endParaRPr lang="fr-FR" altLang="fr-FR"/>
          </a:p>
        </p:txBody>
      </p:sp>
      <p:sp>
        <p:nvSpPr>
          <p:cNvPr id="228354" name="Rectangle 2"/>
          <p:cNvSpPr>
            <a:spLocks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fr-FR" altLang="fr-FR"/>
          </a:p>
        </p:txBody>
      </p:sp>
    </p:spTree>
    <p:extLst>
      <p:ext uri="{BB962C8B-B14F-4D97-AF65-F5344CB8AC3E}">
        <p14:creationId xmlns:p14="http://schemas.microsoft.com/office/powerpoint/2010/main" val="268742761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FC8732-C250-4C6A-AA54-B598E333B0F9}" type="slidenum">
              <a:rPr lang="fr-FR" altLang="fr-FR"/>
              <a:pPr/>
              <a:t>99</a:t>
            </a:fld>
            <a:endParaRPr lang="fr-FR" altLang="fr-FR"/>
          </a:p>
        </p:txBody>
      </p:sp>
      <p:sp>
        <p:nvSpPr>
          <p:cNvPr id="230402" name="Rectangle 2"/>
          <p:cNvSpPr>
            <a:spLocks noChangeArrowheads="1" noTextEdit="1"/>
          </p:cNvSpPr>
          <p:nvPr>
            <p:ph type="sldImg"/>
          </p:nvPr>
        </p:nvSpPr>
        <p:spPr>
          <a:xfrm>
            <a:off x="1152525" y="692150"/>
            <a:ext cx="4554538" cy="3416300"/>
          </a:xfrm>
          <a:ln w="12700" cap="flat">
            <a:solidFill>
              <a:schemeClr val="tx1"/>
            </a:solidFill>
          </a:ln>
          <a:extLst>
            <a:ext uri="{909E8E84-426E-40DD-AFC4-6F175D3DCCD1}">
              <a14:hiddenFill xmlns:a14="http://schemas.microsoft.com/office/drawing/2010/main">
                <a:noFill/>
              </a14:hiddenFill>
            </a:ext>
          </a:extLst>
        </p:spPr>
      </p:sp>
      <p:sp>
        <p:nvSpPr>
          <p:cNvPr id="230403" name="Rectangle 3"/>
          <p:cNvSpPr>
            <a:spLocks noGrp="1" noChangeArrowheads="1"/>
          </p:cNvSpPr>
          <p:nvPr>
            <p:ph type="body" idx="1"/>
          </p:nvPr>
        </p:nvSpPr>
        <p:spPr>
          <a:ln/>
        </p:spPr>
        <p:txBody>
          <a:bodyPr lIns="91791" tIns="46701" rIns="91791" bIns="46701"/>
          <a:lstStyle/>
          <a:p>
            <a:endParaRPr lang="fr-FR" altLang="fr-FR"/>
          </a:p>
        </p:txBody>
      </p:sp>
    </p:spTree>
    <p:extLst>
      <p:ext uri="{BB962C8B-B14F-4D97-AF65-F5344CB8AC3E}">
        <p14:creationId xmlns:p14="http://schemas.microsoft.com/office/powerpoint/2010/main" val="135582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143000" y="1122363"/>
            <a:ext cx="6858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lvl1pPr>
              <a:defRPr/>
            </a:lvl1pPr>
          </a:lstStyle>
          <a:p>
            <a:endParaRPr lang="fr-FR" altLang="fr-FR"/>
          </a:p>
        </p:txBody>
      </p:sp>
      <p:sp>
        <p:nvSpPr>
          <p:cNvPr id="5" name="Espace réservé du pied de page 4"/>
          <p:cNvSpPr>
            <a:spLocks noGrp="1"/>
          </p:cNvSpPr>
          <p:nvPr>
            <p:ph type="ftr" sz="quarter" idx="11"/>
          </p:nvPr>
        </p:nvSpPr>
        <p:spPr/>
        <p:txBody>
          <a:bodyPr/>
          <a:lstStyle>
            <a:lvl1pPr>
              <a:defRPr/>
            </a:lvl1pPr>
          </a:lstStyle>
          <a:p>
            <a:endParaRPr lang="fr-FR" altLang="fr-FR"/>
          </a:p>
        </p:txBody>
      </p:sp>
      <p:sp>
        <p:nvSpPr>
          <p:cNvPr id="6" name="Espace réservé du numéro de diapositive 5"/>
          <p:cNvSpPr>
            <a:spLocks noGrp="1"/>
          </p:cNvSpPr>
          <p:nvPr>
            <p:ph type="sldNum" sz="quarter" idx="12"/>
          </p:nvPr>
        </p:nvSpPr>
        <p:spPr/>
        <p:txBody>
          <a:bodyPr/>
          <a:lstStyle>
            <a:lvl1pPr>
              <a:defRPr/>
            </a:lvl1pPr>
          </a:lstStyle>
          <a:p>
            <a:fld id="{19B50E92-8736-4267-BF34-23331778977D}" type="slidenum">
              <a:rPr lang="fr-FR" altLang="fr-FR"/>
              <a:pPr/>
              <a:t>‹N°›</a:t>
            </a:fld>
            <a:endParaRPr lang="fr-FR" altLang="fr-FR"/>
          </a:p>
        </p:txBody>
      </p:sp>
    </p:spTree>
    <p:extLst>
      <p:ext uri="{BB962C8B-B14F-4D97-AF65-F5344CB8AC3E}">
        <p14:creationId xmlns:p14="http://schemas.microsoft.com/office/powerpoint/2010/main" val="1174045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endParaRPr lang="fr-FR" altLang="fr-FR"/>
          </a:p>
        </p:txBody>
      </p:sp>
      <p:sp>
        <p:nvSpPr>
          <p:cNvPr id="5" name="Espace réservé du pied de page 4"/>
          <p:cNvSpPr>
            <a:spLocks noGrp="1"/>
          </p:cNvSpPr>
          <p:nvPr>
            <p:ph type="ftr" sz="quarter" idx="11"/>
          </p:nvPr>
        </p:nvSpPr>
        <p:spPr/>
        <p:txBody>
          <a:bodyPr/>
          <a:lstStyle>
            <a:lvl1pPr>
              <a:defRPr/>
            </a:lvl1pPr>
          </a:lstStyle>
          <a:p>
            <a:endParaRPr lang="fr-FR" altLang="fr-FR"/>
          </a:p>
        </p:txBody>
      </p:sp>
      <p:sp>
        <p:nvSpPr>
          <p:cNvPr id="6" name="Espace réservé du numéro de diapositive 5"/>
          <p:cNvSpPr>
            <a:spLocks noGrp="1"/>
          </p:cNvSpPr>
          <p:nvPr>
            <p:ph type="sldNum" sz="quarter" idx="12"/>
          </p:nvPr>
        </p:nvSpPr>
        <p:spPr/>
        <p:txBody>
          <a:bodyPr/>
          <a:lstStyle>
            <a:lvl1pPr>
              <a:defRPr/>
            </a:lvl1pPr>
          </a:lstStyle>
          <a:p>
            <a:fld id="{60D19F46-B272-4C34-A119-4DBB86003FC2}" type="slidenum">
              <a:rPr lang="fr-FR" altLang="fr-FR"/>
              <a:pPr/>
              <a:t>‹N°›</a:t>
            </a:fld>
            <a:endParaRPr lang="fr-FR" altLang="fr-FR"/>
          </a:p>
        </p:txBody>
      </p:sp>
    </p:spTree>
    <p:extLst>
      <p:ext uri="{BB962C8B-B14F-4D97-AF65-F5344CB8AC3E}">
        <p14:creationId xmlns:p14="http://schemas.microsoft.com/office/powerpoint/2010/main" val="1816796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58000" y="0"/>
            <a:ext cx="2286000" cy="60928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0" y="0"/>
            <a:ext cx="6705600" cy="60928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endParaRPr lang="fr-FR" altLang="fr-FR"/>
          </a:p>
        </p:txBody>
      </p:sp>
      <p:sp>
        <p:nvSpPr>
          <p:cNvPr id="5" name="Espace réservé du pied de page 4"/>
          <p:cNvSpPr>
            <a:spLocks noGrp="1"/>
          </p:cNvSpPr>
          <p:nvPr>
            <p:ph type="ftr" sz="quarter" idx="11"/>
          </p:nvPr>
        </p:nvSpPr>
        <p:spPr/>
        <p:txBody>
          <a:bodyPr/>
          <a:lstStyle>
            <a:lvl1pPr>
              <a:defRPr/>
            </a:lvl1pPr>
          </a:lstStyle>
          <a:p>
            <a:endParaRPr lang="fr-FR" altLang="fr-FR"/>
          </a:p>
        </p:txBody>
      </p:sp>
      <p:sp>
        <p:nvSpPr>
          <p:cNvPr id="6" name="Espace réservé du numéro de diapositive 5"/>
          <p:cNvSpPr>
            <a:spLocks noGrp="1"/>
          </p:cNvSpPr>
          <p:nvPr>
            <p:ph type="sldNum" sz="quarter" idx="12"/>
          </p:nvPr>
        </p:nvSpPr>
        <p:spPr/>
        <p:txBody>
          <a:bodyPr/>
          <a:lstStyle>
            <a:lvl1pPr>
              <a:defRPr/>
            </a:lvl1pPr>
          </a:lstStyle>
          <a:p>
            <a:fld id="{DD179976-CEA4-4E3F-B1E2-317422BF6A8B}" type="slidenum">
              <a:rPr lang="fr-FR" altLang="fr-FR"/>
              <a:pPr/>
              <a:t>‹N°›</a:t>
            </a:fld>
            <a:endParaRPr lang="fr-FR" altLang="fr-FR"/>
          </a:p>
        </p:txBody>
      </p:sp>
    </p:spTree>
    <p:extLst>
      <p:ext uri="{BB962C8B-B14F-4D97-AF65-F5344CB8AC3E}">
        <p14:creationId xmlns:p14="http://schemas.microsoft.com/office/powerpoint/2010/main" val="15093791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re. Text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457200"/>
          </a:xfrm>
        </p:spPr>
        <p:txBody>
          <a:bodyPr/>
          <a:lstStyle/>
          <a:p>
            <a:r>
              <a:rPr lang="fr-FR" smtClean="0"/>
              <a:t>Modifiez le style du titre</a:t>
            </a:r>
            <a:endParaRPr lang="fr-FR"/>
          </a:p>
        </p:txBody>
      </p:sp>
      <p:sp>
        <p:nvSpPr>
          <p:cNvPr id="3" name="Espace réservé du texte 2"/>
          <p:cNvSpPr>
            <a:spLocks noGrp="1"/>
          </p:cNvSpPr>
          <p:nvPr>
            <p:ph type="body" sz="half" idx="1"/>
          </p:nvPr>
        </p:nvSpPr>
        <p:spPr>
          <a:xfrm>
            <a:off x="228600" y="762000"/>
            <a:ext cx="4256088" cy="533082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37088" y="762000"/>
            <a:ext cx="4256087" cy="533082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a:xfrm>
            <a:off x="685800" y="6248400"/>
            <a:ext cx="1905000" cy="457200"/>
          </a:xfrm>
        </p:spPr>
        <p:txBody>
          <a:bodyPr/>
          <a:lstStyle>
            <a:lvl1pPr>
              <a:defRPr/>
            </a:lvl1pPr>
          </a:lstStyle>
          <a:p>
            <a:endParaRPr lang="fr-FR" altLang="fr-FR"/>
          </a:p>
        </p:txBody>
      </p:sp>
      <p:sp>
        <p:nvSpPr>
          <p:cNvPr id="6" name="Espace réservé du pied de page 5"/>
          <p:cNvSpPr>
            <a:spLocks noGrp="1"/>
          </p:cNvSpPr>
          <p:nvPr>
            <p:ph type="ftr" sz="quarter" idx="11"/>
          </p:nvPr>
        </p:nvSpPr>
        <p:spPr>
          <a:xfrm>
            <a:off x="3124200" y="6248400"/>
            <a:ext cx="2895600" cy="457200"/>
          </a:xfrm>
        </p:spPr>
        <p:txBody>
          <a:bodyPr/>
          <a:lstStyle>
            <a:lvl1pPr>
              <a:defRPr/>
            </a:lvl1pPr>
          </a:lstStyle>
          <a:p>
            <a:endParaRPr lang="fr-FR" altLang="fr-FR"/>
          </a:p>
        </p:txBody>
      </p:sp>
      <p:sp>
        <p:nvSpPr>
          <p:cNvPr id="7" name="Espace réservé du numéro de diapositive 6"/>
          <p:cNvSpPr>
            <a:spLocks noGrp="1"/>
          </p:cNvSpPr>
          <p:nvPr>
            <p:ph type="sldNum" sz="quarter" idx="12"/>
          </p:nvPr>
        </p:nvSpPr>
        <p:spPr>
          <a:xfrm>
            <a:off x="7239000" y="6324600"/>
            <a:ext cx="1905000" cy="457200"/>
          </a:xfrm>
        </p:spPr>
        <p:txBody>
          <a:bodyPr/>
          <a:lstStyle>
            <a:lvl1pPr>
              <a:defRPr/>
            </a:lvl1pPr>
          </a:lstStyle>
          <a:p>
            <a:fld id="{1D9DE550-7FC6-44D0-8AA2-4CA0DF790075}" type="slidenum">
              <a:rPr lang="fr-FR" altLang="fr-FR"/>
              <a:pPr/>
              <a:t>‹N°›</a:t>
            </a:fld>
            <a:endParaRPr lang="fr-FR" altLang="fr-FR"/>
          </a:p>
        </p:txBody>
      </p:sp>
    </p:spTree>
    <p:extLst>
      <p:ext uri="{BB962C8B-B14F-4D97-AF65-F5344CB8AC3E}">
        <p14:creationId xmlns:p14="http://schemas.microsoft.com/office/powerpoint/2010/main" val="4152029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endParaRPr lang="fr-FR" altLang="fr-FR"/>
          </a:p>
        </p:txBody>
      </p:sp>
      <p:sp>
        <p:nvSpPr>
          <p:cNvPr id="5" name="Espace réservé du pied de page 4"/>
          <p:cNvSpPr>
            <a:spLocks noGrp="1"/>
          </p:cNvSpPr>
          <p:nvPr>
            <p:ph type="ftr" sz="quarter" idx="11"/>
          </p:nvPr>
        </p:nvSpPr>
        <p:spPr/>
        <p:txBody>
          <a:bodyPr/>
          <a:lstStyle>
            <a:lvl1pPr>
              <a:defRPr/>
            </a:lvl1pPr>
          </a:lstStyle>
          <a:p>
            <a:endParaRPr lang="fr-FR" altLang="fr-FR"/>
          </a:p>
        </p:txBody>
      </p:sp>
      <p:sp>
        <p:nvSpPr>
          <p:cNvPr id="6" name="Espace réservé du numéro de diapositive 5"/>
          <p:cNvSpPr>
            <a:spLocks noGrp="1"/>
          </p:cNvSpPr>
          <p:nvPr>
            <p:ph type="sldNum" sz="quarter" idx="12"/>
          </p:nvPr>
        </p:nvSpPr>
        <p:spPr/>
        <p:txBody>
          <a:bodyPr/>
          <a:lstStyle>
            <a:lvl1pPr>
              <a:defRPr/>
            </a:lvl1pPr>
          </a:lstStyle>
          <a:p>
            <a:fld id="{638F605D-3A61-43F7-96F4-DF69A364501D}" type="slidenum">
              <a:rPr lang="fr-FR" altLang="fr-FR"/>
              <a:pPr/>
              <a:t>‹N°›</a:t>
            </a:fld>
            <a:endParaRPr lang="fr-FR" altLang="fr-FR"/>
          </a:p>
        </p:txBody>
      </p:sp>
    </p:spTree>
    <p:extLst>
      <p:ext uri="{BB962C8B-B14F-4D97-AF65-F5344CB8AC3E}">
        <p14:creationId xmlns:p14="http://schemas.microsoft.com/office/powerpoint/2010/main" val="1838683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623888" y="1709738"/>
            <a:ext cx="78867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lvl1pPr>
              <a:defRPr/>
            </a:lvl1pPr>
          </a:lstStyle>
          <a:p>
            <a:endParaRPr lang="fr-FR" altLang="fr-FR"/>
          </a:p>
        </p:txBody>
      </p:sp>
      <p:sp>
        <p:nvSpPr>
          <p:cNvPr id="5" name="Espace réservé du pied de page 4"/>
          <p:cNvSpPr>
            <a:spLocks noGrp="1"/>
          </p:cNvSpPr>
          <p:nvPr>
            <p:ph type="ftr" sz="quarter" idx="11"/>
          </p:nvPr>
        </p:nvSpPr>
        <p:spPr/>
        <p:txBody>
          <a:bodyPr/>
          <a:lstStyle>
            <a:lvl1pPr>
              <a:defRPr/>
            </a:lvl1pPr>
          </a:lstStyle>
          <a:p>
            <a:endParaRPr lang="fr-FR" altLang="fr-FR"/>
          </a:p>
        </p:txBody>
      </p:sp>
      <p:sp>
        <p:nvSpPr>
          <p:cNvPr id="6" name="Espace réservé du numéro de diapositive 5"/>
          <p:cNvSpPr>
            <a:spLocks noGrp="1"/>
          </p:cNvSpPr>
          <p:nvPr>
            <p:ph type="sldNum" sz="quarter" idx="12"/>
          </p:nvPr>
        </p:nvSpPr>
        <p:spPr/>
        <p:txBody>
          <a:bodyPr/>
          <a:lstStyle>
            <a:lvl1pPr>
              <a:defRPr/>
            </a:lvl1pPr>
          </a:lstStyle>
          <a:p>
            <a:fld id="{E17780BB-51EF-4E23-98CE-4667839AAA49}" type="slidenum">
              <a:rPr lang="fr-FR" altLang="fr-FR"/>
              <a:pPr/>
              <a:t>‹N°›</a:t>
            </a:fld>
            <a:endParaRPr lang="fr-FR" altLang="fr-FR"/>
          </a:p>
        </p:txBody>
      </p:sp>
    </p:spTree>
    <p:extLst>
      <p:ext uri="{BB962C8B-B14F-4D97-AF65-F5344CB8AC3E}">
        <p14:creationId xmlns:p14="http://schemas.microsoft.com/office/powerpoint/2010/main" val="2658463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228600" y="762000"/>
            <a:ext cx="4256088" cy="533082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37088" y="762000"/>
            <a:ext cx="4256087" cy="533082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lvl1pPr>
              <a:defRPr/>
            </a:lvl1pPr>
          </a:lstStyle>
          <a:p>
            <a:endParaRPr lang="fr-FR" altLang="fr-FR"/>
          </a:p>
        </p:txBody>
      </p:sp>
      <p:sp>
        <p:nvSpPr>
          <p:cNvPr id="6" name="Espace réservé du pied de page 5"/>
          <p:cNvSpPr>
            <a:spLocks noGrp="1"/>
          </p:cNvSpPr>
          <p:nvPr>
            <p:ph type="ftr" sz="quarter" idx="11"/>
          </p:nvPr>
        </p:nvSpPr>
        <p:spPr/>
        <p:txBody>
          <a:bodyPr/>
          <a:lstStyle>
            <a:lvl1pPr>
              <a:defRPr/>
            </a:lvl1pPr>
          </a:lstStyle>
          <a:p>
            <a:endParaRPr lang="fr-FR" altLang="fr-FR"/>
          </a:p>
        </p:txBody>
      </p:sp>
      <p:sp>
        <p:nvSpPr>
          <p:cNvPr id="7" name="Espace réservé du numéro de diapositive 6"/>
          <p:cNvSpPr>
            <a:spLocks noGrp="1"/>
          </p:cNvSpPr>
          <p:nvPr>
            <p:ph type="sldNum" sz="quarter" idx="12"/>
          </p:nvPr>
        </p:nvSpPr>
        <p:spPr/>
        <p:txBody>
          <a:bodyPr/>
          <a:lstStyle>
            <a:lvl1pPr>
              <a:defRPr/>
            </a:lvl1pPr>
          </a:lstStyle>
          <a:p>
            <a:fld id="{4ADC372A-2365-419D-813C-0D9158FDC490}" type="slidenum">
              <a:rPr lang="fr-FR" altLang="fr-FR"/>
              <a:pPr/>
              <a:t>‹N°›</a:t>
            </a:fld>
            <a:endParaRPr lang="fr-FR" altLang="fr-FR"/>
          </a:p>
        </p:txBody>
      </p:sp>
    </p:spTree>
    <p:extLst>
      <p:ext uri="{BB962C8B-B14F-4D97-AF65-F5344CB8AC3E}">
        <p14:creationId xmlns:p14="http://schemas.microsoft.com/office/powerpoint/2010/main" val="3663201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30238" y="365125"/>
            <a:ext cx="78867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630238" y="2505075"/>
            <a:ext cx="386873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29150" y="2505075"/>
            <a:ext cx="38877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lvl1pPr>
              <a:defRPr/>
            </a:lvl1pPr>
          </a:lstStyle>
          <a:p>
            <a:endParaRPr lang="fr-FR" altLang="fr-FR"/>
          </a:p>
        </p:txBody>
      </p:sp>
      <p:sp>
        <p:nvSpPr>
          <p:cNvPr id="8" name="Espace réservé du pied de page 7"/>
          <p:cNvSpPr>
            <a:spLocks noGrp="1"/>
          </p:cNvSpPr>
          <p:nvPr>
            <p:ph type="ftr" sz="quarter" idx="11"/>
          </p:nvPr>
        </p:nvSpPr>
        <p:spPr/>
        <p:txBody>
          <a:bodyPr/>
          <a:lstStyle>
            <a:lvl1pPr>
              <a:defRPr/>
            </a:lvl1pPr>
          </a:lstStyle>
          <a:p>
            <a:endParaRPr lang="fr-FR" altLang="fr-FR"/>
          </a:p>
        </p:txBody>
      </p:sp>
      <p:sp>
        <p:nvSpPr>
          <p:cNvPr id="9" name="Espace réservé du numéro de diapositive 8"/>
          <p:cNvSpPr>
            <a:spLocks noGrp="1"/>
          </p:cNvSpPr>
          <p:nvPr>
            <p:ph type="sldNum" sz="quarter" idx="12"/>
          </p:nvPr>
        </p:nvSpPr>
        <p:spPr/>
        <p:txBody>
          <a:bodyPr/>
          <a:lstStyle>
            <a:lvl1pPr>
              <a:defRPr/>
            </a:lvl1pPr>
          </a:lstStyle>
          <a:p>
            <a:fld id="{561E959F-0129-40C9-8A0A-E9EB7B985205}" type="slidenum">
              <a:rPr lang="fr-FR" altLang="fr-FR"/>
              <a:pPr/>
              <a:t>‹N°›</a:t>
            </a:fld>
            <a:endParaRPr lang="fr-FR" altLang="fr-FR"/>
          </a:p>
        </p:txBody>
      </p:sp>
    </p:spTree>
    <p:extLst>
      <p:ext uri="{BB962C8B-B14F-4D97-AF65-F5344CB8AC3E}">
        <p14:creationId xmlns:p14="http://schemas.microsoft.com/office/powerpoint/2010/main" val="2365476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lvl1pPr>
              <a:defRPr/>
            </a:lvl1pPr>
          </a:lstStyle>
          <a:p>
            <a:endParaRPr lang="fr-FR" altLang="fr-FR"/>
          </a:p>
        </p:txBody>
      </p:sp>
      <p:sp>
        <p:nvSpPr>
          <p:cNvPr id="4" name="Espace réservé du pied de page 3"/>
          <p:cNvSpPr>
            <a:spLocks noGrp="1"/>
          </p:cNvSpPr>
          <p:nvPr>
            <p:ph type="ftr" sz="quarter" idx="11"/>
          </p:nvPr>
        </p:nvSpPr>
        <p:spPr/>
        <p:txBody>
          <a:bodyPr/>
          <a:lstStyle>
            <a:lvl1pPr>
              <a:defRPr/>
            </a:lvl1pPr>
          </a:lstStyle>
          <a:p>
            <a:endParaRPr lang="fr-FR" altLang="fr-FR"/>
          </a:p>
        </p:txBody>
      </p:sp>
      <p:sp>
        <p:nvSpPr>
          <p:cNvPr id="5" name="Espace réservé du numéro de diapositive 4"/>
          <p:cNvSpPr>
            <a:spLocks noGrp="1"/>
          </p:cNvSpPr>
          <p:nvPr>
            <p:ph type="sldNum" sz="quarter" idx="12"/>
          </p:nvPr>
        </p:nvSpPr>
        <p:spPr/>
        <p:txBody>
          <a:bodyPr/>
          <a:lstStyle>
            <a:lvl1pPr>
              <a:defRPr/>
            </a:lvl1pPr>
          </a:lstStyle>
          <a:p>
            <a:fld id="{635F3422-6C1F-4376-9954-11C984B08089}" type="slidenum">
              <a:rPr lang="fr-FR" altLang="fr-FR"/>
              <a:pPr/>
              <a:t>‹N°›</a:t>
            </a:fld>
            <a:endParaRPr lang="fr-FR" altLang="fr-FR"/>
          </a:p>
        </p:txBody>
      </p:sp>
    </p:spTree>
    <p:extLst>
      <p:ext uri="{BB962C8B-B14F-4D97-AF65-F5344CB8AC3E}">
        <p14:creationId xmlns:p14="http://schemas.microsoft.com/office/powerpoint/2010/main" val="2777327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lvl1pPr>
              <a:defRPr/>
            </a:lvl1pPr>
          </a:lstStyle>
          <a:p>
            <a:endParaRPr lang="fr-FR" altLang="fr-FR"/>
          </a:p>
        </p:txBody>
      </p:sp>
      <p:sp>
        <p:nvSpPr>
          <p:cNvPr id="3" name="Espace réservé du pied de page 2"/>
          <p:cNvSpPr>
            <a:spLocks noGrp="1"/>
          </p:cNvSpPr>
          <p:nvPr>
            <p:ph type="ftr" sz="quarter" idx="11"/>
          </p:nvPr>
        </p:nvSpPr>
        <p:spPr/>
        <p:txBody>
          <a:bodyPr/>
          <a:lstStyle>
            <a:lvl1pPr>
              <a:defRPr/>
            </a:lvl1pPr>
          </a:lstStyle>
          <a:p>
            <a:endParaRPr lang="fr-FR" altLang="fr-FR"/>
          </a:p>
        </p:txBody>
      </p:sp>
      <p:sp>
        <p:nvSpPr>
          <p:cNvPr id="4" name="Espace réservé du numéro de diapositive 3"/>
          <p:cNvSpPr>
            <a:spLocks noGrp="1"/>
          </p:cNvSpPr>
          <p:nvPr>
            <p:ph type="sldNum" sz="quarter" idx="12"/>
          </p:nvPr>
        </p:nvSpPr>
        <p:spPr/>
        <p:txBody>
          <a:bodyPr/>
          <a:lstStyle>
            <a:lvl1pPr>
              <a:defRPr/>
            </a:lvl1pPr>
          </a:lstStyle>
          <a:p>
            <a:fld id="{81D03F8F-AA5F-4D26-8DFA-45A26374D338}" type="slidenum">
              <a:rPr lang="fr-FR" altLang="fr-FR"/>
              <a:pPr/>
              <a:t>‹N°›</a:t>
            </a:fld>
            <a:endParaRPr lang="fr-FR" altLang="fr-FR"/>
          </a:p>
        </p:txBody>
      </p:sp>
    </p:spTree>
    <p:extLst>
      <p:ext uri="{BB962C8B-B14F-4D97-AF65-F5344CB8AC3E}">
        <p14:creationId xmlns:p14="http://schemas.microsoft.com/office/powerpoint/2010/main" val="1289614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30238" y="457200"/>
            <a:ext cx="2949575"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lvl1pPr>
              <a:defRPr/>
            </a:lvl1pPr>
          </a:lstStyle>
          <a:p>
            <a:endParaRPr lang="fr-FR" altLang="fr-FR"/>
          </a:p>
        </p:txBody>
      </p:sp>
      <p:sp>
        <p:nvSpPr>
          <p:cNvPr id="6" name="Espace réservé du pied de page 5"/>
          <p:cNvSpPr>
            <a:spLocks noGrp="1"/>
          </p:cNvSpPr>
          <p:nvPr>
            <p:ph type="ftr" sz="quarter" idx="11"/>
          </p:nvPr>
        </p:nvSpPr>
        <p:spPr/>
        <p:txBody>
          <a:bodyPr/>
          <a:lstStyle>
            <a:lvl1pPr>
              <a:defRPr/>
            </a:lvl1pPr>
          </a:lstStyle>
          <a:p>
            <a:endParaRPr lang="fr-FR" altLang="fr-FR"/>
          </a:p>
        </p:txBody>
      </p:sp>
      <p:sp>
        <p:nvSpPr>
          <p:cNvPr id="7" name="Espace réservé du numéro de diapositive 6"/>
          <p:cNvSpPr>
            <a:spLocks noGrp="1"/>
          </p:cNvSpPr>
          <p:nvPr>
            <p:ph type="sldNum" sz="quarter" idx="12"/>
          </p:nvPr>
        </p:nvSpPr>
        <p:spPr/>
        <p:txBody>
          <a:bodyPr/>
          <a:lstStyle>
            <a:lvl1pPr>
              <a:defRPr/>
            </a:lvl1pPr>
          </a:lstStyle>
          <a:p>
            <a:fld id="{71ADB01A-5E97-405B-A366-8465FFBDC6D9}" type="slidenum">
              <a:rPr lang="fr-FR" altLang="fr-FR"/>
              <a:pPr/>
              <a:t>‹N°›</a:t>
            </a:fld>
            <a:endParaRPr lang="fr-FR" altLang="fr-FR"/>
          </a:p>
        </p:txBody>
      </p:sp>
    </p:spTree>
    <p:extLst>
      <p:ext uri="{BB962C8B-B14F-4D97-AF65-F5344CB8AC3E}">
        <p14:creationId xmlns:p14="http://schemas.microsoft.com/office/powerpoint/2010/main" val="2564421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30238" y="457200"/>
            <a:ext cx="2949575"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lvl1pPr>
              <a:defRPr/>
            </a:lvl1pPr>
          </a:lstStyle>
          <a:p>
            <a:endParaRPr lang="fr-FR" altLang="fr-FR"/>
          </a:p>
        </p:txBody>
      </p:sp>
      <p:sp>
        <p:nvSpPr>
          <p:cNvPr id="6" name="Espace réservé du pied de page 5"/>
          <p:cNvSpPr>
            <a:spLocks noGrp="1"/>
          </p:cNvSpPr>
          <p:nvPr>
            <p:ph type="ftr" sz="quarter" idx="11"/>
          </p:nvPr>
        </p:nvSpPr>
        <p:spPr/>
        <p:txBody>
          <a:bodyPr/>
          <a:lstStyle>
            <a:lvl1pPr>
              <a:defRPr/>
            </a:lvl1pPr>
          </a:lstStyle>
          <a:p>
            <a:endParaRPr lang="fr-FR" altLang="fr-FR"/>
          </a:p>
        </p:txBody>
      </p:sp>
      <p:sp>
        <p:nvSpPr>
          <p:cNvPr id="7" name="Espace réservé du numéro de diapositive 6"/>
          <p:cNvSpPr>
            <a:spLocks noGrp="1"/>
          </p:cNvSpPr>
          <p:nvPr>
            <p:ph type="sldNum" sz="quarter" idx="12"/>
          </p:nvPr>
        </p:nvSpPr>
        <p:spPr/>
        <p:txBody>
          <a:bodyPr/>
          <a:lstStyle>
            <a:lvl1pPr>
              <a:defRPr/>
            </a:lvl1pPr>
          </a:lstStyle>
          <a:p>
            <a:fld id="{C2DA3E62-D47F-45F3-ADFA-76AA23949B6B}" type="slidenum">
              <a:rPr lang="fr-FR" altLang="fr-FR"/>
              <a:pPr/>
              <a:t>‹N°›</a:t>
            </a:fld>
            <a:endParaRPr lang="fr-FR" altLang="fr-FR"/>
          </a:p>
        </p:txBody>
      </p:sp>
    </p:spTree>
    <p:extLst>
      <p:ext uri="{BB962C8B-B14F-4D97-AF65-F5344CB8AC3E}">
        <p14:creationId xmlns:p14="http://schemas.microsoft.com/office/powerpoint/2010/main" val="3677478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FR" altLang="fr-FR" smtClean="0"/>
              <a:t>Cliquez pour modifier le style du titre du masque</a:t>
            </a:r>
          </a:p>
        </p:txBody>
      </p:sp>
      <p:sp>
        <p:nvSpPr>
          <p:cNvPr id="1027" name="Rectangle 3"/>
          <p:cNvSpPr>
            <a:spLocks noGrp="1" noChangeArrowheads="1"/>
          </p:cNvSpPr>
          <p:nvPr>
            <p:ph type="body" idx="1"/>
          </p:nvPr>
        </p:nvSpPr>
        <p:spPr bwMode="auto">
          <a:xfrm>
            <a:off x="228600" y="762000"/>
            <a:ext cx="8664575" cy="533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FR" altLang="fr-FR" smtClean="0"/>
              <a:t>Cliqhhuez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Times New Roman" panose="02020603050405020304" pitchFamily="18" charset="0"/>
              </a:defRPr>
            </a:lvl1pPr>
          </a:lstStyle>
          <a:p>
            <a:endParaRPr lang="fr-FR" altLang="fr-FR" dirty="0"/>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Times New Roman" panose="02020603050405020304" pitchFamily="18" charset="0"/>
              </a:defRPr>
            </a:lvl1pPr>
          </a:lstStyle>
          <a:p>
            <a:endParaRPr lang="fr-FR" altLang="fr-FR"/>
          </a:p>
        </p:txBody>
      </p:sp>
      <p:sp>
        <p:nvSpPr>
          <p:cNvPr id="1030" name="Rectangle 6"/>
          <p:cNvSpPr>
            <a:spLocks noGrp="1" noChangeArrowheads="1"/>
          </p:cNvSpPr>
          <p:nvPr>
            <p:ph type="sldNum" sz="quarter" idx="4"/>
          </p:nvPr>
        </p:nvSpPr>
        <p:spPr bwMode="auto">
          <a:xfrm>
            <a:off x="72390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Times New Roman" panose="02020603050405020304" pitchFamily="18" charset="0"/>
              </a:defRPr>
            </a:lvl1pPr>
          </a:lstStyle>
          <a:p>
            <a:fld id="{86653624-76FF-4F9C-843D-DFE1EA502BCC}" type="slidenum">
              <a:rPr lang="fr-FR" altLang="fr-FR"/>
              <a:pPr/>
              <a:t>‹N°›</a:t>
            </a:fld>
            <a:endParaRPr lang="fr-FR" altLang="fr-FR"/>
          </a:p>
        </p:txBody>
      </p:sp>
      <p:sp>
        <p:nvSpPr>
          <p:cNvPr id="1035" name="Line 11"/>
          <p:cNvSpPr>
            <a:spLocks noChangeShapeType="1"/>
          </p:cNvSpPr>
          <p:nvPr/>
        </p:nvSpPr>
        <p:spPr bwMode="auto">
          <a:xfrm flipH="1">
            <a:off x="0" y="457200"/>
            <a:ext cx="91440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rtl="0" fontAlgn="base">
        <a:spcBef>
          <a:spcPct val="0"/>
        </a:spcBef>
        <a:spcAft>
          <a:spcPct val="0"/>
        </a:spcAft>
        <a:defRPr sz="2400" kern="1200">
          <a:solidFill>
            <a:schemeClr val="accent2"/>
          </a:solidFill>
          <a:latin typeface="+mj-lt"/>
          <a:ea typeface="+mj-ea"/>
          <a:cs typeface="+mj-cs"/>
        </a:defRPr>
      </a:lvl1pPr>
      <a:lvl2pPr algn="l" rtl="0" fontAlgn="base">
        <a:spcBef>
          <a:spcPct val="0"/>
        </a:spcBef>
        <a:spcAft>
          <a:spcPct val="0"/>
        </a:spcAft>
        <a:defRPr sz="2400">
          <a:solidFill>
            <a:schemeClr val="accent2"/>
          </a:solidFill>
          <a:latin typeface="Arial" panose="020B0604020202020204" pitchFamily="34" charset="0"/>
        </a:defRPr>
      </a:lvl2pPr>
      <a:lvl3pPr algn="l" rtl="0" fontAlgn="base">
        <a:spcBef>
          <a:spcPct val="0"/>
        </a:spcBef>
        <a:spcAft>
          <a:spcPct val="0"/>
        </a:spcAft>
        <a:defRPr sz="2400">
          <a:solidFill>
            <a:schemeClr val="accent2"/>
          </a:solidFill>
          <a:latin typeface="Arial" panose="020B0604020202020204" pitchFamily="34" charset="0"/>
        </a:defRPr>
      </a:lvl3pPr>
      <a:lvl4pPr algn="l" rtl="0" fontAlgn="base">
        <a:spcBef>
          <a:spcPct val="0"/>
        </a:spcBef>
        <a:spcAft>
          <a:spcPct val="0"/>
        </a:spcAft>
        <a:defRPr sz="2400">
          <a:solidFill>
            <a:schemeClr val="accent2"/>
          </a:solidFill>
          <a:latin typeface="Arial" panose="020B0604020202020204" pitchFamily="34" charset="0"/>
        </a:defRPr>
      </a:lvl4pPr>
      <a:lvl5pPr algn="l" rtl="0" fontAlgn="base">
        <a:spcBef>
          <a:spcPct val="0"/>
        </a:spcBef>
        <a:spcAft>
          <a:spcPct val="0"/>
        </a:spcAft>
        <a:defRPr sz="2400">
          <a:solidFill>
            <a:schemeClr val="accent2"/>
          </a:solidFill>
          <a:latin typeface="Arial" panose="020B0604020202020204" pitchFamily="34" charset="0"/>
        </a:defRPr>
      </a:lvl5pPr>
      <a:lvl6pPr marL="457200" algn="l" rtl="0" fontAlgn="base">
        <a:spcBef>
          <a:spcPct val="0"/>
        </a:spcBef>
        <a:spcAft>
          <a:spcPct val="0"/>
        </a:spcAft>
        <a:defRPr sz="2400">
          <a:solidFill>
            <a:schemeClr val="accent2"/>
          </a:solidFill>
          <a:latin typeface="Arial" panose="020B0604020202020204" pitchFamily="34" charset="0"/>
        </a:defRPr>
      </a:lvl6pPr>
      <a:lvl7pPr marL="914400" algn="l" rtl="0" fontAlgn="base">
        <a:spcBef>
          <a:spcPct val="0"/>
        </a:spcBef>
        <a:spcAft>
          <a:spcPct val="0"/>
        </a:spcAft>
        <a:defRPr sz="2400">
          <a:solidFill>
            <a:schemeClr val="accent2"/>
          </a:solidFill>
          <a:latin typeface="Arial" panose="020B0604020202020204" pitchFamily="34" charset="0"/>
        </a:defRPr>
      </a:lvl7pPr>
      <a:lvl8pPr marL="1371600" algn="l" rtl="0" fontAlgn="base">
        <a:spcBef>
          <a:spcPct val="0"/>
        </a:spcBef>
        <a:spcAft>
          <a:spcPct val="0"/>
        </a:spcAft>
        <a:defRPr sz="2400">
          <a:solidFill>
            <a:schemeClr val="accent2"/>
          </a:solidFill>
          <a:latin typeface="Arial" panose="020B0604020202020204" pitchFamily="34" charset="0"/>
        </a:defRPr>
      </a:lvl8pPr>
      <a:lvl9pPr marL="1828800" algn="l" rtl="0" fontAlgn="base">
        <a:spcBef>
          <a:spcPct val="0"/>
        </a:spcBef>
        <a:spcAft>
          <a:spcPct val="0"/>
        </a:spcAft>
        <a:defRPr sz="2400">
          <a:solidFill>
            <a:schemeClr val="accent2"/>
          </a:solidFill>
          <a:latin typeface="Arial" panose="020B0604020202020204" pitchFamily="34" charset="0"/>
        </a:defRPr>
      </a:lvl9pPr>
    </p:titleStyle>
    <p:bodyStyle>
      <a:lvl1pPr marL="342900" indent="-342900" algn="l" rtl="0" fontAlgn="base">
        <a:spcBef>
          <a:spcPct val="20000"/>
        </a:spcBef>
        <a:spcAft>
          <a:spcPct val="0"/>
        </a:spcAft>
        <a:buFont typeface="Wingdings" panose="05000000000000000000" pitchFamily="2" charset="2"/>
        <a:defRPr sz="2400" kern="1200">
          <a:solidFill>
            <a:schemeClr val="tx1"/>
          </a:solidFill>
          <a:latin typeface="+mn-lt"/>
          <a:ea typeface="+mn-ea"/>
          <a:cs typeface="+mn-cs"/>
        </a:defRPr>
      </a:lvl1pPr>
      <a:lvl2pPr marL="742950" indent="-285750" algn="l" rtl="0" fontAlgn="base">
        <a:spcBef>
          <a:spcPct val="20000"/>
        </a:spcBef>
        <a:spcAft>
          <a:spcPct val="0"/>
        </a:spcAft>
        <a:defRPr sz="2000" kern="1200">
          <a:solidFill>
            <a:schemeClr val="tx1"/>
          </a:solidFill>
          <a:latin typeface="+mn-lt"/>
          <a:ea typeface="+mn-ea"/>
          <a:cs typeface="+mn-cs"/>
        </a:defRPr>
      </a:lvl2pPr>
      <a:lvl3pPr marL="1143000" indent="-228600" algn="l" rtl="0" fontAlgn="base">
        <a:spcBef>
          <a:spcPct val="20000"/>
        </a:spcBef>
        <a:spcAft>
          <a:spcPct val="0"/>
        </a:spcAft>
        <a:defRPr kern="1200">
          <a:solidFill>
            <a:schemeClr val="tx1"/>
          </a:solidFill>
          <a:latin typeface="+mn-lt"/>
          <a:ea typeface="+mn-ea"/>
          <a:cs typeface="+mn-cs"/>
        </a:defRPr>
      </a:lvl3pPr>
      <a:lvl4pPr marL="1600200" indent="-228600" algn="l" rtl="0" fontAlgn="base">
        <a:spcBef>
          <a:spcPct val="20000"/>
        </a:spcBef>
        <a:spcAft>
          <a:spcPct val="0"/>
        </a:spcAft>
        <a:defRPr kern="1200">
          <a:solidFill>
            <a:schemeClr val="tx1"/>
          </a:solidFill>
          <a:latin typeface="+mn-lt"/>
          <a:ea typeface="+mn-ea"/>
          <a:cs typeface="+mn-cs"/>
        </a:defRPr>
      </a:lvl4pPr>
      <a:lvl5pPr marL="2057400" indent="-228600" algn="l" rtl="0" fontAlgn="base">
        <a:spcBef>
          <a:spcPct val="20000"/>
        </a:spcBef>
        <a:spcAft>
          <a:spcPct val="0"/>
        </a:spcAft>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hyperlink" Target="http://www.elzedo.com/?page=css" TargetMode="External"/><Relationship Id="rId2" Type="http://schemas.openxmlformats.org/officeDocument/2006/relationships/notesSlide" Target="../notesSlides/notesSlide113.xml"/><Relationship Id="rId1" Type="http://schemas.openxmlformats.org/officeDocument/2006/relationships/slideLayout" Target="../slideLayouts/slideLayout2.xml"/><Relationship Id="rId6" Type="http://schemas.openxmlformats.org/officeDocument/2006/relationships/hyperlink" Target="http://css.alsacreations.com/" TargetMode="External"/><Relationship Id="rId5" Type="http://schemas.openxmlformats.org/officeDocument/2006/relationships/hyperlink" Target="http://www.w3schools.com/" TargetMode="External"/><Relationship Id="rId4" Type="http://schemas.openxmlformats.org/officeDocument/2006/relationships/hyperlink" Target="http://dicolive.media-box.net/docCSS/css.php?orderByType=1" TargetMode="Externa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BE24C61A-D6B4-4540-893D-1BFA19D09273}" type="slidenum">
              <a:rPr lang="fr-FR" altLang="fr-FR"/>
              <a:pPr/>
              <a:t>1</a:t>
            </a:fld>
            <a:endParaRPr lang="fr-FR" altLang="fr-FR"/>
          </a:p>
        </p:txBody>
      </p:sp>
      <p:sp>
        <p:nvSpPr>
          <p:cNvPr id="58370" name="Rectangle 2"/>
          <p:cNvSpPr>
            <a:spLocks noGrp="1" noChangeArrowheads="1"/>
          </p:cNvSpPr>
          <p:nvPr>
            <p:ph type="ctrTitle"/>
          </p:nvPr>
        </p:nvSpPr>
        <p:spPr>
          <a:xfrm>
            <a:off x="292100" y="1119188"/>
            <a:ext cx="8610600" cy="1889125"/>
          </a:xfrm>
        </p:spPr>
        <p:txBody>
          <a:bodyPr anchor="ctr"/>
          <a:lstStyle/>
          <a:p>
            <a:pPr algn="l"/>
            <a:r>
              <a:rPr lang="fr-FR" altLang="fr-FR" sz="6600">
                <a:solidFill>
                  <a:srgbClr val="CC0000"/>
                </a:solidFill>
              </a:rPr>
              <a:t>HTML</a:t>
            </a:r>
          </a:p>
        </p:txBody>
      </p:sp>
      <p:sp>
        <p:nvSpPr>
          <p:cNvPr id="58373" name="Line 5"/>
          <p:cNvSpPr>
            <a:spLocks noChangeShapeType="1"/>
          </p:cNvSpPr>
          <p:nvPr/>
        </p:nvSpPr>
        <p:spPr bwMode="auto">
          <a:xfrm>
            <a:off x="304800" y="3479800"/>
            <a:ext cx="86106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 name="Sous-titre 1"/>
          <p:cNvSpPr>
            <a:spLocks noGrp="1"/>
          </p:cNvSpPr>
          <p:nvPr>
            <p:ph type="subTitle" idx="1"/>
          </p:nvPr>
        </p:nvSpPr>
        <p:spPr/>
        <p:txBody>
          <a:bodyPr/>
          <a:lstStyle/>
          <a:p>
            <a:endParaRPr lang="fr-F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6"/>
          <p:cNvSpPr>
            <a:spLocks noGrp="1"/>
          </p:cNvSpPr>
          <p:nvPr>
            <p:ph type="sldNum" sz="quarter" idx="12"/>
          </p:nvPr>
        </p:nvSpPr>
        <p:spPr/>
        <p:txBody>
          <a:bodyPr/>
          <a:lstStyle/>
          <a:p>
            <a:fld id="{9D502C08-CB1E-482E-8B4F-B345054B721D}" type="slidenum">
              <a:rPr lang="fr-FR" altLang="fr-FR"/>
              <a:pPr/>
              <a:t>10</a:t>
            </a:fld>
            <a:endParaRPr lang="fr-FR" altLang="fr-FR"/>
          </a:p>
        </p:txBody>
      </p:sp>
      <p:sp>
        <p:nvSpPr>
          <p:cNvPr id="79874" name="Rectangle 2"/>
          <p:cNvSpPr>
            <a:spLocks noGrp="1" noChangeArrowheads="1"/>
          </p:cNvSpPr>
          <p:nvPr>
            <p:ph type="title"/>
          </p:nvPr>
        </p:nvSpPr>
        <p:spPr>
          <a:noFill/>
          <a:ln/>
        </p:spPr>
        <p:txBody>
          <a:bodyPr lIns="92075" tIns="46038" rIns="92075" bIns="46038"/>
          <a:lstStyle/>
          <a:p>
            <a:r>
              <a:rPr lang="fr-FR" altLang="fr-FR"/>
              <a:t>HTML : Exemple</a:t>
            </a:r>
          </a:p>
        </p:txBody>
      </p:sp>
      <p:sp>
        <p:nvSpPr>
          <p:cNvPr id="79877" name="Rectangle 5"/>
          <p:cNvSpPr>
            <a:spLocks noGrp="1" noChangeArrowheads="1"/>
          </p:cNvSpPr>
          <p:nvPr>
            <p:ph type="body" sz="half" idx="1"/>
          </p:nvPr>
        </p:nvSpPr>
        <p:spPr>
          <a:xfrm>
            <a:off x="250825" y="765175"/>
            <a:ext cx="8424863" cy="5543550"/>
          </a:xfrm>
          <a:solidFill>
            <a:schemeClr val="hlink"/>
          </a:solidFill>
          <a:ln>
            <a:solidFill>
              <a:srgbClr val="000000"/>
            </a:solidFill>
            <a:miter lim="800000"/>
            <a:headEnd/>
            <a:tailEnd/>
          </a:ln>
        </p:spPr>
        <p:txBody>
          <a:bodyPr/>
          <a:lstStyle/>
          <a:p>
            <a:pPr marL="0" indent="0">
              <a:lnSpc>
                <a:spcPct val="80000"/>
              </a:lnSpc>
              <a:tabLst>
                <a:tab pos="1714500" algn="l"/>
              </a:tabLst>
            </a:pPr>
            <a:r>
              <a:rPr lang="fr-FR" altLang="fr-FR" sz="1600"/>
              <a:t>&lt;HTML&gt;</a:t>
            </a:r>
          </a:p>
          <a:p>
            <a:pPr marL="0" indent="0">
              <a:lnSpc>
                <a:spcPct val="80000"/>
              </a:lnSpc>
              <a:tabLst>
                <a:tab pos="1714500" algn="l"/>
              </a:tabLst>
            </a:pPr>
            <a:r>
              <a:rPr lang="fr-FR" altLang="fr-FR" sz="1600"/>
              <a:t>       &lt;HEAD&gt;</a:t>
            </a:r>
          </a:p>
          <a:p>
            <a:pPr marL="0" indent="0">
              <a:lnSpc>
                <a:spcPct val="80000"/>
              </a:lnSpc>
              <a:tabLst>
                <a:tab pos="1714500" algn="l"/>
              </a:tabLst>
            </a:pPr>
            <a:r>
              <a:rPr lang="fr-FR" altLang="fr-FR" sz="1600"/>
              <a:t>             &lt;TITLE&gt;Exemple de fichier HTML&lt;/TITLE&gt;</a:t>
            </a:r>
          </a:p>
          <a:p>
            <a:pPr marL="0" indent="0">
              <a:lnSpc>
                <a:spcPct val="80000"/>
              </a:lnSpc>
              <a:tabLst>
                <a:tab pos="1714500" algn="l"/>
              </a:tabLst>
            </a:pPr>
            <a:r>
              <a:rPr lang="fr-FR" altLang="fr-FR" sz="1600"/>
              <a:t>       &lt;/HEAD&gt;</a:t>
            </a:r>
          </a:p>
          <a:p>
            <a:pPr marL="0" indent="0">
              <a:lnSpc>
                <a:spcPct val="80000"/>
              </a:lnSpc>
              <a:tabLst>
                <a:tab pos="1714500" algn="l"/>
              </a:tabLst>
            </a:pPr>
            <a:r>
              <a:rPr lang="fr-FR" altLang="fr-FR" sz="1600"/>
              <a:t>       &lt;BODY&gt;</a:t>
            </a:r>
          </a:p>
          <a:p>
            <a:pPr marL="0" indent="0">
              <a:lnSpc>
                <a:spcPct val="80000"/>
              </a:lnSpc>
              <a:tabLst>
                <a:tab pos="1714500" algn="l"/>
              </a:tabLst>
            </a:pPr>
            <a:r>
              <a:rPr lang="fr-FR" altLang="fr-FR" sz="1600"/>
              <a:t>            &lt;H1&gt;Exemple de fichier HTML&lt;/H1&gt;</a:t>
            </a:r>
          </a:p>
          <a:p>
            <a:pPr marL="0" indent="0">
              <a:lnSpc>
                <a:spcPct val="80000"/>
              </a:lnSpc>
              <a:tabLst>
                <a:tab pos="1714500" algn="l"/>
              </a:tabLst>
            </a:pPr>
            <a:r>
              <a:rPr lang="fr-FR" altLang="fr-FR" sz="1600"/>
              <a:t>            &lt;P&gt;Ceci est un exemple de fichier &lt;HREF="http://www.w3c.org/HTML"&gt;HTML&lt;/A&gt;</a:t>
            </a:r>
          </a:p>
          <a:p>
            <a:pPr marL="0" indent="0">
              <a:lnSpc>
                <a:spcPct val="80000"/>
              </a:lnSpc>
              <a:tabLst>
                <a:tab pos="1714500" algn="l"/>
              </a:tabLst>
            </a:pPr>
            <a:r>
              <a:rPr lang="fr-FR" altLang="fr-FR" sz="1600"/>
              <a:t>            &lt;/P&gt;</a:t>
            </a:r>
          </a:p>
          <a:p>
            <a:pPr marL="0" indent="0">
              <a:lnSpc>
                <a:spcPct val="80000"/>
              </a:lnSpc>
              <a:tabLst>
                <a:tab pos="1714500" algn="l"/>
              </a:tabLst>
            </a:pPr>
            <a:r>
              <a:rPr lang="fr-FR" altLang="fr-FR" sz="1600"/>
              <a:t>            Un fichier HTML peut contenir :</a:t>
            </a:r>
          </a:p>
          <a:p>
            <a:pPr marL="0" indent="0">
              <a:lnSpc>
                <a:spcPct val="80000"/>
              </a:lnSpc>
              <a:tabLst>
                <a:tab pos="1714500" algn="l"/>
              </a:tabLst>
            </a:pPr>
            <a:r>
              <a:rPr lang="fr-FR" altLang="fr-FR" sz="1600"/>
              <a:t>            &lt;UL&gt;</a:t>
            </a:r>
          </a:p>
          <a:p>
            <a:pPr marL="0" indent="0">
              <a:lnSpc>
                <a:spcPct val="80000"/>
              </a:lnSpc>
              <a:tabLst>
                <a:tab pos="1714500" algn="l"/>
              </a:tabLst>
            </a:pPr>
            <a:r>
              <a:rPr lang="fr-FR" altLang="fr-FR" sz="1600"/>
              <a:t>                &lt;LI&gt;le texte destin &amp;eacute; &amp;agrave; &amp;ecirc;tre lu;</a:t>
            </a:r>
          </a:p>
          <a:p>
            <a:pPr marL="0" indent="0">
              <a:lnSpc>
                <a:spcPct val="80000"/>
              </a:lnSpc>
              <a:tabLst>
                <a:tab pos="1714500" algn="l"/>
              </a:tabLst>
            </a:pPr>
            <a:r>
              <a:rPr lang="fr-FR" altLang="fr-FR" sz="1600"/>
              <a:t>                &lt;LI&gt;des indications de formatage :</a:t>
            </a:r>
          </a:p>
          <a:p>
            <a:pPr marL="0" indent="0">
              <a:lnSpc>
                <a:spcPct val="80000"/>
              </a:lnSpc>
              <a:tabLst>
                <a:tab pos="1714500" algn="l"/>
              </a:tabLst>
            </a:pPr>
            <a:r>
              <a:rPr lang="fr-FR" altLang="fr-FR" sz="1600"/>
              <a:t>                    &lt;OL&gt;</a:t>
            </a:r>
          </a:p>
          <a:p>
            <a:pPr marL="0" indent="0">
              <a:lnSpc>
                <a:spcPct val="80000"/>
              </a:lnSpc>
              <a:tabLst>
                <a:tab pos="1714500" algn="l"/>
              </a:tabLst>
            </a:pPr>
            <a:r>
              <a:rPr lang="fr-FR" altLang="fr-FR" sz="1600"/>
              <a:t>                        &lt;LI&gt; caract&amp;egrave;s &lt;B&gt;gras&lt;/B&gt;, &lt;I&gt;italiques&lt;/I&gt;, ...</a:t>
            </a:r>
          </a:p>
          <a:p>
            <a:pPr marL="0" indent="0">
              <a:lnSpc>
                <a:spcPct val="80000"/>
              </a:lnSpc>
              <a:tabLst>
                <a:tab pos="1714500" algn="l"/>
              </a:tabLst>
            </a:pPr>
            <a:r>
              <a:rPr lang="fr-FR" altLang="fr-FR" sz="1600"/>
              <a:t>                        &lt;LI&gt; niveaux de sections, </a:t>
            </a:r>
          </a:p>
          <a:p>
            <a:pPr marL="0" indent="0">
              <a:lnSpc>
                <a:spcPct val="80000"/>
              </a:lnSpc>
              <a:tabLst>
                <a:tab pos="1714500" algn="l"/>
              </a:tabLst>
            </a:pPr>
            <a:r>
              <a:rPr lang="fr-FR" altLang="fr-FR" sz="1600"/>
              <a:t>                        &lt;LI&gt; listes, ...</a:t>
            </a:r>
          </a:p>
          <a:p>
            <a:pPr marL="0" indent="0">
              <a:lnSpc>
                <a:spcPct val="80000"/>
              </a:lnSpc>
              <a:tabLst>
                <a:tab pos="1714500" algn="l"/>
              </a:tabLst>
            </a:pPr>
            <a:r>
              <a:rPr lang="fr-FR" altLang="fr-FR" sz="1600"/>
              <a:t>                   &lt;/OL&gt;</a:t>
            </a:r>
          </a:p>
          <a:p>
            <a:pPr marL="0" indent="0">
              <a:lnSpc>
                <a:spcPct val="80000"/>
              </a:lnSpc>
              <a:tabLst>
                <a:tab pos="1714500" algn="l"/>
              </a:tabLst>
            </a:pPr>
            <a:r>
              <a:rPr lang="fr-FR" altLang="fr-FR" sz="1600"/>
              <a:t>               &lt;LI&gt;des liens &lt;A HREF="essai.html"&gt;hypertextes&lt;/A&gt; (ancre + URL) ;</a:t>
            </a:r>
          </a:p>
          <a:p>
            <a:pPr marL="0" indent="0">
              <a:lnSpc>
                <a:spcPct val="80000"/>
              </a:lnSpc>
              <a:tabLst>
                <a:tab pos="1714500" algn="l"/>
              </a:tabLst>
            </a:pPr>
            <a:r>
              <a:rPr lang="fr-FR" altLang="fr-FR" sz="1600"/>
              <a:t>               &lt;LI&gt;mon université &lt;IMG SRC="http://www.univ-evry.fr" ALIGN=middle&gt;</a:t>
            </a:r>
          </a:p>
          <a:p>
            <a:pPr marL="0" indent="0">
              <a:lnSpc>
                <a:spcPct val="80000"/>
              </a:lnSpc>
              <a:tabLst>
                <a:tab pos="1714500" algn="l"/>
              </a:tabLst>
            </a:pPr>
            <a:r>
              <a:rPr lang="fr-FR" altLang="fr-FR" sz="1600"/>
              <a:t>            &lt;/UL&gt;</a:t>
            </a:r>
          </a:p>
          <a:p>
            <a:pPr marL="0" indent="0">
              <a:lnSpc>
                <a:spcPct val="80000"/>
              </a:lnSpc>
              <a:tabLst>
                <a:tab pos="1714500" algn="l"/>
              </a:tabLst>
            </a:pPr>
            <a:r>
              <a:rPr lang="fr-FR" altLang="fr-FR" sz="1600"/>
              <a:t>       &lt;/BODY&gt;</a:t>
            </a:r>
          </a:p>
          <a:p>
            <a:pPr marL="0" indent="0">
              <a:lnSpc>
                <a:spcPct val="80000"/>
              </a:lnSpc>
              <a:tabLst>
                <a:tab pos="1714500" algn="l"/>
              </a:tabLst>
            </a:pPr>
            <a:r>
              <a:rPr lang="fr-FR" altLang="fr-FR" sz="1600"/>
              <a:t>&lt;/HTML&gt;</a:t>
            </a:r>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56D26144-173A-4529-98F0-4E795D92E81D}" type="slidenum">
              <a:rPr lang="fr-FR" altLang="fr-FR"/>
              <a:pPr/>
              <a:t>100</a:t>
            </a:fld>
            <a:endParaRPr lang="fr-FR" altLang="fr-FR"/>
          </a:p>
        </p:txBody>
      </p:sp>
      <p:sp>
        <p:nvSpPr>
          <p:cNvPr id="231426" name="Rectangle 2"/>
          <p:cNvSpPr>
            <a:spLocks noGrp="1" noChangeArrowheads="1"/>
          </p:cNvSpPr>
          <p:nvPr>
            <p:ph type="title"/>
          </p:nvPr>
        </p:nvSpPr>
        <p:spPr/>
        <p:txBody>
          <a:bodyPr/>
          <a:lstStyle/>
          <a:p>
            <a:pPr>
              <a:lnSpc>
                <a:spcPct val="90000"/>
              </a:lnSpc>
            </a:pPr>
            <a:r>
              <a:rPr lang="fr-FR" altLang="fr-FR"/>
              <a:t>Image de positionnement</a:t>
            </a:r>
            <a:endParaRPr lang="fr-FR" altLang="fr-FR">
              <a:solidFill>
                <a:srgbClr val="FFFF00"/>
              </a:solidFill>
            </a:endParaRPr>
          </a:p>
        </p:txBody>
      </p:sp>
      <p:sp>
        <p:nvSpPr>
          <p:cNvPr id="231427" name="Rectangle 3"/>
          <p:cNvSpPr>
            <a:spLocks noGrp="1" noChangeArrowheads="1"/>
          </p:cNvSpPr>
          <p:nvPr>
            <p:ph type="body" idx="1"/>
          </p:nvPr>
        </p:nvSpPr>
        <p:spPr/>
        <p:txBody>
          <a:bodyPr/>
          <a:lstStyle/>
          <a:p>
            <a:pPr marL="0" indent="0">
              <a:tabLst>
                <a:tab pos="1333500" algn="l"/>
                <a:tab pos="2959100" algn="l"/>
              </a:tabLst>
            </a:pPr>
            <a:r>
              <a:rPr lang="fr-FR" altLang="fr-FR"/>
              <a:t>Qu’est-ce ?</a:t>
            </a:r>
          </a:p>
          <a:p>
            <a:pPr marL="952500" lvl="1" indent="-279400">
              <a:tabLst>
                <a:tab pos="1333500" algn="l"/>
                <a:tab pos="2959100" algn="l"/>
              </a:tabLst>
            </a:pPr>
            <a:r>
              <a:rPr lang="fr-FR" altLang="fr-FR"/>
              <a:t>Image transparente de 1 pixel de large x 1 pixel de haut, </a:t>
            </a:r>
            <a:br>
              <a:rPr lang="fr-FR" altLang="fr-FR"/>
            </a:br>
            <a:r>
              <a:rPr lang="fr-FR" altLang="fr-FR"/>
              <a:t>déformé avec les attributs HEIGHT et WIDTH de la balise IMG.</a:t>
            </a:r>
          </a:p>
          <a:p>
            <a:pPr marL="952500" lvl="1" indent="-279400">
              <a:tabLst>
                <a:tab pos="1333500" algn="l"/>
                <a:tab pos="2959100" algn="l"/>
              </a:tabLst>
            </a:pPr>
            <a:endParaRPr lang="fr-FR" altLang="fr-FR" sz="1200"/>
          </a:p>
          <a:p>
            <a:pPr marL="0" indent="0">
              <a:tabLst>
                <a:tab pos="1333500" algn="l"/>
                <a:tab pos="2959100" algn="l"/>
              </a:tabLst>
            </a:pPr>
            <a:r>
              <a:rPr lang="fr-FR" altLang="fr-FR"/>
              <a:t>Rôle</a:t>
            </a:r>
          </a:p>
          <a:p>
            <a:pPr marL="952500" lvl="1" indent="-279400">
              <a:tabLst>
                <a:tab pos="1333500" algn="l"/>
                <a:tab pos="2959100" algn="l"/>
              </a:tabLst>
            </a:pPr>
            <a:r>
              <a:rPr lang="fr-FR" altLang="fr-FR"/>
              <a:t>Permet le positionnement d’une information à un endroit exact de la fenêtre.</a:t>
            </a:r>
          </a:p>
          <a:p>
            <a:pPr marL="952500" lvl="1" indent="-279400">
              <a:tabLst>
                <a:tab pos="1333500" algn="l"/>
                <a:tab pos="2959100" algn="l"/>
              </a:tabLst>
            </a:pPr>
            <a:endParaRPr lang="fr-FR" altLang="fr-FR" sz="800"/>
          </a:p>
          <a:p>
            <a:pPr marL="952500" lvl="1" indent="-279400">
              <a:tabLst>
                <a:tab pos="1333500" algn="l"/>
                <a:tab pos="2959100" algn="l"/>
              </a:tabLst>
            </a:pPr>
            <a:r>
              <a:rPr lang="fr-FR" altLang="fr-FR"/>
              <a:t>Permet, par exemple, </a:t>
            </a:r>
          </a:p>
          <a:p>
            <a:pPr marL="1714500" lvl="2" indent="-190500">
              <a:tabLst>
                <a:tab pos="1333500" algn="l"/>
                <a:tab pos="2959100" algn="l"/>
              </a:tabLst>
            </a:pPr>
            <a:r>
              <a:rPr lang="fr-FR" altLang="fr-FR"/>
              <a:t>de décaler du texte par rapport au bord de la page</a:t>
            </a:r>
            <a:br>
              <a:rPr lang="fr-FR" altLang="fr-FR"/>
            </a:br>
            <a:r>
              <a:rPr lang="fr-FR" altLang="fr-FR"/>
              <a:t>	</a:t>
            </a:r>
            <a:r>
              <a:rPr lang="fr-FR" altLang="fr-FR">
                <a:sym typeface="Symbol" panose="05050102010706020507" pitchFamily="18" charset="2"/>
              </a:rPr>
              <a:t> définir des marges</a:t>
            </a:r>
            <a:endParaRPr lang="fr-FR" altLang="fr-FR"/>
          </a:p>
          <a:p>
            <a:pPr marL="1714500" lvl="2" indent="-190500">
              <a:tabLst>
                <a:tab pos="1333500" algn="l"/>
                <a:tab pos="2959100" algn="l"/>
              </a:tabLst>
            </a:pPr>
            <a:r>
              <a:rPr lang="fr-FR" altLang="fr-FR"/>
              <a:t>de fixer l’espacement vertical ou horizontal</a:t>
            </a:r>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AC2D5DF0-BACB-4101-9109-EA3108894A47}" type="slidenum">
              <a:rPr lang="fr-FR" altLang="fr-FR"/>
              <a:pPr/>
              <a:t>101</a:t>
            </a:fld>
            <a:endParaRPr lang="fr-FR" altLang="fr-FR"/>
          </a:p>
        </p:txBody>
      </p:sp>
      <p:sp>
        <p:nvSpPr>
          <p:cNvPr id="232450" name="Rectangle 2"/>
          <p:cNvSpPr>
            <a:spLocks noGrp="1" noChangeArrowheads="1"/>
          </p:cNvSpPr>
          <p:nvPr>
            <p:ph type="title"/>
          </p:nvPr>
        </p:nvSpPr>
        <p:spPr/>
        <p:txBody>
          <a:bodyPr/>
          <a:lstStyle/>
          <a:p>
            <a:pPr>
              <a:lnSpc>
                <a:spcPct val="90000"/>
              </a:lnSpc>
            </a:pPr>
            <a:r>
              <a:rPr lang="fr-FR" altLang="fr-FR"/>
              <a:t>Commentaire</a:t>
            </a:r>
          </a:p>
        </p:txBody>
      </p:sp>
      <p:sp>
        <p:nvSpPr>
          <p:cNvPr id="232451" name="Rectangle 3"/>
          <p:cNvSpPr>
            <a:spLocks noGrp="1" noChangeArrowheads="1"/>
          </p:cNvSpPr>
          <p:nvPr>
            <p:ph type="body" idx="1"/>
          </p:nvPr>
        </p:nvSpPr>
        <p:spPr/>
        <p:txBody>
          <a:bodyPr/>
          <a:lstStyle/>
          <a:p>
            <a:pPr marL="0" indent="0">
              <a:tabLst>
                <a:tab pos="1333500" algn="l"/>
                <a:tab pos="2959100" algn="l"/>
              </a:tabLst>
            </a:pPr>
            <a:r>
              <a:rPr lang="fr-FR" altLang="fr-FR">
                <a:solidFill>
                  <a:schemeClr val="accent2"/>
                </a:solidFill>
              </a:rPr>
              <a:t>&lt;!-- commentaire  --&gt;</a:t>
            </a:r>
          </a:p>
          <a:p>
            <a:pPr marL="0" indent="0">
              <a:tabLst>
                <a:tab pos="1333500" algn="l"/>
                <a:tab pos="2959100" algn="l"/>
              </a:tabLst>
            </a:pPr>
            <a:r>
              <a:rPr lang="fr-FR" altLang="fr-FR"/>
              <a:t>Rôle</a:t>
            </a:r>
          </a:p>
          <a:p>
            <a:pPr marL="952500" lvl="1" indent="-279400">
              <a:tabLst>
                <a:tab pos="1333500" algn="l"/>
                <a:tab pos="2959100" algn="l"/>
              </a:tabLst>
            </a:pPr>
            <a:r>
              <a:rPr lang="fr-FR" altLang="fr-FR"/>
              <a:t>Permettre d’ajouter des informations dans les documents HTML sans qu’elles soient affichées à l’écran.</a:t>
            </a:r>
          </a:p>
          <a:p>
            <a:pPr marL="952500" lvl="1" indent="-279400">
              <a:tabLst>
                <a:tab pos="1333500" algn="l"/>
                <a:tab pos="2959100" algn="l"/>
              </a:tabLst>
            </a:pPr>
            <a:endParaRPr lang="fr-FR" altLang="fr-FR" sz="1000"/>
          </a:p>
          <a:p>
            <a:pPr marL="952500" lvl="1" indent="-279400">
              <a:tabLst>
                <a:tab pos="1333500" algn="l"/>
                <a:tab pos="2959100" algn="l"/>
              </a:tabLst>
            </a:pPr>
            <a:r>
              <a:rPr lang="fr-FR" altLang="fr-FR"/>
              <a:t>Utilisé par des outils de création de page Web pour laisser une signature.</a:t>
            </a:r>
          </a:p>
          <a:p>
            <a:pPr marL="952500" lvl="1" indent="-279400">
              <a:tabLst>
                <a:tab pos="1333500" algn="l"/>
                <a:tab pos="2959100" algn="l"/>
              </a:tabLst>
            </a:pPr>
            <a:endParaRPr lang="fr-FR" altLang="fr-FR" sz="1000"/>
          </a:p>
          <a:p>
            <a:pPr marL="952500" lvl="1" indent="-279400">
              <a:tabLst>
                <a:tab pos="1333500" algn="l"/>
                <a:tab pos="2959100" algn="l"/>
              </a:tabLst>
            </a:pPr>
            <a:r>
              <a:rPr lang="fr-FR" altLang="fr-FR"/>
              <a:t>Utilisé pour encapsuler du code PHP, javascript, etc.</a:t>
            </a:r>
          </a:p>
          <a:p>
            <a:pPr marL="952500" lvl="1" indent="-279400">
              <a:tabLst>
                <a:tab pos="1333500" algn="l"/>
                <a:tab pos="2959100" algn="l"/>
              </a:tabLst>
            </a:pPr>
            <a:endParaRPr lang="fr-FR" altLang="fr-FR"/>
          </a:p>
          <a:p>
            <a:pPr marL="0" indent="0">
              <a:tabLst>
                <a:tab pos="1333500" algn="l"/>
                <a:tab pos="2959100" algn="l"/>
              </a:tabLst>
            </a:pPr>
            <a:r>
              <a:rPr lang="fr-FR" altLang="fr-FR"/>
              <a:t>Attention !</a:t>
            </a:r>
          </a:p>
          <a:p>
            <a:pPr marL="952500" lvl="1" indent="-279400">
              <a:tabLst>
                <a:tab pos="1333500" algn="l"/>
                <a:tab pos="2959100" algn="l"/>
              </a:tabLst>
            </a:pPr>
            <a:r>
              <a:rPr lang="fr-FR" altLang="fr-FR"/>
              <a:t>Ne jamais oublier la taille des pages.</a:t>
            </a:r>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FF2B6927-1D58-4BF6-A8CF-11B47573F58B}" type="slidenum">
              <a:rPr lang="fr-FR" altLang="fr-FR"/>
              <a:pPr/>
              <a:t>102</a:t>
            </a:fld>
            <a:endParaRPr lang="fr-FR" altLang="fr-FR"/>
          </a:p>
        </p:txBody>
      </p:sp>
      <p:sp>
        <p:nvSpPr>
          <p:cNvPr id="233474" name="Rectangle 2"/>
          <p:cNvSpPr>
            <a:spLocks noGrp="1" noChangeArrowheads="1"/>
          </p:cNvSpPr>
          <p:nvPr>
            <p:ph type="title"/>
          </p:nvPr>
        </p:nvSpPr>
        <p:spPr/>
        <p:txBody>
          <a:bodyPr/>
          <a:lstStyle/>
          <a:p>
            <a:pPr>
              <a:lnSpc>
                <a:spcPct val="90000"/>
              </a:lnSpc>
            </a:pPr>
            <a:r>
              <a:rPr lang="fr-FR" altLang="fr-FR"/>
              <a:t>Mailto</a:t>
            </a:r>
          </a:p>
        </p:txBody>
      </p:sp>
      <p:sp>
        <p:nvSpPr>
          <p:cNvPr id="233475" name="Rectangle 3"/>
          <p:cNvSpPr>
            <a:spLocks noGrp="1" noChangeArrowheads="1"/>
          </p:cNvSpPr>
          <p:nvPr>
            <p:ph type="body" idx="1"/>
          </p:nvPr>
        </p:nvSpPr>
        <p:spPr/>
        <p:txBody>
          <a:bodyPr/>
          <a:lstStyle/>
          <a:p>
            <a:pPr marL="0" indent="0">
              <a:tabLst>
                <a:tab pos="1333500" algn="l"/>
                <a:tab pos="2959100" algn="l"/>
              </a:tabLst>
            </a:pPr>
            <a:r>
              <a:rPr lang="fr-FR" altLang="fr-FR"/>
              <a:t>&lt;A HREF="</a:t>
            </a:r>
            <a:r>
              <a:rPr lang="fr-FR" altLang="fr-FR">
                <a:solidFill>
                  <a:schemeClr val="accent2"/>
                </a:solidFill>
              </a:rPr>
              <a:t>mailto:toto@toto.com?subject=bla-bla-bla...</a:t>
            </a:r>
            <a:r>
              <a:rPr lang="fr-FR" altLang="fr-FR"/>
              <a:t>"&gt;</a:t>
            </a:r>
            <a:r>
              <a:rPr lang="fr-FR" altLang="fr-FR">
                <a:solidFill>
                  <a:srgbClr val="FFFF00"/>
                </a:solidFill>
              </a:rPr>
              <a:t/>
            </a:r>
            <a:br>
              <a:rPr lang="fr-FR" altLang="fr-FR">
                <a:solidFill>
                  <a:srgbClr val="FFFF00"/>
                </a:solidFill>
              </a:rPr>
            </a:br>
            <a:r>
              <a:rPr lang="fr-FR" altLang="fr-FR"/>
              <a:t>…</a:t>
            </a:r>
            <a:br>
              <a:rPr lang="fr-FR" altLang="fr-FR"/>
            </a:br>
            <a:r>
              <a:rPr lang="fr-FR" altLang="fr-FR"/>
              <a:t>&lt;/A&gt;</a:t>
            </a:r>
          </a:p>
          <a:p>
            <a:pPr marL="952500" lvl="1" indent="-279400">
              <a:tabLst>
                <a:tab pos="1333500" algn="l"/>
                <a:tab pos="2959100" algn="l"/>
              </a:tabLst>
            </a:pPr>
            <a:endParaRPr lang="fr-FR" altLang="fr-FR"/>
          </a:p>
          <a:p>
            <a:pPr marL="0" indent="0">
              <a:tabLst>
                <a:tab pos="1333500" algn="l"/>
                <a:tab pos="2959100" algn="l"/>
              </a:tabLst>
            </a:pPr>
            <a:r>
              <a:rPr lang="fr-FR" altLang="fr-FR"/>
              <a:t>Rôle</a:t>
            </a:r>
          </a:p>
          <a:p>
            <a:pPr marL="952500" lvl="1" indent="-279400">
              <a:tabLst>
                <a:tab pos="1333500" algn="l"/>
                <a:tab pos="2959100" algn="l"/>
              </a:tabLst>
            </a:pPr>
            <a:r>
              <a:rPr lang="fr-FR" altLang="fr-FR"/>
              <a:t>Permet de déclencher l’ouverture d’une nouvelle fenêtre pour l’envoi d’un courrier électronique.</a:t>
            </a:r>
          </a:p>
          <a:p>
            <a:pPr marL="952500" lvl="1" indent="-279400">
              <a:tabLst>
                <a:tab pos="1333500" algn="l"/>
                <a:tab pos="2959100" algn="l"/>
              </a:tabLst>
            </a:pPr>
            <a:r>
              <a:rPr lang="fr-FR" altLang="fr-FR"/>
              <a:t>L’ouverture se réalise lorsqu’on clique sur le lien compris dans l’élément A.</a:t>
            </a:r>
          </a:p>
          <a:p>
            <a:pPr marL="952500" lvl="1" indent="-279400">
              <a:tabLst>
                <a:tab pos="1333500" algn="l"/>
                <a:tab pos="2959100" algn="l"/>
              </a:tabLst>
            </a:pPr>
            <a:r>
              <a:rPr lang="fr-FR" altLang="fr-FR"/>
              <a:t>Le destinataire est </a:t>
            </a:r>
            <a:r>
              <a:rPr lang="fr-FR" altLang="fr-FR" i="1"/>
              <a:t>toto@toto.com</a:t>
            </a:r>
            <a:r>
              <a:rPr lang="fr-FR" altLang="fr-FR"/>
              <a:t> </a:t>
            </a:r>
          </a:p>
          <a:p>
            <a:pPr marL="952500" lvl="1" indent="-279400">
              <a:tabLst>
                <a:tab pos="1333500" algn="l"/>
                <a:tab pos="2959100" algn="l"/>
              </a:tabLst>
            </a:pPr>
            <a:r>
              <a:rPr lang="fr-FR" altLang="fr-FR"/>
              <a:t>Le sujet est </a:t>
            </a:r>
            <a:r>
              <a:rPr lang="fr-FR" altLang="fr-FR" i="1"/>
              <a:t>bla-bla-bla...</a:t>
            </a:r>
            <a:endParaRPr lang="fr-FR" altLang="fr-FR"/>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6547276C-96B5-4F35-BD3B-91630711CD28}" type="slidenum">
              <a:rPr lang="fr-FR" altLang="fr-FR"/>
              <a:pPr/>
              <a:t>103</a:t>
            </a:fld>
            <a:endParaRPr lang="fr-FR" altLang="fr-FR"/>
          </a:p>
        </p:txBody>
      </p:sp>
      <p:sp>
        <p:nvSpPr>
          <p:cNvPr id="234498" name="Rectangle 2"/>
          <p:cNvSpPr>
            <a:spLocks noGrp="1" noChangeArrowheads="1"/>
          </p:cNvSpPr>
          <p:nvPr>
            <p:ph type="title"/>
          </p:nvPr>
        </p:nvSpPr>
        <p:spPr>
          <a:xfrm>
            <a:off x="215900" y="177800"/>
            <a:ext cx="8826500" cy="660400"/>
          </a:xfrm>
        </p:spPr>
        <p:txBody>
          <a:bodyPr/>
          <a:lstStyle/>
          <a:p>
            <a:endParaRPr lang="fr-FR" altLang="fr-FR">
              <a:solidFill>
                <a:srgbClr val="CC0000"/>
              </a:solidFill>
            </a:endParaRPr>
          </a:p>
        </p:txBody>
      </p:sp>
      <p:sp>
        <p:nvSpPr>
          <p:cNvPr id="234499" name="Rectangle 3"/>
          <p:cNvSpPr>
            <a:spLocks noGrp="1" noChangeArrowheads="1"/>
          </p:cNvSpPr>
          <p:nvPr>
            <p:ph type="body" idx="1"/>
          </p:nvPr>
        </p:nvSpPr>
        <p:spPr>
          <a:xfrm>
            <a:off x="228600" y="1327150"/>
            <a:ext cx="8664575" cy="3663950"/>
          </a:xfrm>
        </p:spPr>
        <p:txBody>
          <a:bodyPr anchor="ctr"/>
          <a:lstStyle/>
          <a:p>
            <a:pPr algn="ctr"/>
            <a:r>
              <a:rPr lang="fr-FR" altLang="fr-FR" sz="6600"/>
              <a:t>HTML 4</a:t>
            </a:r>
          </a:p>
        </p:txBody>
      </p:sp>
      <p:sp>
        <p:nvSpPr>
          <p:cNvPr id="234500" name="Line 4"/>
          <p:cNvSpPr>
            <a:spLocks noChangeShapeType="1"/>
          </p:cNvSpPr>
          <p:nvPr/>
        </p:nvSpPr>
        <p:spPr bwMode="auto">
          <a:xfrm>
            <a:off x="0" y="6527800"/>
            <a:ext cx="89281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fr-FR"/>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5347FF12-F18D-4277-8C4C-68FE8C5068C2}" type="slidenum">
              <a:rPr lang="fr-FR" altLang="fr-FR"/>
              <a:pPr/>
              <a:t>104</a:t>
            </a:fld>
            <a:endParaRPr lang="fr-FR" altLang="fr-FR"/>
          </a:p>
        </p:txBody>
      </p:sp>
      <p:sp>
        <p:nvSpPr>
          <p:cNvPr id="236546" name="Rectangle 2"/>
          <p:cNvSpPr>
            <a:spLocks noGrp="1" noChangeArrowheads="1"/>
          </p:cNvSpPr>
          <p:nvPr>
            <p:ph type="title"/>
          </p:nvPr>
        </p:nvSpPr>
        <p:spPr/>
        <p:txBody>
          <a:bodyPr/>
          <a:lstStyle/>
          <a:p>
            <a:r>
              <a:rPr lang="fr-FR" altLang="fr-FR"/>
              <a:t>HTML 4</a:t>
            </a:r>
          </a:p>
        </p:txBody>
      </p:sp>
      <p:sp>
        <p:nvSpPr>
          <p:cNvPr id="236547" name="Rectangle 3"/>
          <p:cNvSpPr>
            <a:spLocks noGrp="1" noChangeArrowheads="1"/>
          </p:cNvSpPr>
          <p:nvPr>
            <p:ph type="body" idx="1"/>
          </p:nvPr>
        </p:nvSpPr>
        <p:spPr/>
        <p:txBody>
          <a:bodyPr/>
          <a:lstStyle/>
          <a:p>
            <a:r>
              <a:rPr lang="fr-FR" altLang="fr-FR"/>
              <a:t>Ne pas confondre HTML dynamique et HTML 4</a:t>
            </a:r>
          </a:p>
          <a:p>
            <a:pPr lvl="1"/>
            <a:endParaRPr lang="fr-FR" altLang="fr-FR"/>
          </a:p>
          <a:p>
            <a:pPr lvl="1"/>
            <a:r>
              <a:rPr lang="fr-FR" altLang="fr-FR"/>
              <a:t>HTML dynamique : </a:t>
            </a:r>
          </a:p>
          <a:p>
            <a:pPr lvl="2"/>
            <a:r>
              <a:rPr lang="fr-FR" altLang="fr-FR"/>
              <a:t>nom générique des versions spécifiques de Microsoft et Netscape pour faire évoluer HTML dans le domaine de l'animation des pages.</a:t>
            </a:r>
            <a:br>
              <a:rPr lang="fr-FR" altLang="fr-FR"/>
            </a:br>
            <a:r>
              <a:rPr lang="fr-FR" altLang="fr-FR"/>
              <a:t>Chacun, en tenant bien évidemment compte de sa propre </a:t>
            </a:r>
            <a:br>
              <a:rPr lang="fr-FR" altLang="fr-FR"/>
            </a:br>
            <a:r>
              <a:rPr lang="fr-FR" altLang="fr-FR"/>
              <a:t>vision (et de ses propres développements). </a:t>
            </a:r>
          </a:p>
          <a:p>
            <a:pPr lvl="2"/>
            <a:endParaRPr lang="fr-FR" altLang="fr-FR"/>
          </a:p>
          <a:p>
            <a:pPr lvl="1"/>
            <a:r>
              <a:rPr lang="fr-FR" altLang="fr-FR"/>
              <a:t>HTML 4 :</a:t>
            </a:r>
          </a:p>
          <a:p>
            <a:pPr lvl="2"/>
            <a:r>
              <a:rPr lang="fr-FR" altLang="fr-FR"/>
              <a:t>norme officielle d'évolution de HTML</a:t>
            </a:r>
          </a:p>
          <a:p>
            <a:pPr lvl="2"/>
            <a:r>
              <a:rPr lang="fr-FR" altLang="fr-FR"/>
              <a:t>comprend de nouvelles instructions pour la mise en page de document HTML</a:t>
            </a:r>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E903F8C2-9059-408B-84E5-8EFA5548821C}" type="slidenum">
              <a:rPr lang="fr-FR" altLang="fr-FR"/>
              <a:pPr/>
              <a:t>105</a:t>
            </a:fld>
            <a:endParaRPr lang="fr-FR" altLang="fr-FR"/>
          </a:p>
        </p:txBody>
      </p:sp>
      <p:sp>
        <p:nvSpPr>
          <p:cNvPr id="238594" name="Rectangle 2"/>
          <p:cNvSpPr>
            <a:spLocks noGrp="1" noChangeArrowheads="1"/>
          </p:cNvSpPr>
          <p:nvPr>
            <p:ph type="title"/>
          </p:nvPr>
        </p:nvSpPr>
        <p:spPr/>
        <p:txBody>
          <a:bodyPr/>
          <a:lstStyle/>
          <a:p>
            <a:r>
              <a:rPr lang="fr-FR" altLang="fr-FR"/>
              <a:t>Feuille de style</a:t>
            </a:r>
          </a:p>
        </p:txBody>
      </p:sp>
      <p:sp>
        <p:nvSpPr>
          <p:cNvPr id="238595" name="Rectangle 3"/>
          <p:cNvSpPr>
            <a:spLocks noGrp="1" noChangeArrowheads="1"/>
          </p:cNvSpPr>
          <p:nvPr>
            <p:ph type="body" idx="1"/>
          </p:nvPr>
        </p:nvSpPr>
        <p:spPr>
          <a:xfrm>
            <a:off x="228600" y="762000"/>
            <a:ext cx="8664575" cy="4298950"/>
          </a:xfrm>
        </p:spPr>
        <p:txBody>
          <a:bodyPr/>
          <a:lstStyle/>
          <a:p>
            <a:pPr>
              <a:lnSpc>
                <a:spcPct val="90000"/>
              </a:lnSpc>
              <a:tabLst>
                <a:tab pos="1714500" algn="l"/>
              </a:tabLst>
            </a:pPr>
            <a:r>
              <a:rPr lang="fr-FR" altLang="fr-FR"/>
              <a:t>Qu’est-ce ?</a:t>
            </a:r>
            <a:endParaRPr lang="fr-FR" altLang="fr-FR" sz="800"/>
          </a:p>
          <a:p>
            <a:pPr marL="952500" lvl="1" indent="-279400">
              <a:lnSpc>
                <a:spcPct val="90000"/>
              </a:lnSpc>
              <a:tabLst>
                <a:tab pos="1714500" algn="l"/>
              </a:tabLst>
            </a:pPr>
            <a:r>
              <a:rPr lang="fr-FR" altLang="fr-FR"/>
              <a:t>=	Ensemble de mises en forme génériques (position des éléments, aspect des textes à afficher, …) associés à des balises.</a:t>
            </a:r>
          </a:p>
          <a:p>
            <a:pPr marL="952500" lvl="1" indent="-279400">
              <a:lnSpc>
                <a:spcPct val="90000"/>
              </a:lnSpc>
              <a:tabLst>
                <a:tab pos="1714500" algn="l"/>
              </a:tabLst>
            </a:pPr>
            <a:endParaRPr lang="fr-FR" altLang="fr-FR" sz="800"/>
          </a:p>
          <a:p>
            <a:pPr marL="952500" lvl="1" indent="-279400">
              <a:lnSpc>
                <a:spcPct val="90000"/>
              </a:lnSpc>
              <a:tabLst>
                <a:tab pos="1714500" algn="l"/>
              </a:tabLst>
            </a:pPr>
            <a:endParaRPr lang="fr-FR" altLang="fr-FR" sz="800"/>
          </a:p>
          <a:p>
            <a:pPr marL="952500" lvl="1" indent="-279400">
              <a:lnSpc>
                <a:spcPct val="90000"/>
              </a:lnSpc>
              <a:tabLst>
                <a:tab pos="1714500" algn="l"/>
              </a:tabLst>
            </a:pPr>
            <a:r>
              <a:rPr lang="fr-FR" altLang="fr-FR"/>
              <a:t>Norme actuelle : CSS (Cascading Style Sheets)</a:t>
            </a:r>
          </a:p>
          <a:p>
            <a:pPr marL="952500" lvl="1" indent="-279400">
              <a:lnSpc>
                <a:spcPct val="90000"/>
              </a:lnSpc>
              <a:tabLst>
                <a:tab pos="1714500" algn="l"/>
              </a:tabLst>
            </a:pPr>
            <a:endParaRPr lang="fr-FR" altLang="fr-FR" sz="800"/>
          </a:p>
          <a:p>
            <a:pPr marL="952500" lvl="1" indent="-279400">
              <a:lnSpc>
                <a:spcPct val="90000"/>
              </a:lnSpc>
              <a:tabLst>
                <a:tab pos="1714500" algn="l"/>
              </a:tabLst>
            </a:pPr>
            <a:endParaRPr lang="fr-FR" altLang="fr-FR" sz="800"/>
          </a:p>
          <a:p>
            <a:pPr marL="952500" lvl="1" indent="-279400">
              <a:lnSpc>
                <a:spcPct val="90000"/>
              </a:lnSpc>
              <a:tabLst>
                <a:tab pos="1714500" algn="l"/>
              </a:tabLst>
            </a:pPr>
            <a:r>
              <a:rPr lang="fr-FR" altLang="fr-FR"/>
              <a:t>Peut être enregistrée dans un fichier séparé de la page Web,</a:t>
            </a:r>
            <a:br>
              <a:rPr lang="fr-FR" altLang="fr-FR"/>
            </a:br>
            <a:r>
              <a:rPr lang="fr-FR" altLang="fr-FR"/>
              <a:t>et ainsi être utilisée par plusieurs pages.</a:t>
            </a:r>
          </a:p>
          <a:p>
            <a:pPr marL="952500" lvl="1" indent="-279400">
              <a:lnSpc>
                <a:spcPct val="90000"/>
              </a:lnSpc>
              <a:tabLst>
                <a:tab pos="1714500" algn="l"/>
              </a:tabLst>
            </a:pPr>
            <a:endParaRPr lang="fr-FR" altLang="fr-FR" sz="800"/>
          </a:p>
          <a:p>
            <a:pPr marL="952500" lvl="1" indent="-279400">
              <a:lnSpc>
                <a:spcPct val="90000"/>
              </a:lnSpc>
              <a:tabLst>
                <a:tab pos="1714500" algn="l"/>
              </a:tabLst>
            </a:pPr>
            <a:endParaRPr lang="fr-FR" altLang="fr-FR" sz="800"/>
          </a:p>
          <a:p>
            <a:pPr marL="952500" lvl="1" indent="-279400">
              <a:lnSpc>
                <a:spcPct val="90000"/>
              </a:lnSpc>
              <a:tabLst>
                <a:tab pos="1714500" algn="l"/>
              </a:tabLst>
            </a:pPr>
            <a:r>
              <a:rPr lang="fr-FR" altLang="fr-FR"/>
              <a:t>Déclaration de la feuille de style ou de son utilisation dans l’entête ( &lt; HEAD &gt; … &lt;/ HEAD &gt; ) </a:t>
            </a:r>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15209EAA-CB13-44E7-88B3-0208FEAFFF6D}" type="slidenum">
              <a:rPr lang="fr-FR" altLang="fr-FR"/>
              <a:pPr/>
              <a:t>106</a:t>
            </a:fld>
            <a:endParaRPr lang="fr-FR" altLang="fr-FR"/>
          </a:p>
        </p:txBody>
      </p:sp>
      <p:sp>
        <p:nvSpPr>
          <p:cNvPr id="239618" name="Rectangle 2"/>
          <p:cNvSpPr>
            <a:spLocks noGrp="1" noChangeArrowheads="1"/>
          </p:cNvSpPr>
          <p:nvPr>
            <p:ph type="title"/>
          </p:nvPr>
        </p:nvSpPr>
        <p:spPr/>
        <p:txBody>
          <a:bodyPr/>
          <a:lstStyle/>
          <a:p>
            <a:r>
              <a:rPr lang="fr-FR" altLang="fr-FR"/>
              <a:t>Feuille de style </a:t>
            </a:r>
          </a:p>
        </p:txBody>
      </p:sp>
      <p:sp>
        <p:nvSpPr>
          <p:cNvPr id="239619" name="Rectangle 3"/>
          <p:cNvSpPr>
            <a:spLocks noGrp="1" noChangeArrowheads="1"/>
          </p:cNvSpPr>
          <p:nvPr>
            <p:ph type="body" idx="1"/>
          </p:nvPr>
        </p:nvSpPr>
        <p:spPr>
          <a:xfrm>
            <a:off x="381000" y="1333500"/>
            <a:ext cx="8547100" cy="4914900"/>
          </a:xfrm>
        </p:spPr>
        <p:txBody>
          <a:bodyPr/>
          <a:lstStyle/>
          <a:p>
            <a:pPr>
              <a:lnSpc>
                <a:spcPct val="90000"/>
              </a:lnSpc>
              <a:tabLst>
                <a:tab pos="1816100" algn="l"/>
                <a:tab pos="3340100" algn="l"/>
                <a:tab pos="3911600" algn="l"/>
              </a:tabLst>
            </a:pPr>
            <a:r>
              <a:rPr lang="fr-FR" altLang="fr-FR"/>
              <a:t>Syntaxe</a:t>
            </a:r>
          </a:p>
          <a:p>
            <a:pPr marL="952500" lvl="1" indent="-279400">
              <a:lnSpc>
                <a:spcPct val="90000"/>
              </a:lnSpc>
              <a:tabLst>
                <a:tab pos="1816100" algn="l"/>
                <a:tab pos="3340100" algn="l"/>
                <a:tab pos="3911600" algn="l"/>
              </a:tabLst>
            </a:pPr>
            <a:r>
              <a:rPr lang="fr-FR" altLang="fr-FR"/>
              <a:t>Balise {propriété: valeur [; propriété: valeur …]*}</a:t>
            </a:r>
          </a:p>
          <a:p>
            <a:pPr>
              <a:lnSpc>
                <a:spcPct val="90000"/>
              </a:lnSpc>
              <a:tabLst>
                <a:tab pos="1816100" algn="l"/>
                <a:tab pos="3340100" algn="l"/>
                <a:tab pos="3911600" algn="l"/>
              </a:tabLst>
            </a:pPr>
            <a:r>
              <a:rPr lang="fr-FR" altLang="fr-FR"/>
              <a:t>Exemples</a:t>
            </a:r>
          </a:p>
          <a:p>
            <a:pPr marL="952500" lvl="1" indent="-279400">
              <a:lnSpc>
                <a:spcPct val="90000"/>
              </a:lnSpc>
              <a:tabLst>
                <a:tab pos="1816100" algn="l"/>
                <a:tab pos="3340100" algn="l"/>
                <a:tab pos="3911600" algn="l"/>
              </a:tabLst>
            </a:pPr>
            <a:r>
              <a:rPr lang="fr-FR" altLang="fr-FR"/>
              <a:t>H1	{font-size: 20pt; font-weight: bold ; color: red}</a:t>
            </a:r>
          </a:p>
          <a:p>
            <a:pPr marL="952500" lvl="1" indent="-279400">
              <a:lnSpc>
                <a:spcPct val="90000"/>
              </a:lnSpc>
              <a:tabLst>
                <a:tab pos="1816100" algn="l"/>
                <a:tab pos="3340100" algn="l"/>
                <a:tab pos="3911600" algn="l"/>
              </a:tabLst>
            </a:pPr>
            <a:r>
              <a:rPr lang="fr-FR" altLang="fr-FR"/>
              <a:t>H2 	{font-size: 16pt; font-weight: bold ; color: #080000}</a:t>
            </a:r>
          </a:p>
          <a:p>
            <a:pPr marL="952500" lvl="1" indent="-279400">
              <a:lnSpc>
                <a:spcPct val="90000"/>
              </a:lnSpc>
              <a:tabLst>
                <a:tab pos="1816100" algn="l"/>
                <a:tab pos="3340100" algn="l"/>
                <a:tab pos="3911600" algn="l"/>
              </a:tabLst>
            </a:pPr>
            <a:r>
              <a:rPr lang="fr-FR" altLang="fr-FR"/>
              <a:t>P 	{margin-left: -20px; margin-right: -20px; margin-top: 30px}</a:t>
            </a:r>
          </a:p>
          <a:p>
            <a:pPr marL="952500" lvl="1" indent="-279400">
              <a:lnSpc>
                <a:spcPct val="90000"/>
              </a:lnSpc>
              <a:tabLst>
                <a:tab pos="1816100" algn="l"/>
                <a:tab pos="3340100" algn="l"/>
                <a:tab pos="3911600" algn="l"/>
              </a:tabLst>
            </a:pPr>
            <a:r>
              <a:rPr lang="fr-FR" altLang="fr-FR"/>
              <a:t>BODY 	{background: URL(http://my.server.com/pictures/back.gif); 		text-indent: 2cm}</a:t>
            </a:r>
          </a:p>
          <a:p>
            <a:pPr>
              <a:lnSpc>
                <a:spcPct val="90000"/>
              </a:lnSpc>
              <a:tabLst>
                <a:tab pos="1816100" algn="l"/>
                <a:tab pos="3340100" algn="l"/>
                <a:tab pos="3911600" algn="l"/>
              </a:tabLst>
            </a:pPr>
            <a:r>
              <a:rPr lang="fr-FR" altLang="fr-FR"/>
              <a:t>Trois possibilités pour les définir :</a:t>
            </a:r>
          </a:p>
          <a:p>
            <a:pPr marL="952500" lvl="1" indent="-279400">
              <a:lnSpc>
                <a:spcPct val="90000"/>
              </a:lnSpc>
              <a:tabLst>
                <a:tab pos="1816100" algn="l"/>
                <a:tab pos="3340100" algn="l"/>
                <a:tab pos="3911600" algn="l"/>
              </a:tabLst>
            </a:pPr>
            <a:r>
              <a:rPr lang="fr-FR" altLang="fr-FR"/>
              <a:t>Dans la page elle-même :	- localement dans un élément</a:t>
            </a:r>
            <a:br>
              <a:rPr lang="fr-FR" altLang="fr-FR"/>
            </a:br>
            <a:r>
              <a:rPr lang="fr-FR" altLang="fr-FR"/>
              <a:t>			- globalement pour la page</a:t>
            </a:r>
          </a:p>
          <a:p>
            <a:pPr marL="952500" lvl="1" indent="-279400">
              <a:lnSpc>
                <a:spcPct val="90000"/>
              </a:lnSpc>
              <a:tabLst>
                <a:tab pos="1816100" algn="l"/>
                <a:tab pos="3340100" algn="l"/>
                <a:tab pos="3911600" algn="l"/>
              </a:tabLst>
            </a:pPr>
            <a:r>
              <a:rPr lang="fr-FR" altLang="fr-FR"/>
              <a:t>Dans un fichier séparé.</a:t>
            </a:r>
          </a:p>
        </p:txBody>
      </p:sp>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numéro de diapositive 5"/>
          <p:cNvSpPr>
            <a:spLocks noGrp="1"/>
          </p:cNvSpPr>
          <p:nvPr>
            <p:ph type="sldNum" sz="quarter" idx="12"/>
          </p:nvPr>
        </p:nvSpPr>
        <p:spPr/>
        <p:txBody>
          <a:bodyPr/>
          <a:lstStyle/>
          <a:p>
            <a:fld id="{451EB7BC-A5E0-437D-ABAD-C2C567FEE087}" type="slidenum">
              <a:rPr lang="fr-FR" altLang="fr-FR"/>
              <a:pPr/>
              <a:t>107</a:t>
            </a:fld>
            <a:endParaRPr lang="fr-FR" altLang="fr-FR"/>
          </a:p>
        </p:txBody>
      </p:sp>
      <p:sp>
        <p:nvSpPr>
          <p:cNvPr id="240642" name="Rectangle 2"/>
          <p:cNvSpPr>
            <a:spLocks noGrp="1" noChangeArrowheads="1"/>
          </p:cNvSpPr>
          <p:nvPr>
            <p:ph type="title"/>
          </p:nvPr>
        </p:nvSpPr>
        <p:spPr>
          <a:noFill/>
          <a:ln/>
        </p:spPr>
        <p:txBody>
          <a:bodyPr lIns="92075" tIns="46038" rIns="92075" bIns="46038"/>
          <a:lstStyle/>
          <a:p>
            <a:r>
              <a:rPr lang="fr-FR" altLang="fr-FR"/>
              <a:t>Définition de styles</a:t>
            </a:r>
          </a:p>
        </p:txBody>
      </p:sp>
      <p:sp>
        <p:nvSpPr>
          <p:cNvPr id="240643" name="Rectangle 3"/>
          <p:cNvSpPr>
            <a:spLocks noGrp="1" noChangeArrowheads="1"/>
          </p:cNvSpPr>
          <p:nvPr>
            <p:ph type="body" idx="1"/>
          </p:nvPr>
        </p:nvSpPr>
        <p:spPr>
          <a:noFill/>
          <a:ln/>
        </p:spPr>
        <p:txBody>
          <a:bodyPr lIns="92075" tIns="46038" rIns="92075" bIns="46038"/>
          <a:lstStyle/>
          <a:p>
            <a:pPr>
              <a:lnSpc>
                <a:spcPct val="90000"/>
              </a:lnSpc>
              <a:tabLst>
                <a:tab pos="1714500" algn="l"/>
              </a:tabLst>
            </a:pPr>
            <a:r>
              <a:rPr lang="fr-FR" altLang="fr-FR" sz="2800"/>
              <a:t>Définition locale</a:t>
            </a:r>
          </a:p>
          <a:p>
            <a:pPr marL="952500" lvl="1" indent="-279400">
              <a:lnSpc>
                <a:spcPct val="90000"/>
              </a:lnSpc>
              <a:tabLst>
                <a:tab pos="1714500" algn="l"/>
              </a:tabLst>
            </a:pPr>
            <a:r>
              <a:rPr lang="fr-FR" altLang="fr-FR"/>
              <a:t>&lt;P </a:t>
            </a:r>
            <a:r>
              <a:rPr lang="fr-FR" altLang="fr-FR">
                <a:solidFill>
                  <a:schemeClr val="accent2"/>
                </a:solidFill>
              </a:rPr>
              <a:t>STYLE="</a:t>
            </a:r>
            <a:r>
              <a:rPr lang="fr-FR" altLang="fr-FR"/>
              <a:t>margin-left: 1in; margin-right: 1in; color: #0000FF</a:t>
            </a:r>
            <a:r>
              <a:rPr lang="fr-FR" altLang="fr-FR">
                <a:solidFill>
                  <a:schemeClr val="accent2"/>
                </a:solidFill>
              </a:rPr>
              <a:t>"</a:t>
            </a:r>
            <a:r>
              <a:rPr lang="fr-FR" altLang="fr-FR"/>
              <a:t>&gt;</a:t>
            </a:r>
          </a:p>
          <a:p>
            <a:pPr>
              <a:lnSpc>
                <a:spcPct val="90000"/>
              </a:lnSpc>
              <a:tabLst>
                <a:tab pos="1714500" algn="l"/>
              </a:tabLst>
            </a:pPr>
            <a:r>
              <a:rPr lang="fr-FR" altLang="fr-FR" sz="2800"/>
              <a:t>Définition globale (dans l’entête &lt; HEAD &gt; … &lt;/ HEAD &gt;)</a:t>
            </a:r>
          </a:p>
          <a:p>
            <a:pPr marL="952500" lvl="1" indent="-279400">
              <a:lnSpc>
                <a:spcPct val="90000"/>
              </a:lnSpc>
              <a:tabLst>
                <a:tab pos="1714500" algn="l"/>
              </a:tabLst>
            </a:pPr>
            <a:r>
              <a:rPr lang="fr-FR" altLang="fr-FR" sz="2400">
                <a:solidFill>
                  <a:schemeClr val="accent2"/>
                </a:solidFill>
              </a:rPr>
              <a:t>&lt;STYLE type="text/css"&gt; </a:t>
            </a:r>
          </a:p>
          <a:p>
            <a:pPr marL="952500" lvl="1" indent="-279400">
              <a:lnSpc>
                <a:spcPct val="90000"/>
              </a:lnSpc>
              <a:tabLst>
                <a:tab pos="1714500" algn="l"/>
              </a:tabLst>
            </a:pPr>
            <a:r>
              <a:rPr lang="fr-FR" altLang="fr-FR"/>
              <a:t>P {font-size: 14pt; color: red ; text-align: center} </a:t>
            </a:r>
          </a:p>
          <a:p>
            <a:pPr marL="952500" lvl="1" indent="-279400">
              <a:lnSpc>
                <a:spcPct val="90000"/>
              </a:lnSpc>
              <a:tabLst>
                <a:tab pos="1714500" algn="l"/>
              </a:tabLst>
            </a:pPr>
            <a:r>
              <a:rPr lang="fr-FR" altLang="fr-FR"/>
              <a:t>H1.red {color: #FF0000; font-size: 20pt}</a:t>
            </a:r>
          </a:p>
          <a:p>
            <a:pPr marL="952500" lvl="1" indent="-279400">
              <a:lnSpc>
                <a:spcPct val="90000"/>
              </a:lnSpc>
              <a:tabLst>
                <a:tab pos="1714500" algn="l"/>
              </a:tabLst>
            </a:pPr>
            <a:r>
              <a:rPr lang="fr-FR" altLang="fr-FR"/>
              <a:t>H1.blue {color: #0000FF; font-size:20pt}</a:t>
            </a:r>
          </a:p>
          <a:p>
            <a:pPr marL="952500" lvl="1" indent="-279400">
              <a:lnSpc>
                <a:spcPct val="90000"/>
              </a:lnSpc>
              <a:tabLst>
                <a:tab pos="1714500" algn="l"/>
              </a:tabLst>
            </a:pPr>
            <a:r>
              <a:rPr lang="fr-FR" altLang="fr-FR" sz="2400">
                <a:solidFill>
                  <a:schemeClr val="accent2"/>
                </a:solidFill>
              </a:rPr>
              <a:t>&lt;/STYLE&gt;</a:t>
            </a:r>
          </a:p>
          <a:p>
            <a:pPr>
              <a:lnSpc>
                <a:spcPct val="90000"/>
              </a:lnSpc>
              <a:tabLst>
                <a:tab pos="1714500" algn="l"/>
              </a:tabLst>
            </a:pPr>
            <a:r>
              <a:rPr lang="fr-FR" altLang="fr-FR" sz="2800"/>
              <a:t>Utilisation</a:t>
            </a:r>
            <a:endParaRPr lang="fr-FR" altLang="fr-FR" sz="1600"/>
          </a:p>
          <a:p>
            <a:pPr marL="952500" lvl="1" indent="-279400">
              <a:lnSpc>
                <a:spcPct val="90000"/>
              </a:lnSpc>
              <a:tabLst>
                <a:tab pos="1714500" algn="l"/>
              </a:tabLst>
            </a:pPr>
            <a:r>
              <a:rPr lang="fr-FR" altLang="fr-FR"/>
              <a:t>&lt;H1 CLASS=red&gt;This will be red&lt; /H1&gt;</a:t>
            </a:r>
          </a:p>
          <a:p>
            <a:pPr marL="952500" lvl="1" indent="-279400">
              <a:lnSpc>
                <a:spcPct val="90000"/>
              </a:lnSpc>
              <a:tabLst>
                <a:tab pos="1714500" algn="l"/>
              </a:tabLst>
            </a:pPr>
            <a:r>
              <a:rPr lang="fr-FR" altLang="fr-FR"/>
              <a:t>&lt;P&gt; … &lt;/P&gt;</a:t>
            </a:r>
          </a:p>
          <a:p>
            <a:pPr marL="952500" lvl="1" indent="-279400">
              <a:lnSpc>
                <a:spcPct val="90000"/>
              </a:lnSpc>
              <a:tabLst>
                <a:tab pos="1714500" algn="l"/>
              </a:tabLst>
            </a:pPr>
            <a:r>
              <a:rPr lang="fr-FR" altLang="fr-FR"/>
              <a:t>&lt;H1 CLASS=blue&gt;This will be blue&lt; /H1&gt; </a:t>
            </a:r>
          </a:p>
        </p:txBody>
      </p:sp>
      <p:grpSp>
        <p:nvGrpSpPr>
          <p:cNvPr id="240644" name="Group 4"/>
          <p:cNvGrpSpPr>
            <a:grpSpLocks/>
          </p:cNvGrpSpPr>
          <p:nvPr/>
        </p:nvGrpSpPr>
        <p:grpSpPr bwMode="auto">
          <a:xfrm>
            <a:off x="5272088" y="3327400"/>
            <a:ext cx="3541712" cy="2516188"/>
            <a:chOff x="3321" y="2240"/>
            <a:chExt cx="2231" cy="1585"/>
          </a:xfrm>
        </p:grpSpPr>
        <p:sp>
          <p:nvSpPr>
            <p:cNvPr id="240645" name="Text Box 5"/>
            <p:cNvSpPr txBox="1">
              <a:spLocks noChangeArrowheads="1"/>
            </p:cNvSpPr>
            <p:nvPr/>
          </p:nvSpPr>
          <p:spPr bwMode="auto">
            <a:xfrm>
              <a:off x="3968" y="2767"/>
              <a:ext cx="1584" cy="442"/>
            </a:xfrm>
            <a:prstGeom prst="rect">
              <a:avLst/>
            </a:prstGeom>
            <a:noFill/>
            <a:ln>
              <a:noFill/>
            </a:ln>
            <a:effectLst/>
            <a:extLst>
              <a:ext uri="{909E8E84-426E-40DD-AFC4-6F175D3DCCD1}">
                <a14:hiddenFill xmlns:a14="http://schemas.microsoft.com/office/drawing/2010/main">
                  <a:solidFill>
                    <a:srgbClr val="CCFF33"/>
                  </a:solidFill>
                </a14:hiddenFill>
              </a:ext>
              <a:ext uri="{91240B29-F687-4F45-9708-019B960494DF}">
                <a14:hiddenLine xmlns:a14="http://schemas.microsoft.com/office/drawing/2010/main" w="9525">
                  <a:solidFill>
                    <a:srgbClr val="FF9933"/>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eaLnBrk="0" hangingPunct="0">
                <a:spcBef>
                  <a:spcPct val="80000"/>
                </a:spcBef>
                <a:buClr>
                  <a:srgbClr val="CC0000"/>
                </a:buClr>
                <a:buSzPct val="85000"/>
                <a:buFont typeface="Monotype Sorts" pitchFamily="2" charset="2"/>
                <a:buNone/>
              </a:pPr>
              <a:r>
                <a:rPr lang="fr-FR" altLang="fr-FR">
                  <a:solidFill>
                    <a:srgbClr val="FFFFFF"/>
                  </a:solidFill>
                </a:rPr>
                <a:t>Possibilité de définir </a:t>
              </a:r>
              <a:br>
                <a:rPr lang="fr-FR" altLang="fr-FR">
                  <a:solidFill>
                    <a:srgbClr val="FFFFFF"/>
                  </a:solidFill>
                </a:rPr>
              </a:br>
              <a:r>
                <a:rPr lang="fr-FR" altLang="fr-FR">
                  <a:solidFill>
                    <a:srgbClr val="FFFFFF"/>
                  </a:solidFill>
                </a:rPr>
                <a:t>des sous-classes</a:t>
              </a:r>
            </a:p>
          </p:txBody>
        </p:sp>
        <p:sp>
          <p:nvSpPr>
            <p:cNvPr id="240646" name="Line 6"/>
            <p:cNvSpPr>
              <a:spLocks noChangeShapeType="1"/>
            </p:cNvSpPr>
            <p:nvPr/>
          </p:nvSpPr>
          <p:spPr bwMode="auto">
            <a:xfrm flipH="1" flipV="1">
              <a:off x="3456" y="2496"/>
              <a:ext cx="518" cy="335"/>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fr-FR"/>
            </a:p>
          </p:txBody>
        </p:sp>
        <p:sp>
          <p:nvSpPr>
            <p:cNvPr id="240647" name="AutoShape 7"/>
            <p:cNvSpPr>
              <a:spLocks/>
            </p:cNvSpPr>
            <p:nvPr/>
          </p:nvSpPr>
          <p:spPr bwMode="auto">
            <a:xfrm>
              <a:off x="3321" y="2240"/>
              <a:ext cx="47" cy="416"/>
            </a:xfrm>
            <a:prstGeom prst="rightBrace">
              <a:avLst>
                <a:gd name="adj1" fmla="val 73759"/>
                <a:gd name="adj2" fmla="val 50000"/>
              </a:avLst>
            </a:prstGeom>
            <a:noFill/>
            <a:ln w="9525">
              <a:solidFill>
                <a:srgbClr val="FFFFFF"/>
              </a:solidFill>
              <a:round/>
              <a:headEnd/>
              <a:tailEnd/>
            </a:ln>
            <a:effectLst/>
            <a:extLst>
              <a:ext uri="{909E8E84-426E-40DD-AFC4-6F175D3DCCD1}">
                <a14:hiddenFill xmlns:a14="http://schemas.microsoft.com/office/drawing/2010/main">
                  <a:solidFill>
                    <a:srgbClr val="CCFF33"/>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fr-FR"/>
            </a:p>
          </p:txBody>
        </p:sp>
        <p:sp>
          <p:nvSpPr>
            <p:cNvPr id="240648" name="Line 8"/>
            <p:cNvSpPr>
              <a:spLocks noChangeShapeType="1"/>
            </p:cNvSpPr>
            <p:nvPr/>
          </p:nvSpPr>
          <p:spPr bwMode="auto">
            <a:xfrm flipH="1">
              <a:off x="3456" y="2976"/>
              <a:ext cx="528" cy="423"/>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fr-FR"/>
            </a:p>
          </p:txBody>
        </p:sp>
        <p:sp>
          <p:nvSpPr>
            <p:cNvPr id="240649" name="Line 9"/>
            <p:cNvSpPr>
              <a:spLocks noChangeShapeType="1"/>
            </p:cNvSpPr>
            <p:nvPr/>
          </p:nvSpPr>
          <p:spPr bwMode="auto">
            <a:xfrm flipH="1">
              <a:off x="3456" y="3120"/>
              <a:ext cx="528" cy="705"/>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fr-F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406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F14E8DC5-A4D2-4FA0-9E7A-83B60FF7F2B2}" type="slidenum">
              <a:rPr lang="fr-FR" altLang="fr-FR"/>
              <a:pPr/>
              <a:t>108</a:t>
            </a:fld>
            <a:endParaRPr lang="fr-FR" altLang="fr-FR"/>
          </a:p>
        </p:txBody>
      </p:sp>
      <p:sp>
        <p:nvSpPr>
          <p:cNvPr id="242690" name="Rectangle 2"/>
          <p:cNvSpPr>
            <a:spLocks noGrp="1" noChangeArrowheads="1"/>
          </p:cNvSpPr>
          <p:nvPr>
            <p:ph type="title"/>
          </p:nvPr>
        </p:nvSpPr>
        <p:spPr>
          <a:noFill/>
          <a:ln/>
        </p:spPr>
        <p:txBody>
          <a:bodyPr lIns="92075" tIns="46038" rIns="92075" bIns="46038"/>
          <a:lstStyle/>
          <a:p>
            <a:r>
              <a:rPr lang="fr-FR" altLang="fr-FR"/>
              <a:t>Définition de styles</a:t>
            </a:r>
          </a:p>
        </p:txBody>
      </p:sp>
      <p:sp>
        <p:nvSpPr>
          <p:cNvPr id="242691" name="Rectangle 3"/>
          <p:cNvSpPr>
            <a:spLocks noGrp="1" noChangeArrowheads="1"/>
          </p:cNvSpPr>
          <p:nvPr>
            <p:ph type="body" idx="1"/>
          </p:nvPr>
        </p:nvSpPr>
        <p:spPr>
          <a:xfrm>
            <a:off x="381000" y="1333500"/>
            <a:ext cx="8661400" cy="4914900"/>
          </a:xfrm>
          <a:noFill/>
          <a:ln/>
        </p:spPr>
        <p:txBody>
          <a:bodyPr lIns="92075" tIns="46038" rIns="92075" bIns="46038"/>
          <a:lstStyle/>
          <a:p>
            <a:r>
              <a:rPr lang="fr-FR" altLang="fr-FR"/>
              <a:t>Définition externe</a:t>
            </a:r>
          </a:p>
          <a:p>
            <a:pPr lvl="1"/>
            <a:r>
              <a:rPr lang="fr-FR" altLang="fr-FR" sz="2400"/>
              <a:t>	&lt;LINK </a:t>
            </a:r>
            <a:r>
              <a:rPr lang="fr-FR" altLang="fr-FR" sz="2400">
                <a:solidFill>
                  <a:schemeClr val="accent2"/>
                </a:solidFill>
              </a:rPr>
              <a:t>REL=STYLESHEET</a:t>
            </a:r>
            <a:r>
              <a:rPr lang="fr-FR" altLang="fr-FR" sz="2400"/>
              <a:t> HREF="</a:t>
            </a:r>
            <a:r>
              <a:rPr lang="fr-FR" altLang="fr-FR" sz="2400" i="1"/>
              <a:t>...URL…</a:t>
            </a:r>
            <a:r>
              <a:rPr lang="fr-FR" altLang="fr-FR" sz="2400"/>
              <a:t> </a:t>
            </a:r>
            <a:r>
              <a:rPr lang="fr-FR" altLang="fr-FR" sz="2400">
                <a:solidFill>
                  <a:schemeClr val="accent2"/>
                </a:solidFill>
              </a:rPr>
              <a:t>TYPE="text/css"</a:t>
            </a:r>
            <a:r>
              <a:rPr lang="fr-FR" altLang="fr-FR" sz="2400"/>
              <a:t> &gt;</a:t>
            </a:r>
          </a:p>
          <a:p>
            <a:pPr lvl="1"/>
            <a:endParaRPr lang="fr-FR" altLang="fr-FR" sz="2400"/>
          </a:p>
          <a:p>
            <a:pPr lvl="1"/>
            <a:r>
              <a:rPr lang="fr-FR" altLang="fr-FR"/>
              <a:t>L’URL référence un fichier qui contient les définitions des styles. </a:t>
            </a:r>
          </a:p>
          <a:p>
            <a:endParaRPr lang="fr-FR" altLang="fr-FR"/>
          </a:p>
          <a:p>
            <a:r>
              <a:rPr lang="fr-FR" altLang="fr-FR"/>
              <a:t>Utilisation</a:t>
            </a:r>
            <a:endParaRPr lang="fr-FR" altLang="fr-FR" sz="1400"/>
          </a:p>
          <a:p>
            <a:pPr lvl="1"/>
            <a:r>
              <a:rPr lang="fr-FR" altLang="fr-FR"/>
              <a:t>idem que précédemment</a:t>
            </a:r>
          </a:p>
        </p:txBody>
      </p:sp>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D4A67846-D1AE-4BCF-8E9B-4AC466273B02}" type="slidenum">
              <a:rPr lang="fr-FR" altLang="fr-FR"/>
              <a:pPr/>
              <a:t>109</a:t>
            </a:fld>
            <a:endParaRPr lang="fr-FR" altLang="fr-FR"/>
          </a:p>
        </p:txBody>
      </p:sp>
      <p:sp>
        <p:nvSpPr>
          <p:cNvPr id="244738" name="Rectangle 2"/>
          <p:cNvSpPr>
            <a:spLocks noGrp="1" noChangeArrowheads="1"/>
          </p:cNvSpPr>
          <p:nvPr>
            <p:ph type="title"/>
          </p:nvPr>
        </p:nvSpPr>
        <p:spPr/>
        <p:txBody>
          <a:bodyPr/>
          <a:lstStyle/>
          <a:p>
            <a:r>
              <a:rPr lang="fr-FR" altLang="fr-FR"/>
              <a:t>Définition de styles : positionnement</a:t>
            </a:r>
          </a:p>
        </p:txBody>
      </p:sp>
      <p:sp>
        <p:nvSpPr>
          <p:cNvPr id="244739" name="Rectangle 3"/>
          <p:cNvSpPr>
            <a:spLocks noGrp="1" noChangeArrowheads="1"/>
          </p:cNvSpPr>
          <p:nvPr>
            <p:ph type="body" idx="1"/>
          </p:nvPr>
        </p:nvSpPr>
        <p:spPr/>
        <p:txBody>
          <a:bodyPr/>
          <a:lstStyle/>
          <a:p>
            <a:r>
              <a:rPr lang="fr-FR" altLang="fr-FR"/>
              <a:t>Absolu, par rapport à la marge</a:t>
            </a:r>
          </a:p>
          <a:p>
            <a:pPr lvl="1"/>
            <a:r>
              <a:rPr lang="fr-FR" altLang="fr-FR"/>
              <a:t>Exemple : {position:absolute; left:40px;top:75px;}</a:t>
            </a:r>
            <a:br>
              <a:rPr lang="fr-FR" altLang="fr-FR"/>
            </a:br>
            <a:r>
              <a:rPr lang="fr-FR" altLang="fr-FR" sz="800"/>
              <a:t/>
            </a:r>
            <a:br>
              <a:rPr lang="fr-FR" altLang="fr-FR" sz="800"/>
            </a:br>
            <a:r>
              <a:rPr lang="fr-FR" altLang="fr-FR"/>
              <a:t>positionnera le texte :</a:t>
            </a:r>
          </a:p>
          <a:p>
            <a:pPr lvl="2"/>
            <a:r>
              <a:rPr lang="fr-FR" altLang="fr-FR"/>
              <a:t>à 40 pixels du bord gauche, et</a:t>
            </a:r>
          </a:p>
          <a:p>
            <a:pPr lvl="2"/>
            <a:r>
              <a:rPr lang="fr-FR" altLang="fr-FR"/>
              <a:t>à 75 pixels du haut de la fenêtre.</a:t>
            </a:r>
          </a:p>
          <a:p>
            <a:pPr lvl="1"/>
            <a:r>
              <a:rPr lang="fr-FR" altLang="fr-FR"/>
              <a:t>Ce type d'instruction permet de superposer des textes</a:t>
            </a:r>
          </a:p>
          <a:p>
            <a:r>
              <a:rPr lang="fr-FR" altLang="fr-FR"/>
              <a:t>Relatif, par rapport au dernier élément affiché</a:t>
            </a:r>
          </a:p>
          <a:p>
            <a:pPr lvl="1"/>
            <a:r>
              <a:rPr lang="fr-FR" altLang="fr-FR"/>
              <a:t>Exemple : {margin-top:20px; margin-left:300px;}</a:t>
            </a:r>
            <a:br>
              <a:rPr lang="fr-FR" altLang="fr-FR"/>
            </a:br>
            <a:r>
              <a:rPr lang="fr-FR" altLang="fr-FR" sz="800"/>
              <a:t/>
            </a:r>
            <a:br>
              <a:rPr lang="fr-FR" altLang="fr-FR" sz="800"/>
            </a:br>
            <a:r>
              <a:rPr lang="fr-FR" altLang="fr-FR"/>
              <a:t>positionnera le texte :</a:t>
            </a:r>
          </a:p>
          <a:p>
            <a:pPr lvl="2"/>
            <a:r>
              <a:rPr lang="fr-FR" altLang="fr-FR"/>
              <a:t>20 pixels plus bas et </a:t>
            </a:r>
          </a:p>
          <a:p>
            <a:pPr lvl="2"/>
            <a:r>
              <a:rPr lang="fr-FR" altLang="fr-FR"/>
              <a:t>300 pixels plus à gauche </a:t>
            </a:r>
          </a:p>
          <a:p>
            <a:pPr lvl="1"/>
            <a:r>
              <a:rPr lang="fr-FR" altLang="fr-FR"/>
              <a:t>	que le dernier texte affiché.</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3C49E482-2E16-46FE-BE06-173ECEA26F76}" type="slidenum">
              <a:rPr lang="fr-FR" altLang="fr-FR"/>
              <a:pPr/>
              <a:t>11</a:t>
            </a:fld>
            <a:endParaRPr lang="fr-FR" altLang="fr-FR"/>
          </a:p>
        </p:txBody>
      </p:sp>
      <p:sp>
        <p:nvSpPr>
          <p:cNvPr id="81922" name="Rectangle 2"/>
          <p:cNvSpPr>
            <a:spLocks noGrp="1" noChangeArrowheads="1"/>
          </p:cNvSpPr>
          <p:nvPr>
            <p:ph type="title"/>
          </p:nvPr>
        </p:nvSpPr>
        <p:spPr>
          <a:noFill/>
          <a:ln/>
        </p:spPr>
        <p:txBody>
          <a:bodyPr lIns="92075" tIns="46038" rIns="92075" bIns="46038"/>
          <a:lstStyle/>
          <a:p>
            <a:r>
              <a:rPr lang="fr-FR" altLang="fr-FR"/>
              <a:t>HTML : Evolution</a:t>
            </a:r>
          </a:p>
        </p:txBody>
      </p:sp>
      <p:sp>
        <p:nvSpPr>
          <p:cNvPr id="81923" name="Rectangle 3"/>
          <p:cNvSpPr>
            <a:spLocks noGrp="1" noChangeArrowheads="1"/>
          </p:cNvSpPr>
          <p:nvPr>
            <p:ph type="body" idx="1"/>
          </p:nvPr>
        </p:nvSpPr>
        <p:spPr>
          <a:noFill/>
          <a:ln/>
        </p:spPr>
        <p:txBody>
          <a:bodyPr lIns="92075" tIns="46038" rIns="92075" bIns="46038"/>
          <a:lstStyle/>
          <a:p>
            <a:r>
              <a:rPr lang="fr-FR" altLang="fr-FR"/>
              <a:t>HTML 1.0</a:t>
            </a:r>
          </a:p>
          <a:p>
            <a:pPr lvl="1"/>
            <a:r>
              <a:rPr lang="fr-FR" altLang="fr-FR"/>
              <a:t>Texte de base, images, liens hypertextes</a:t>
            </a:r>
          </a:p>
          <a:p>
            <a:r>
              <a:rPr lang="fr-FR" altLang="fr-FR"/>
              <a:t>HTML 2.0</a:t>
            </a:r>
          </a:p>
          <a:p>
            <a:pPr lvl="1"/>
            <a:r>
              <a:rPr lang="fr-FR" altLang="fr-FR"/>
              <a:t>Formulaires de saisie</a:t>
            </a:r>
          </a:p>
          <a:p>
            <a:r>
              <a:rPr lang="fr-FR" altLang="fr-FR"/>
              <a:t>HTML 3.2</a:t>
            </a:r>
          </a:p>
          <a:p>
            <a:pPr lvl="1"/>
            <a:r>
              <a:rPr lang="fr-FR" altLang="fr-FR"/>
              <a:t>Justification (gauche, centre, droite)</a:t>
            </a:r>
          </a:p>
          <a:p>
            <a:pPr lvl="1"/>
            <a:r>
              <a:rPr lang="fr-FR" altLang="fr-FR"/>
              <a:t>Tableaux</a:t>
            </a:r>
          </a:p>
          <a:p>
            <a:pPr lvl="1"/>
            <a:r>
              <a:rPr lang="fr-FR" altLang="fr-FR"/>
              <a:t>Équations mathématiques </a:t>
            </a:r>
          </a:p>
          <a:p>
            <a:r>
              <a:rPr lang="fr-FR" altLang="fr-FR"/>
              <a:t>HTML 4.0</a:t>
            </a:r>
          </a:p>
          <a:p>
            <a:pPr lvl="1"/>
            <a:r>
              <a:rPr lang="fr-FR" altLang="fr-FR"/>
              <a:t>Feuilles de style</a:t>
            </a:r>
          </a:p>
          <a:p>
            <a:pPr lvl="1"/>
            <a:endParaRPr lang="fr-FR" altLang="fr-FR"/>
          </a:p>
        </p:txBody>
      </p:sp>
      <p:sp>
        <p:nvSpPr>
          <p:cNvPr id="81924" name="Rectangle 4"/>
          <p:cNvSpPr>
            <a:spLocks noChangeArrowheads="1"/>
          </p:cNvSpPr>
          <p:nvPr/>
        </p:nvSpPr>
        <p:spPr bwMode="auto">
          <a:xfrm>
            <a:off x="5710238" y="3883025"/>
            <a:ext cx="3217862" cy="1435100"/>
          </a:xfrm>
          <a:prstGeom prst="rect">
            <a:avLst/>
          </a:prstGeom>
          <a:noFill/>
          <a:ln>
            <a:noFill/>
          </a:ln>
          <a:effectLst/>
          <a:extLst>
            <a:ext uri="{909E8E84-426E-40DD-AFC4-6F175D3DCCD1}">
              <a14:hiddenFill xmlns:a14="http://schemas.microsoft.com/office/drawing/2010/main">
                <a:solidFill>
                  <a:srgbClr val="CCFF33"/>
                </a:solidFill>
              </a14:hiddenFill>
            </a:ext>
            <a:ext uri="{91240B29-F687-4F45-9708-019B960494DF}">
              <a14:hiddenLine xmlns:a14="http://schemas.microsoft.com/office/drawing/2010/main" w="9525">
                <a:solidFill>
                  <a:srgbClr val="FF9933"/>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2075" tIns="46038" rIns="92075" bIns="46038"/>
          <a:lstStyle>
            <a:lvl1pPr marL="342900" indent="-342900">
              <a:spcBef>
                <a:spcPct val="20000"/>
              </a:spcBef>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defRPr sz="2000">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lvl="1"/>
            <a:r>
              <a:rPr lang="fr-FR" altLang="fr-FR"/>
              <a:t>Figures </a:t>
            </a:r>
          </a:p>
          <a:p>
            <a:pPr lvl="1"/>
            <a:r>
              <a:rPr lang="fr-FR" altLang="fr-FR"/>
              <a:t>Imagemap</a:t>
            </a:r>
          </a:p>
          <a:p>
            <a:pPr lvl="1"/>
            <a:r>
              <a:rPr lang="fr-FR" altLang="fr-FR"/>
              <a:t>…</a:t>
            </a:r>
          </a:p>
          <a:p>
            <a:pPr lvl="1"/>
            <a:endParaRPr lang="fr-FR" altLang="fr-FR"/>
          </a:p>
        </p:txBody>
      </p:sp>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9A08E315-EADE-4DB2-90DC-D9F6AECE79D9}" type="slidenum">
              <a:rPr lang="fr-FR" altLang="fr-FR"/>
              <a:pPr/>
              <a:t>110</a:t>
            </a:fld>
            <a:endParaRPr lang="fr-FR" altLang="fr-FR"/>
          </a:p>
        </p:txBody>
      </p:sp>
      <p:sp>
        <p:nvSpPr>
          <p:cNvPr id="246786" name="Rectangle 2"/>
          <p:cNvSpPr>
            <a:spLocks noGrp="1" noChangeArrowheads="1"/>
          </p:cNvSpPr>
          <p:nvPr>
            <p:ph type="title"/>
          </p:nvPr>
        </p:nvSpPr>
        <p:spPr/>
        <p:txBody>
          <a:bodyPr/>
          <a:lstStyle/>
          <a:p>
            <a:r>
              <a:rPr lang="fr-FR" altLang="fr-FR"/>
              <a:t>Définition de styles : polices</a:t>
            </a:r>
          </a:p>
        </p:txBody>
      </p:sp>
      <p:sp>
        <p:nvSpPr>
          <p:cNvPr id="246787" name="Rectangle 3"/>
          <p:cNvSpPr>
            <a:spLocks noGrp="1" noChangeArrowheads="1"/>
          </p:cNvSpPr>
          <p:nvPr>
            <p:ph type="body" idx="1"/>
          </p:nvPr>
        </p:nvSpPr>
        <p:spPr/>
        <p:txBody>
          <a:bodyPr/>
          <a:lstStyle/>
          <a:p>
            <a:r>
              <a:rPr lang="fr-FR" altLang="fr-FR"/>
              <a:t>font-size : taille de la police.</a:t>
            </a:r>
          </a:p>
          <a:p>
            <a:pPr lvl="1"/>
            <a:r>
              <a:rPr lang="fr-FR" altLang="fr-FR"/>
              <a:t>Valeurs possibles : </a:t>
            </a:r>
          </a:p>
          <a:p>
            <a:pPr lvl="2"/>
            <a:r>
              <a:rPr lang="fr-FR" altLang="fr-FR"/>
              <a:t>xx-small, x-small, small, medium, large, x-large, xx-large, larger, smaller </a:t>
            </a:r>
          </a:p>
          <a:p>
            <a:pPr lvl="2"/>
            <a:r>
              <a:rPr lang="fr-FR" altLang="fr-FR"/>
              <a:t>ou une taille exprimée en pixels (px), en points (pt)</a:t>
            </a:r>
          </a:p>
          <a:p>
            <a:r>
              <a:rPr lang="fr-FR" altLang="fr-FR"/>
              <a:t>font-weight : graisse</a:t>
            </a:r>
          </a:p>
          <a:p>
            <a:pPr lvl="1"/>
            <a:r>
              <a:rPr lang="fr-FR" altLang="fr-FR"/>
              <a:t>Valeurs possibles : </a:t>
            </a:r>
          </a:p>
          <a:p>
            <a:pPr lvl="2"/>
            <a:r>
              <a:rPr lang="fr-FR" altLang="fr-FR"/>
              <a:t>normal, bold, bolder, lighter, </a:t>
            </a:r>
          </a:p>
          <a:p>
            <a:pPr lvl="2"/>
            <a:r>
              <a:rPr lang="fr-FR" altLang="fr-FR"/>
              <a:t>ou une valeur numérique comprise entre 100 et 900</a:t>
            </a:r>
          </a:p>
          <a:p>
            <a:r>
              <a:rPr lang="fr-FR" altLang="fr-FR"/>
              <a:t>font-style : style d'écriture</a:t>
            </a:r>
          </a:p>
          <a:p>
            <a:pPr lvl="1"/>
            <a:r>
              <a:rPr lang="fr-FR" altLang="fr-FR"/>
              <a:t>Valeurs possibles : </a:t>
            </a:r>
          </a:p>
          <a:p>
            <a:pPr lvl="2"/>
            <a:r>
              <a:rPr lang="fr-FR" altLang="fr-FR"/>
              <a:t>normal, italic, oblique</a:t>
            </a:r>
          </a:p>
        </p:txBody>
      </p:sp>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5966F49A-4E1C-47FE-B845-6DD209112A64}" type="slidenum">
              <a:rPr lang="fr-FR" altLang="fr-FR"/>
              <a:pPr/>
              <a:t>111</a:t>
            </a:fld>
            <a:endParaRPr lang="fr-FR" altLang="fr-FR"/>
          </a:p>
        </p:txBody>
      </p:sp>
      <p:sp>
        <p:nvSpPr>
          <p:cNvPr id="248834" name="Rectangle 2"/>
          <p:cNvSpPr>
            <a:spLocks noGrp="1" noChangeArrowheads="1"/>
          </p:cNvSpPr>
          <p:nvPr>
            <p:ph type="title"/>
          </p:nvPr>
        </p:nvSpPr>
        <p:spPr/>
        <p:txBody>
          <a:bodyPr/>
          <a:lstStyle/>
          <a:p>
            <a:r>
              <a:rPr lang="fr-FR" altLang="fr-FR"/>
              <a:t>Définition de styles : polices</a:t>
            </a:r>
          </a:p>
        </p:txBody>
      </p:sp>
      <p:sp>
        <p:nvSpPr>
          <p:cNvPr id="248835" name="Rectangle 3"/>
          <p:cNvSpPr>
            <a:spLocks noGrp="1" noChangeArrowheads="1"/>
          </p:cNvSpPr>
          <p:nvPr>
            <p:ph type="body" idx="1"/>
          </p:nvPr>
        </p:nvSpPr>
        <p:spPr/>
        <p:txBody>
          <a:bodyPr/>
          <a:lstStyle/>
          <a:p>
            <a:r>
              <a:rPr lang="fr-FR" altLang="fr-FR"/>
              <a:t>font-family : police</a:t>
            </a:r>
          </a:p>
          <a:p>
            <a:pPr lvl="1"/>
            <a:r>
              <a:rPr lang="fr-FR" altLang="fr-FR"/>
              <a:t>Valeurs possibles : </a:t>
            </a:r>
          </a:p>
          <a:p>
            <a:pPr lvl="2"/>
            <a:r>
              <a:rPr lang="fr-FR" altLang="fr-FR"/>
              <a:t>serif, sans-serif, cursive, fantasy, monospace</a:t>
            </a:r>
          </a:p>
          <a:p>
            <a:pPr lvl="2"/>
            <a:r>
              <a:rPr lang="fr-FR" altLang="fr-FR"/>
              <a:t>ou police précise</a:t>
            </a:r>
          </a:p>
          <a:p>
            <a:r>
              <a:rPr lang="fr-FR" altLang="fr-FR"/>
              <a:t>color : couleur</a:t>
            </a:r>
          </a:p>
          <a:p>
            <a:pPr lvl="1"/>
            <a:r>
              <a:rPr lang="fr-FR" altLang="fr-FR"/>
              <a:t>Valeurs possibles : </a:t>
            </a:r>
          </a:p>
          <a:p>
            <a:pPr lvl="2"/>
            <a:r>
              <a:rPr lang="fr-FR" altLang="fr-FR"/>
              <a:t>#rrvvbb (codage classique)</a:t>
            </a:r>
          </a:p>
          <a:p>
            <a:pPr lvl="2"/>
            <a:r>
              <a:rPr lang="fr-FR" altLang="fr-FR"/>
              <a:t>valeur symbolique</a:t>
            </a:r>
          </a:p>
        </p:txBody>
      </p:sp>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36624556-5639-4132-8C20-E99ECD35A249}" type="slidenum">
              <a:rPr lang="fr-FR" altLang="fr-FR"/>
              <a:pPr/>
              <a:t>112</a:t>
            </a:fld>
            <a:endParaRPr lang="fr-FR" altLang="fr-FR"/>
          </a:p>
        </p:txBody>
      </p:sp>
      <p:sp>
        <p:nvSpPr>
          <p:cNvPr id="249858" name="Rectangle 2"/>
          <p:cNvSpPr>
            <a:spLocks noGrp="1" noChangeArrowheads="1"/>
          </p:cNvSpPr>
          <p:nvPr>
            <p:ph type="title"/>
          </p:nvPr>
        </p:nvSpPr>
        <p:spPr/>
        <p:txBody>
          <a:bodyPr/>
          <a:lstStyle/>
          <a:p>
            <a:r>
              <a:rPr lang="fr-FR" altLang="fr-FR"/>
              <a:t>Définition de styles : divers</a:t>
            </a:r>
          </a:p>
        </p:txBody>
      </p:sp>
      <p:sp>
        <p:nvSpPr>
          <p:cNvPr id="249859" name="Rectangle 3"/>
          <p:cNvSpPr>
            <a:spLocks noGrp="1" noChangeArrowheads="1"/>
          </p:cNvSpPr>
          <p:nvPr>
            <p:ph type="body" idx="1"/>
          </p:nvPr>
        </p:nvSpPr>
        <p:spPr/>
        <p:txBody>
          <a:bodyPr/>
          <a:lstStyle/>
          <a:p>
            <a:r>
              <a:rPr lang="fr-FR" altLang="fr-FR"/>
              <a:t>background-color : couleur du fond</a:t>
            </a:r>
          </a:p>
          <a:p>
            <a:pPr lvl="1"/>
            <a:r>
              <a:rPr lang="fr-FR" altLang="fr-FR"/>
              <a:t>Valeurs possibles : </a:t>
            </a:r>
          </a:p>
          <a:p>
            <a:pPr lvl="2"/>
            <a:r>
              <a:rPr lang="fr-FR" altLang="fr-FR"/>
              <a:t>#rrvvbb (codage classique)</a:t>
            </a:r>
          </a:p>
          <a:p>
            <a:pPr lvl="2"/>
            <a:r>
              <a:rPr lang="fr-FR" altLang="fr-FR"/>
              <a:t>valeur symbolique</a:t>
            </a:r>
          </a:p>
          <a:p>
            <a:r>
              <a:rPr lang="fr-FR" altLang="fr-FR"/>
              <a:t>background-image : URL | none</a:t>
            </a:r>
          </a:p>
          <a:p>
            <a:pPr lvl="1"/>
            <a:r>
              <a:rPr lang="fr-FR" altLang="fr-FR"/>
              <a:t>URL de l’image de fond</a:t>
            </a:r>
          </a:p>
          <a:p>
            <a:r>
              <a:rPr lang="fr-FR" altLang="fr-FR"/>
              <a:t>etc…</a:t>
            </a:r>
          </a:p>
        </p:txBody>
      </p:sp>
    </p:spTree>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7D9E1F2D-BA95-4766-ADCB-528815E2D42F}" type="slidenum">
              <a:rPr lang="fr-FR" altLang="fr-FR"/>
              <a:pPr/>
              <a:t>113</a:t>
            </a:fld>
            <a:endParaRPr lang="fr-FR" altLang="fr-FR"/>
          </a:p>
        </p:txBody>
      </p:sp>
      <p:sp>
        <p:nvSpPr>
          <p:cNvPr id="291842" name="Rectangle 2"/>
          <p:cNvSpPr>
            <a:spLocks noGrp="1" noChangeArrowheads="1"/>
          </p:cNvSpPr>
          <p:nvPr>
            <p:ph type="title"/>
          </p:nvPr>
        </p:nvSpPr>
        <p:spPr/>
        <p:txBody>
          <a:bodyPr/>
          <a:lstStyle/>
          <a:p>
            <a:r>
              <a:rPr lang="fr-FR" altLang="fr-FR"/>
              <a:t>CSS auto</a:t>
            </a:r>
          </a:p>
        </p:txBody>
      </p:sp>
      <p:sp>
        <p:nvSpPr>
          <p:cNvPr id="291843" name="Rectangle 3"/>
          <p:cNvSpPr>
            <a:spLocks noGrp="1" noChangeArrowheads="1"/>
          </p:cNvSpPr>
          <p:nvPr>
            <p:ph type="body" idx="1"/>
          </p:nvPr>
        </p:nvSpPr>
        <p:spPr/>
        <p:txBody>
          <a:bodyPr/>
          <a:lstStyle/>
          <a:p>
            <a:r>
              <a:rPr lang="fr-FR" altLang="fr-FR">
                <a:hlinkClick r:id="rId3"/>
              </a:rPr>
              <a:t>http://www.elzedo.com/?page=css</a:t>
            </a:r>
            <a:endParaRPr lang="fr-FR" altLang="fr-FR"/>
          </a:p>
          <a:p>
            <a:endParaRPr lang="fr-FR" altLang="fr-FR"/>
          </a:p>
          <a:p>
            <a:r>
              <a:rPr lang="fr-FR" altLang="fr-FR"/>
              <a:t>Spécification de CSS</a:t>
            </a:r>
          </a:p>
          <a:p>
            <a:r>
              <a:rPr lang="fr-FR" altLang="fr-FR">
                <a:hlinkClick r:id="rId4"/>
              </a:rPr>
              <a:t>http://dicolive.media-box.net/docCSS/css.php?orderByType=1</a:t>
            </a:r>
            <a:endParaRPr lang="fr-FR" altLang="fr-FR"/>
          </a:p>
          <a:p>
            <a:endParaRPr lang="fr-FR" altLang="fr-FR"/>
          </a:p>
          <a:p>
            <a:r>
              <a:rPr lang="fr-FR" altLang="fr-FR">
                <a:hlinkClick r:id="rId5"/>
              </a:rPr>
              <a:t>http://www.w3schools.com/</a:t>
            </a:r>
            <a:endParaRPr lang="fr-FR" altLang="fr-FR"/>
          </a:p>
          <a:p>
            <a:endParaRPr lang="fr-FR" altLang="fr-FR"/>
          </a:p>
          <a:p>
            <a:r>
              <a:rPr lang="fr-FR" altLang="fr-FR">
                <a:hlinkClick r:id="rId6"/>
              </a:rPr>
              <a:t>http://css.alsacreations.com/</a:t>
            </a:r>
            <a:endParaRPr lang="fr-FR" altLang="fr-FR"/>
          </a:p>
          <a:p>
            <a:endParaRPr lang="fr-FR" altLang="fr-FR"/>
          </a:p>
          <a:p>
            <a:r>
              <a:rPr lang="fr-FR" altLang="fr-FR"/>
              <a:t>code de couleurs</a:t>
            </a:r>
          </a:p>
          <a:p>
            <a:r>
              <a:rPr lang="fr-FR" altLang="fr-FR"/>
              <a:t>http://www.docmemo.com/internetwebmasters/codescouleurs.php</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F515C8DC-F8B4-4AF5-A8FC-E1BFFC8AB4A9}" type="slidenum">
              <a:rPr lang="fr-FR" altLang="fr-FR"/>
              <a:pPr/>
              <a:t>114</a:t>
            </a:fld>
            <a:endParaRPr lang="fr-FR" altLang="fr-FR"/>
          </a:p>
        </p:txBody>
      </p:sp>
      <p:sp>
        <p:nvSpPr>
          <p:cNvPr id="295938" name="Rectangle 2"/>
          <p:cNvSpPr>
            <a:spLocks noGrp="1" noChangeArrowheads="1"/>
          </p:cNvSpPr>
          <p:nvPr>
            <p:ph type="title"/>
          </p:nvPr>
        </p:nvSpPr>
        <p:spPr/>
        <p:txBody>
          <a:bodyPr/>
          <a:lstStyle/>
          <a:p>
            <a:endParaRPr lang="fr-FR" altLang="fr-FR"/>
          </a:p>
        </p:txBody>
      </p:sp>
      <p:sp>
        <p:nvSpPr>
          <p:cNvPr id="295939" name="Rectangle 3"/>
          <p:cNvSpPr>
            <a:spLocks noGrp="1" noChangeArrowheads="1"/>
          </p:cNvSpPr>
          <p:nvPr>
            <p:ph type="body" idx="1"/>
          </p:nvPr>
        </p:nvSpPr>
        <p:spPr/>
        <p:txBody>
          <a:bodyPr/>
          <a:lstStyle/>
          <a:p>
            <a:r>
              <a:rPr lang="fr-FR" altLang="fr-FR"/>
              <a:t>Pour la beauté de la page</a:t>
            </a:r>
          </a:p>
          <a:p>
            <a:r>
              <a:rPr lang="fr-FR" altLang="fr-FR"/>
              <a:t>http://www.brand-advocate.com/</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2FCA18CC-42DE-41AD-9F22-A9342BC39BF8}" type="slidenum">
              <a:rPr lang="fr-FR" altLang="fr-FR"/>
              <a:pPr/>
              <a:t>115</a:t>
            </a:fld>
            <a:endParaRPr lang="fr-FR" altLang="fr-FR"/>
          </a:p>
        </p:txBody>
      </p:sp>
      <p:sp>
        <p:nvSpPr>
          <p:cNvPr id="304130" name="Rectangle 2"/>
          <p:cNvSpPr>
            <a:spLocks noGrp="1" noChangeArrowheads="1"/>
          </p:cNvSpPr>
          <p:nvPr>
            <p:ph type="title"/>
          </p:nvPr>
        </p:nvSpPr>
        <p:spPr/>
        <p:txBody>
          <a:bodyPr/>
          <a:lstStyle/>
          <a:p>
            <a:r>
              <a:rPr lang="fr-FR" altLang="fr-FR"/>
              <a:t>HTML 5</a:t>
            </a:r>
          </a:p>
        </p:txBody>
      </p:sp>
      <p:sp>
        <p:nvSpPr>
          <p:cNvPr id="304131" name="Rectangle 3"/>
          <p:cNvSpPr>
            <a:spLocks noGrp="1" noChangeArrowheads="1"/>
          </p:cNvSpPr>
          <p:nvPr>
            <p:ph type="body" idx="1"/>
          </p:nvPr>
        </p:nvSpPr>
        <p:spPr/>
        <p:txBody>
          <a:bodyPr/>
          <a:lstStyle/>
          <a:p>
            <a:endParaRPr lang="fr-FR" altLang="fr-F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57D66D6B-963A-457D-B9E6-E4984D1DA8D4}" type="slidenum">
              <a:rPr lang="fr-FR" altLang="fr-FR"/>
              <a:pPr/>
              <a:t>12</a:t>
            </a:fld>
            <a:endParaRPr lang="fr-FR" altLang="fr-FR"/>
          </a:p>
        </p:txBody>
      </p:sp>
      <p:sp>
        <p:nvSpPr>
          <p:cNvPr id="83970" name="Rectangle 2"/>
          <p:cNvSpPr>
            <a:spLocks noGrp="1" noChangeArrowheads="1"/>
          </p:cNvSpPr>
          <p:nvPr>
            <p:ph type="title"/>
          </p:nvPr>
        </p:nvSpPr>
        <p:spPr>
          <a:noFill/>
          <a:ln/>
        </p:spPr>
        <p:txBody>
          <a:bodyPr lIns="92075" tIns="46038" rIns="92075" bIns="46038"/>
          <a:lstStyle/>
          <a:p>
            <a:r>
              <a:rPr lang="fr-FR" altLang="fr-FR"/>
              <a:t>Conseils &amp; conventions</a:t>
            </a:r>
          </a:p>
        </p:txBody>
      </p:sp>
      <p:sp>
        <p:nvSpPr>
          <p:cNvPr id="83971" name="Rectangle 3"/>
          <p:cNvSpPr>
            <a:spLocks noGrp="1" noChangeArrowheads="1"/>
          </p:cNvSpPr>
          <p:nvPr>
            <p:ph type="body" idx="1"/>
          </p:nvPr>
        </p:nvSpPr>
        <p:spPr>
          <a:noFill/>
          <a:ln/>
        </p:spPr>
        <p:txBody>
          <a:bodyPr lIns="92075" tIns="46038" rIns="92075" bIns="46038"/>
          <a:lstStyle/>
          <a:p>
            <a:r>
              <a:rPr lang="fr-FR" altLang="fr-FR"/>
              <a:t>Fichier HTML = fichier ASCII </a:t>
            </a:r>
          </a:p>
          <a:p>
            <a:pPr lvl="1"/>
            <a:r>
              <a:rPr lang="fr-FR" altLang="fr-FR"/>
              <a:t>Si il est tapé avec un traitement de texte (ex : Word), </a:t>
            </a:r>
            <a:br>
              <a:rPr lang="fr-FR" altLang="fr-FR"/>
            </a:br>
            <a:r>
              <a:rPr lang="fr-FR" altLang="fr-FR"/>
              <a:t>il faut l'enregistrer en texte seul.</a:t>
            </a:r>
          </a:p>
          <a:p>
            <a:r>
              <a:rPr lang="fr-FR" altLang="fr-FR"/>
              <a:t>Document HTML = document échangé sur Internet</a:t>
            </a:r>
          </a:p>
          <a:p>
            <a:pPr lvl="1"/>
            <a:r>
              <a:rPr lang="fr-FR" altLang="fr-FR"/>
              <a:t>Penser à la taille :</a:t>
            </a:r>
          </a:p>
          <a:p>
            <a:pPr lvl="2"/>
            <a:r>
              <a:rPr lang="fr-FR" altLang="fr-FR"/>
              <a:t>du fichier HTML ! </a:t>
            </a:r>
            <a:br>
              <a:rPr lang="fr-FR" altLang="fr-FR"/>
            </a:br>
            <a:r>
              <a:rPr lang="fr-FR" altLang="fr-FR"/>
              <a:t>(plus il est gros, plus cela prend de temps de transfert)</a:t>
            </a:r>
          </a:p>
          <a:p>
            <a:pPr lvl="2"/>
            <a:r>
              <a:rPr lang="fr-FR" altLang="fr-FR"/>
              <a:t>des éléments présents dans le fichier (images, sons, vidéos, …)</a:t>
            </a:r>
          </a:p>
          <a:p>
            <a:r>
              <a:rPr lang="fr-FR" altLang="fr-FR"/>
              <a:t>Lisibilité (pour faciliter la maintenance)</a:t>
            </a:r>
          </a:p>
          <a:p>
            <a:pPr lvl="1"/>
            <a:r>
              <a:rPr lang="fr-FR" altLang="fr-FR"/>
              <a:t>Indenter les lignes </a:t>
            </a:r>
          </a:p>
          <a:p>
            <a:pPr lvl="1"/>
            <a:r>
              <a:rPr lang="fr-FR" altLang="fr-FR"/>
              <a:t>Balises HTML en majuscules pour mieux les distinguer du corps du texte.</a:t>
            </a:r>
          </a:p>
          <a:p>
            <a:endParaRPr lang="fr-FR" altLang="fr-F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a:spLocks noGrp="1"/>
          </p:cNvSpPr>
          <p:nvPr>
            <p:ph type="sldNum" sz="quarter" idx="12"/>
          </p:nvPr>
        </p:nvSpPr>
        <p:spPr/>
        <p:txBody>
          <a:bodyPr/>
          <a:lstStyle/>
          <a:p>
            <a:fld id="{AE67986E-0FEB-4F51-9666-516F6F3A6D4D}" type="slidenum">
              <a:rPr lang="fr-FR" altLang="fr-FR"/>
              <a:pPr/>
              <a:t>13</a:t>
            </a:fld>
            <a:endParaRPr lang="fr-FR" altLang="fr-FR"/>
          </a:p>
        </p:txBody>
      </p:sp>
      <p:sp>
        <p:nvSpPr>
          <p:cNvPr id="86018" name="Rectangle 2"/>
          <p:cNvSpPr>
            <a:spLocks noGrp="1" noChangeArrowheads="1"/>
          </p:cNvSpPr>
          <p:nvPr>
            <p:ph type="title"/>
          </p:nvPr>
        </p:nvSpPr>
        <p:spPr>
          <a:noFill/>
          <a:ln/>
        </p:spPr>
        <p:txBody>
          <a:bodyPr lIns="92075" tIns="46038" rIns="92075" bIns="46038"/>
          <a:lstStyle/>
          <a:p>
            <a:r>
              <a:rPr lang="fr-FR" altLang="fr-FR"/>
              <a:t>HTML : Exemple à ne pas suivre</a:t>
            </a:r>
          </a:p>
        </p:txBody>
      </p:sp>
      <p:sp>
        <p:nvSpPr>
          <p:cNvPr id="86019" name="Rectangle 3"/>
          <p:cNvSpPr>
            <a:spLocks noGrp="1" noChangeArrowheads="1"/>
          </p:cNvSpPr>
          <p:nvPr>
            <p:ph type="body" sz="half" idx="1"/>
          </p:nvPr>
        </p:nvSpPr>
        <p:spPr>
          <a:xfrm>
            <a:off x="1128713" y="1436688"/>
            <a:ext cx="6932612" cy="4202112"/>
          </a:xfrm>
          <a:solidFill>
            <a:schemeClr val="accent2"/>
          </a:solidFill>
          <a:ln>
            <a:solidFill>
              <a:schemeClr val="tx1"/>
            </a:solidFill>
            <a:miter lim="800000"/>
            <a:headEnd/>
            <a:tailEnd/>
          </a:ln>
        </p:spPr>
        <p:txBody>
          <a:bodyPr lIns="92075" tIns="46038" rIns="92075" bIns="46038"/>
          <a:lstStyle/>
          <a:p>
            <a:pPr marL="0" indent="0">
              <a:spcBef>
                <a:spcPct val="0"/>
              </a:spcBef>
              <a:tabLst>
                <a:tab pos="1714500" algn="l"/>
              </a:tabLst>
            </a:pPr>
            <a:r>
              <a:rPr lang="fr-FR" altLang="fr-FR" sz="1200">
                <a:solidFill>
                  <a:srgbClr val="FFFFFF"/>
                </a:solidFill>
                <a:latin typeface="Courier New" panose="02070309020205020404" pitchFamily="49" charset="0"/>
              </a:rPr>
              <a:t>&lt;html&gt;&lt;head&gt;&lt;title&gt;Exemple de fichier HTML&lt;/title&gt;&lt;/head&gt;</a:t>
            </a:r>
          </a:p>
          <a:p>
            <a:pPr marL="0" indent="0">
              <a:spcBef>
                <a:spcPct val="0"/>
              </a:spcBef>
              <a:tabLst>
                <a:tab pos="1714500" algn="l"/>
              </a:tabLst>
            </a:pPr>
            <a:r>
              <a:rPr lang="fr-FR" altLang="fr-FR" sz="1200">
                <a:solidFill>
                  <a:srgbClr val="FFFFFF"/>
                </a:solidFill>
                <a:latin typeface="Courier New" panose="02070309020205020404" pitchFamily="49" charset="0"/>
              </a:rPr>
              <a:t>&lt;body&gt;&lt;h1&gt;Exemple de fichier HTML&lt;/h1&gt;</a:t>
            </a:r>
          </a:p>
          <a:p>
            <a:pPr marL="0" indent="0">
              <a:spcBef>
                <a:spcPct val="0"/>
              </a:spcBef>
              <a:tabLst>
                <a:tab pos="1714500" algn="l"/>
              </a:tabLst>
            </a:pPr>
            <a:r>
              <a:rPr lang="fr-FR" altLang="fr-FR" sz="1200">
                <a:solidFill>
                  <a:srgbClr val="FFFFFF"/>
                </a:solidFill>
                <a:latin typeface="Courier New" panose="02070309020205020404" pitchFamily="49" charset="0"/>
              </a:rPr>
              <a:t>&lt;p&gt;Ceci est un exemple de fichier &lt;a href="http://www.w3c.org/HTML"&gt;HTML&lt;/a&gt;&lt;/p&gt;</a:t>
            </a:r>
          </a:p>
          <a:p>
            <a:pPr marL="0" indent="0">
              <a:spcBef>
                <a:spcPct val="0"/>
              </a:spcBef>
              <a:tabLst>
                <a:tab pos="1714500" algn="l"/>
              </a:tabLst>
            </a:pPr>
            <a:r>
              <a:rPr lang="fr-FR" altLang="fr-FR" sz="1200">
                <a:solidFill>
                  <a:srgbClr val="FFFFFF"/>
                </a:solidFill>
                <a:latin typeface="Courier New" panose="02070309020205020404" pitchFamily="49" charset="0"/>
              </a:rPr>
              <a:t>Un fichier HTML peut contenir :</a:t>
            </a:r>
          </a:p>
          <a:p>
            <a:pPr marL="0" indent="0">
              <a:spcBef>
                <a:spcPct val="0"/>
              </a:spcBef>
              <a:tabLst>
                <a:tab pos="1714500" algn="l"/>
              </a:tabLst>
            </a:pPr>
            <a:r>
              <a:rPr lang="fr-FR" altLang="fr-FR" sz="1200">
                <a:solidFill>
                  <a:srgbClr val="FFFFFF"/>
                </a:solidFill>
                <a:latin typeface="Courier New" panose="02070309020205020404" pitchFamily="49" charset="0"/>
              </a:rPr>
              <a:t>&lt;ul&gt;</a:t>
            </a:r>
          </a:p>
          <a:p>
            <a:pPr marL="0" indent="0">
              <a:spcBef>
                <a:spcPct val="0"/>
              </a:spcBef>
              <a:tabLst>
                <a:tab pos="1714500" algn="l"/>
              </a:tabLst>
            </a:pPr>
            <a:r>
              <a:rPr lang="fr-FR" altLang="fr-FR" sz="1200">
                <a:solidFill>
                  <a:srgbClr val="FFFFFF"/>
                </a:solidFill>
                <a:latin typeface="Courier New" panose="02070309020205020404" pitchFamily="49" charset="0"/>
              </a:rPr>
              <a:t>&lt;li&gt;le texte destin &amp;eacute; &amp;agrave; &amp;ecirc;tre lu;</a:t>
            </a:r>
          </a:p>
          <a:p>
            <a:pPr marL="0" indent="0">
              <a:spcBef>
                <a:spcPct val="0"/>
              </a:spcBef>
              <a:tabLst>
                <a:tab pos="1714500" algn="l"/>
              </a:tabLst>
            </a:pPr>
            <a:r>
              <a:rPr lang="fr-FR" altLang="fr-FR" sz="1200">
                <a:solidFill>
                  <a:srgbClr val="FFFFFF"/>
                </a:solidFill>
                <a:latin typeface="Courier New" panose="02070309020205020404" pitchFamily="49" charset="0"/>
              </a:rPr>
              <a:t>&lt;li&gt;des indications de formatage :</a:t>
            </a:r>
          </a:p>
          <a:p>
            <a:pPr marL="0" indent="0">
              <a:spcBef>
                <a:spcPct val="0"/>
              </a:spcBef>
              <a:tabLst>
                <a:tab pos="1714500" algn="l"/>
              </a:tabLst>
            </a:pPr>
            <a:r>
              <a:rPr lang="fr-FR" altLang="fr-FR" sz="1200">
                <a:solidFill>
                  <a:srgbClr val="FFFFFF"/>
                </a:solidFill>
                <a:latin typeface="Courier New" panose="02070309020205020404" pitchFamily="49" charset="0"/>
              </a:rPr>
              <a:t>&lt;ol&gt;</a:t>
            </a:r>
          </a:p>
          <a:p>
            <a:pPr marL="0" indent="0">
              <a:spcBef>
                <a:spcPct val="0"/>
              </a:spcBef>
              <a:tabLst>
                <a:tab pos="1714500" algn="l"/>
              </a:tabLst>
            </a:pPr>
            <a:r>
              <a:rPr lang="fr-FR" altLang="fr-FR" sz="1200">
                <a:solidFill>
                  <a:srgbClr val="FFFFFF"/>
                </a:solidFill>
                <a:latin typeface="Courier New" panose="02070309020205020404" pitchFamily="49" charset="0"/>
              </a:rPr>
              <a:t>&lt;li&gt; caract&amp;egrave;s &lt;b&gt;gras&lt;/b&gt;, &lt;i&gt;italiques&lt;/i&gt;, ...</a:t>
            </a:r>
          </a:p>
          <a:p>
            <a:pPr marL="0" indent="0">
              <a:spcBef>
                <a:spcPct val="0"/>
              </a:spcBef>
              <a:tabLst>
                <a:tab pos="1714500" algn="l"/>
              </a:tabLst>
            </a:pPr>
            <a:r>
              <a:rPr lang="fr-FR" altLang="fr-FR" sz="1200">
                <a:solidFill>
                  <a:srgbClr val="FFFFFF"/>
                </a:solidFill>
                <a:latin typeface="Courier New" panose="02070309020205020404" pitchFamily="49" charset="0"/>
              </a:rPr>
              <a:t>&lt;li&gt; niveaux de sections, </a:t>
            </a:r>
          </a:p>
          <a:p>
            <a:pPr marL="0" indent="0">
              <a:spcBef>
                <a:spcPct val="0"/>
              </a:spcBef>
              <a:tabLst>
                <a:tab pos="1714500" algn="l"/>
              </a:tabLst>
            </a:pPr>
            <a:r>
              <a:rPr lang="fr-FR" altLang="fr-FR" sz="1200">
                <a:solidFill>
                  <a:srgbClr val="FFFFFF"/>
                </a:solidFill>
                <a:latin typeface="Courier New" panose="02070309020205020404" pitchFamily="49" charset="0"/>
              </a:rPr>
              <a:t>&lt;li&gt; listes, ...</a:t>
            </a:r>
          </a:p>
          <a:p>
            <a:pPr marL="0" indent="0">
              <a:spcBef>
                <a:spcPct val="0"/>
              </a:spcBef>
              <a:tabLst>
                <a:tab pos="1714500" algn="l"/>
              </a:tabLst>
            </a:pPr>
            <a:r>
              <a:rPr lang="fr-FR" altLang="fr-FR" sz="1200">
                <a:solidFill>
                  <a:srgbClr val="FFFFFF"/>
                </a:solidFill>
                <a:latin typeface="Courier New" panose="02070309020205020404" pitchFamily="49" charset="0"/>
              </a:rPr>
              <a:t>&lt;/ol&gt;</a:t>
            </a:r>
          </a:p>
          <a:p>
            <a:pPr marL="0" indent="0">
              <a:spcBef>
                <a:spcPct val="0"/>
              </a:spcBef>
              <a:tabLst>
                <a:tab pos="1714500" algn="l"/>
              </a:tabLst>
            </a:pPr>
            <a:r>
              <a:rPr lang="fr-FR" altLang="fr-FR" sz="1200">
                <a:solidFill>
                  <a:srgbClr val="FFFFFF"/>
                </a:solidFill>
                <a:latin typeface="Courier New" panose="02070309020205020404" pitchFamily="49" charset="0"/>
              </a:rPr>
              <a:t>&lt;li&gt;des liens &lt;A HREF="essai.html"&gt;hypertextes&lt;/a&gt; (ancre + URL) ;</a:t>
            </a:r>
          </a:p>
          <a:p>
            <a:pPr marL="0" indent="0">
              <a:spcBef>
                <a:spcPct val="0"/>
              </a:spcBef>
              <a:tabLst>
                <a:tab pos="1714500" algn="l"/>
              </a:tabLst>
            </a:pPr>
            <a:r>
              <a:rPr lang="fr-FR" altLang="fr-FR" sz="1200">
                <a:solidFill>
                  <a:srgbClr val="FFFFFF"/>
                </a:solidFill>
                <a:latin typeface="Courier New" panose="02070309020205020404" pitchFamily="49" charset="0"/>
              </a:rPr>
              <a:t>&lt;li&gt;des incrustations d'images</a:t>
            </a:r>
          </a:p>
          <a:p>
            <a:pPr marL="0" indent="0">
              <a:spcBef>
                <a:spcPct val="0"/>
              </a:spcBef>
              <a:tabLst>
                <a:tab pos="1714500" algn="l"/>
              </a:tabLst>
            </a:pPr>
            <a:r>
              <a:rPr lang="fr-FR" altLang="fr-FR" sz="1200">
                <a:solidFill>
                  <a:srgbClr val="FFFFFF"/>
                </a:solidFill>
                <a:latin typeface="Courier New" panose="02070309020205020404" pitchFamily="49" charset="0"/>
              </a:rPr>
              <a:t>&lt;img src="http://www.univ-metz.fr/ulogo.gif" align=middle&gt;</a:t>
            </a:r>
          </a:p>
          <a:p>
            <a:pPr marL="0" indent="0">
              <a:spcBef>
                <a:spcPct val="0"/>
              </a:spcBef>
              <a:tabLst>
                <a:tab pos="1714500" algn="l"/>
              </a:tabLst>
            </a:pPr>
            <a:r>
              <a:rPr lang="fr-FR" altLang="fr-FR" sz="1200">
                <a:solidFill>
                  <a:srgbClr val="FFFFFF"/>
                </a:solidFill>
                <a:latin typeface="Courier New" panose="02070309020205020404" pitchFamily="49" charset="0"/>
              </a:rPr>
              <a:t>&lt;/ul&gt;</a:t>
            </a:r>
          </a:p>
          <a:p>
            <a:pPr marL="0" indent="0">
              <a:spcBef>
                <a:spcPct val="0"/>
              </a:spcBef>
              <a:tabLst>
                <a:tab pos="1714500" algn="l"/>
              </a:tabLst>
            </a:pPr>
            <a:r>
              <a:rPr lang="fr-FR" altLang="fr-FR" sz="1200">
                <a:solidFill>
                  <a:srgbClr val="FFFFFF"/>
                </a:solidFill>
                <a:latin typeface="Courier New" panose="02070309020205020404" pitchFamily="49" charset="0"/>
              </a:rPr>
              <a:t>&lt;/body&gt;</a:t>
            </a:r>
          </a:p>
          <a:p>
            <a:pPr marL="0" indent="0">
              <a:spcBef>
                <a:spcPct val="0"/>
              </a:spcBef>
              <a:tabLst>
                <a:tab pos="1714500" algn="l"/>
              </a:tabLst>
            </a:pPr>
            <a:r>
              <a:rPr lang="fr-FR" altLang="fr-FR" sz="1200">
                <a:solidFill>
                  <a:srgbClr val="FFFFFF"/>
                </a:solidFill>
                <a:latin typeface="Courier New" panose="02070309020205020404" pitchFamily="49" charset="0"/>
              </a:rPr>
              <a:t>&lt;/html&gt;</a:t>
            </a:r>
          </a:p>
        </p:txBody>
      </p:sp>
      <p:grpSp>
        <p:nvGrpSpPr>
          <p:cNvPr id="86020" name="Group 4"/>
          <p:cNvGrpSpPr>
            <a:grpSpLocks/>
          </p:cNvGrpSpPr>
          <p:nvPr/>
        </p:nvGrpSpPr>
        <p:grpSpPr bwMode="auto">
          <a:xfrm>
            <a:off x="889000" y="1701800"/>
            <a:ext cx="7340600" cy="4305300"/>
            <a:chOff x="560" y="1072"/>
            <a:chExt cx="4624" cy="2712"/>
          </a:xfrm>
        </p:grpSpPr>
        <p:sp>
          <p:nvSpPr>
            <p:cNvPr id="86021" name="Line 5"/>
            <p:cNvSpPr>
              <a:spLocks noChangeShapeType="1"/>
            </p:cNvSpPr>
            <p:nvPr/>
          </p:nvSpPr>
          <p:spPr bwMode="auto">
            <a:xfrm flipH="1">
              <a:off x="560" y="1072"/>
              <a:ext cx="4624" cy="2712"/>
            </a:xfrm>
            <a:prstGeom prst="line">
              <a:avLst/>
            </a:prstGeom>
            <a:noFill/>
            <a:ln w="762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fr-FR"/>
            </a:p>
          </p:txBody>
        </p:sp>
        <p:sp>
          <p:nvSpPr>
            <p:cNvPr id="86022" name="Line 6"/>
            <p:cNvSpPr>
              <a:spLocks noChangeShapeType="1"/>
            </p:cNvSpPr>
            <p:nvPr/>
          </p:nvSpPr>
          <p:spPr bwMode="auto">
            <a:xfrm flipH="1" flipV="1">
              <a:off x="560" y="1072"/>
              <a:ext cx="4624" cy="2712"/>
            </a:xfrm>
            <a:prstGeom prst="line">
              <a:avLst/>
            </a:prstGeom>
            <a:noFill/>
            <a:ln w="762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fr-F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nodeType="clickEffect">
                                  <p:stCondLst>
                                    <p:cond delay="0"/>
                                  </p:stCondLst>
                                  <p:childTnLst>
                                    <p:set>
                                      <p:cBhvr>
                                        <p:cTn id="6" dur="1" fill="hold">
                                          <p:stCondLst>
                                            <p:cond delay="0"/>
                                          </p:stCondLst>
                                        </p:cTn>
                                        <p:tgtEl>
                                          <p:spTgt spid="86020"/>
                                        </p:tgtEl>
                                        <p:attrNameLst>
                                          <p:attrName>style.visibility</p:attrName>
                                        </p:attrNameLst>
                                      </p:cBhvr>
                                      <p:to>
                                        <p:strVal val="visible"/>
                                      </p:to>
                                    </p:set>
                                    <p:animEffect transition="in" filter="fade">
                                      <p:cBhvr>
                                        <p:cTn id="7" dur="770" decel="100000"/>
                                        <p:tgtEl>
                                          <p:spTgt spid="86020"/>
                                        </p:tgtEl>
                                      </p:cBhvr>
                                    </p:animEffect>
                                    <p:animScale>
                                      <p:cBhvr>
                                        <p:cTn id="8" dur="770" decel="100000"/>
                                        <p:tgtEl>
                                          <p:spTgt spid="86020"/>
                                        </p:tgtEl>
                                      </p:cBhvr>
                                      <p:from x="10000" y="10000"/>
                                      <p:to x="200000" y="450000"/>
                                    </p:animScale>
                                    <p:animScale>
                                      <p:cBhvr>
                                        <p:cTn id="9" dur="1230" accel="100000" fill="hold">
                                          <p:stCondLst>
                                            <p:cond delay="770"/>
                                          </p:stCondLst>
                                        </p:cTn>
                                        <p:tgtEl>
                                          <p:spTgt spid="86020"/>
                                        </p:tgtEl>
                                      </p:cBhvr>
                                      <p:from x="200000" y="450000"/>
                                      <p:to x="100000" y="100000"/>
                                    </p:animScale>
                                    <p:set>
                                      <p:cBhvr>
                                        <p:cTn id="10" dur="770" fill="hold"/>
                                        <p:tgtEl>
                                          <p:spTgt spid="86020"/>
                                        </p:tgtEl>
                                        <p:attrNameLst>
                                          <p:attrName>ppt_x</p:attrName>
                                        </p:attrNameLst>
                                      </p:cBhvr>
                                      <p:to>
                                        <p:strVal val="(0.5)"/>
                                      </p:to>
                                    </p:set>
                                    <p:anim from="(0.5)" to="(#ppt_x)" calcmode="lin" valueType="num">
                                      <p:cBhvr>
                                        <p:cTn id="11" dur="1230" accel="100000" fill="hold">
                                          <p:stCondLst>
                                            <p:cond delay="770"/>
                                          </p:stCondLst>
                                        </p:cTn>
                                        <p:tgtEl>
                                          <p:spTgt spid="86020"/>
                                        </p:tgtEl>
                                        <p:attrNameLst>
                                          <p:attrName>ppt_x</p:attrName>
                                        </p:attrNameLst>
                                      </p:cBhvr>
                                    </p:anim>
                                    <p:set>
                                      <p:cBhvr>
                                        <p:cTn id="12" dur="770" fill="hold"/>
                                        <p:tgtEl>
                                          <p:spTgt spid="86020"/>
                                        </p:tgtEl>
                                        <p:attrNameLst>
                                          <p:attrName>ppt_y</p:attrName>
                                        </p:attrNameLst>
                                      </p:cBhvr>
                                      <p:to>
                                        <p:strVal val="(#ppt_y+0.4)"/>
                                      </p:to>
                                    </p:set>
                                    <p:anim from="(#ppt_y+0.4)" to="(#ppt_y)" calcmode="lin" valueType="num">
                                      <p:cBhvr>
                                        <p:cTn id="13" dur="1230" accel="100000" fill="hold">
                                          <p:stCondLst>
                                            <p:cond delay="770"/>
                                          </p:stCondLst>
                                        </p:cTn>
                                        <p:tgtEl>
                                          <p:spTgt spid="86020"/>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numéro de diapositive 5"/>
          <p:cNvSpPr>
            <a:spLocks noGrp="1"/>
          </p:cNvSpPr>
          <p:nvPr>
            <p:ph type="sldNum" sz="quarter" idx="12"/>
          </p:nvPr>
        </p:nvSpPr>
        <p:spPr/>
        <p:txBody>
          <a:bodyPr/>
          <a:lstStyle/>
          <a:p>
            <a:fld id="{655FA397-DCE6-4C14-A884-FA8E59C1DEB9}" type="slidenum">
              <a:rPr lang="fr-FR" altLang="fr-FR"/>
              <a:pPr/>
              <a:t>14</a:t>
            </a:fld>
            <a:endParaRPr lang="fr-FR" altLang="fr-FR"/>
          </a:p>
        </p:txBody>
      </p:sp>
      <p:sp>
        <p:nvSpPr>
          <p:cNvPr id="88066" name="Rectangle 2"/>
          <p:cNvSpPr>
            <a:spLocks noChangeArrowheads="1"/>
          </p:cNvSpPr>
          <p:nvPr/>
        </p:nvSpPr>
        <p:spPr bwMode="auto">
          <a:xfrm>
            <a:off x="755650" y="1765300"/>
            <a:ext cx="7880350" cy="434340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80000"/>
              </a:spcBef>
              <a:buClr>
                <a:srgbClr val="CC0000"/>
              </a:buClr>
              <a:buSzPct val="85000"/>
              <a:buFont typeface="Monotype Sorts" pitchFamily="2" charset="2"/>
              <a:buNone/>
            </a:pPr>
            <a:endParaRPr lang="fr-FR" altLang="fr-FR" sz="2400" b="1">
              <a:solidFill>
                <a:srgbClr val="CC3300"/>
              </a:solidFill>
            </a:endParaRPr>
          </a:p>
        </p:txBody>
      </p:sp>
      <p:sp>
        <p:nvSpPr>
          <p:cNvPr id="88067" name="Text Box 3"/>
          <p:cNvSpPr txBox="1">
            <a:spLocks noChangeArrowheads="1"/>
          </p:cNvSpPr>
          <p:nvPr/>
        </p:nvSpPr>
        <p:spPr bwMode="auto">
          <a:xfrm>
            <a:off x="215900" y="1252538"/>
            <a:ext cx="2103438" cy="396875"/>
          </a:xfrm>
          <a:prstGeom prst="rect">
            <a:avLst/>
          </a:prstGeom>
          <a:noFill/>
          <a:ln>
            <a:noFill/>
          </a:ln>
          <a:effectLst/>
          <a:extLst>
            <a:ext uri="{909E8E84-426E-40DD-AFC4-6F175D3DCCD1}">
              <a14:hiddenFill xmlns:a14="http://schemas.microsoft.com/office/drawing/2010/main">
                <a:solidFill>
                  <a:srgbClr val="4B54C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fr-FR"/>
              <a:t>Document HTML</a:t>
            </a:r>
            <a:endParaRPr lang="fr-FR" altLang="fr-FR">
              <a:latin typeface="Times New Roman" panose="02020603050405020304" pitchFamily="18" charset="0"/>
            </a:endParaRPr>
          </a:p>
        </p:txBody>
      </p:sp>
      <p:sp>
        <p:nvSpPr>
          <p:cNvPr id="88068" name="Rectangle 4"/>
          <p:cNvSpPr>
            <a:spLocks noGrp="1" noChangeArrowheads="1"/>
          </p:cNvSpPr>
          <p:nvPr>
            <p:ph type="title"/>
          </p:nvPr>
        </p:nvSpPr>
        <p:spPr>
          <a:noFill/>
          <a:ln/>
        </p:spPr>
        <p:txBody>
          <a:bodyPr lIns="92075" tIns="46038" rIns="92075" bIns="46038"/>
          <a:lstStyle/>
          <a:p>
            <a:r>
              <a:rPr lang="fr-FR" altLang="fr-FR"/>
              <a:t>Structures principales d’un document HTML</a:t>
            </a:r>
          </a:p>
        </p:txBody>
      </p:sp>
      <p:grpSp>
        <p:nvGrpSpPr>
          <p:cNvPr id="88077" name="Group 13"/>
          <p:cNvGrpSpPr>
            <a:grpSpLocks/>
          </p:cNvGrpSpPr>
          <p:nvPr/>
        </p:nvGrpSpPr>
        <p:grpSpPr bwMode="auto">
          <a:xfrm>
            <a:off x="1403350" y="3352800"/>
            <a:ext cx="6965950" cy="2133600"/>
            <a:chOff x="884" y="2112"/>
            <a:chExt cx="4388" cy="1344"/>
          </a:xfrm>
        </p:grpSpPr>
        <p:sp>
          <p:nvSpPr>
            <p:cNvPr id="88069" name="Rectangle 5"/>
            <p:cNvSpPr>
              <a:spLocks noChangeArrowheads="1"/>
            </p:cNvSpPr>
            <p:nvPr/>
          </p:nvSpPr>
          <p:spPr bwMode="auto">
            <a:xfrm>
              <a:off x="884" y="2112"/>
              <a:ext cx="4388" cy="1344"/>
            </a:xfrm>
            <a:prstGeom prst="rect">
              <a:avLst/>
            </a:prstGeom>
            <a:solidFill>
              <a:srgbClr val="33CCFF"/>
            </a:solidFill>
            <a:ln w="12700">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fr-FR"/>
            </a:p>
          </p:txBody>
        </p:sp>
        <p:sp>
          <p:nvSpPr>
            <p:cNvPr id="88070" name="Text Box 6"/>
            <p:cNvSpPr txBox="1">
              <a:spLocks noChangeArrowheads="1"/>
            </p:cNvSpPr>
            <p:nvPr/>
          </p:nvSpPr>
          <p:spPr bwMode="auto">
            <a:xfrm>
              <a:off x="4726" y="2120"/>
              <a:ext cx="543" cy="250"/>
            </a:xfrm>
            <a:prstGeom prst="rect">
              <a:avLst/>
            </a:prstGeom>
            <a:solidFill>
              <a:srgbClr val="33CC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fr-FR">
                  <a:solidFill>
                    <a:srgbClr val="000000"/>
                  </a:solidFill>
                </a:rPr>
                <a:t>Corps</a:t>
              </a:r>
              <a:endParaRPr lang="fr-FR" altLang="fr-FR">
                <a:solidFill>
                  <a:srgbClr val="000000"/>
                </a:solidFill>
                <a:latin typeface="Times New Roman" panose="02020603050405020304" pitchFamily="18" charset="0"/>
              </a:endParaRPr>
            </a:p>
          </p:txBody>
        </p:sp>
      </p:grpSp>
      <p:grpSp>
        <p:nvGrpSpPr>
          <p:cNvPr id="88071" name="Group 7"/>
          <p:cNvGrpSpPr>
            <a:grpSpLocks/>
          </p:cNvGrpSpPr>
          <p:nvPr/>
        </p:nvGrpSpPr>
        <p:grpSpPr bwMode="auto">
          <a:xfrm>
            <a:off x="1403350" y="2171700"/>
            <a:ext cx="6965950" cy="901700"/>
            <a:chOff x="1032" y="1456"/>
            <a:chExt cx="4240" cy="568"/>
          </a:xfrm>
        </p:grpSpPr>
        <p:sp>
          <p:nvSpPr>
            <p:cNvPr id="88072" name="Rectangle 8"/>
            <p:cNvSpPr>
              <a:spLocks noChangeArrowheads="1"/>
            </p:cNvSpPr>
            <p:nvPr/>
          </p:nvSpPr>
          <p:spPr bwMode="auto">
            <a:xfrm>
              <a:off x="1032" y="1456"/>
              <a:ext cx="4240" cy="568"/>
            </a:xfrm>
            <a:prstGeom prst="rect">
              <a:avLst/>
            </a:prstGeom>
            <a:solidFill>
              <a:srgbClr val="33CCFF"/>
            </a:solidFill>
            <a:ln w="12700">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fr-FR"/>
            </a:p>
          </p:txBody>
        </p:sp>
        <p:sp>
          <p:nvSpPr>
            <p:cNvPr id="88073" name="Text Box 9"/>
            <p:cNvSpPr txBox="1">
              <a:spLocks noChangeArrowheads="1"/>
            </p:cNvSpPr>
            <p:nvPr/>
          </p:nvSpPr>
          <p:spPr bwMode="auto">
            <a:xfrm>
              <a:off x="4686" y="1464"/>
              <a:ext cx="559" cy="250"/>
            </a:xfrm>
            <a:prstGeom prst="rect">
              <a:avLst/>
            </a:prstGeom>
            <a:solidFill>
              <a:srgbClr val="33CC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fr-FR">
                  <a:solidFill>
                    <a:srgbClr val="000000"/>
                  </a:solidFill>
                </a:rPr>
                <a:t>Entête</a:t>
              </a:r>
              <a:endParaRPr lang="fr-FR" altLang="fr-FR">
                <a:solidFill>
                  <a:srgbClr val="000000"/>
                </a:solidFill>
                <a:latin typeface="Times New Roman" panose="02020603050405020304" pitchFamily="18" charset="0"/>
              </a:endParaRPr>
            </a:p>
          </p:txBody>
        </p:sp>
      </p:grpSp>
      <p:sp>
        <p:nvSpPr>
          <p:cNvPr id="88074" name="Rectangle 10"/>
          <p:cNvSpPr>
            <a:spLocks noGrp="1" noChangeArrowheads="1"/>
          </p:cNvSpPr>
          <p:nvPr>
            <p:ph type="body" idx="1"/>
          </p:nvPr>
        </p:nvSpPr>
        <p:spPr>
          <a:xfrm>
            <a:off x="804863" y="1700213"/>
            <a:ext cx="7124700" cy="3444875"/>
          </a:xfrm>
          <a:noFill/>
          <a:ln/>
          <a:extLst>
            <a:ext uri="{909E8E84-426E-40DD-AFC4-6F175D3DCCD1}">
              <a14:hiddenFill xmlns:a14="http://schemas.microsoft.com/office/drawing/2010/main">
                <a:solidFill>
                  <a:schemeClr val="folHlink"/>
                </a:solidFill>
              </a14:hiddenFill>
            </a:ext>
          </a:extLst>
        </p:spPr>
        <p:txBody>
          <a:bodyPr/>
          <a:lstStyle/>
          <a:p>
            <a:pPr>
              <a:lnSpc>
                <a:spcPct val="60000"/>
              </a:lnSpc>
              <a:tabLst>
                <a:tab pos="1714500" algn="l"/>
              </a:tabLst>
            </a:pPr>
            <a:endParaRPr lang="fr-FR" altLang="fr-FR" sz="1400">
              <a:solidFill>
                <a:srgbClr val="FFFFFF"/>
              </a:solidFill>
            </a:endParaRPr>
          </a:p>
          <a:p>
            <a:pPr>
              <a:lnSpc>
                <a:spcPct val="60000"/>
              </a:lnSpc>
              <a:spcBef>
                <a:spcPct val="80000"/>
              </a:spcBef>
              <a:tabLst>
                <a:tab pos="1714500" algn="l"/>
              </a:tabLst>
            </a:pPr>
            <a:r>
              <a:rPr lang="fr-FR" altLang="fr-FR" sz="1400" b="1">
                <a:solidFill>
                  <a:srgbClr val="FFFFFF"/>
                </a:solidFill>
              </a:rPr>
              <a:t>&lt;HTML&gt;</a:t>
            </a:r>
          </a:p>
          <a:p>
            <a:pPr>
              <a:lnSpc>
                <a:spcPct val="60000"/>
              </a:lnSpc>
              <a:spcBef>
                <a:spcPct val="80000"/>
              </a:spcBef>
              <a:tabLst>
                <a:tab pos="1714500" algn="l"/>
              </a:tabLst>
            </a:pPr>
            <a:r>
              <a:rPr lang="fr-FR" altLang="fr-FR" sz="1400" b="1">
                <a:solidFill>
                  <a:srgbClr val="FFFFFF"/>
                </a:solidFill>
              </a:rPr>
              <a:t>	      &lt;HEAD&gt;</a:t>
            </a:r>
          </a:p>
          <a:p>
            <a:pPr>
              <a:lnSpc>
                <a:spcPct val="60000"/>
              </a:lnSpc>
              <a:spcBef>
                <a:spcPct val="80000"/>
              </a:spcBef>
              <a:tabLst>
                <a:tab pos="1714500" algn="l"/>
              </a:tabLst>
            </a:pPr>
            <a:r>
              <a:rPr lang="fr-FR" altLang="fr-FR" sz="1400" b="1">
                <a:solidFill>
                  <a:srgbClr val="FFFFFF"/>
                </a:solidFill>
              </a:rPr>
              <a:t>                           &lt;TITLE&gt;Exemple de document HTML&lt;/TITLE&gt;</a:t>
            </a:r>
          </a:p>
          <a:p>
            <a:pPr>
              <a:lnSpc>
                <a:spcPct val="60000"/>
              </a:lnSpc>
              <a:spcBef>
                <a:spcPct val="80000"/>
              </a:spcBef>
              <a:tabLst>
                <a:tab pos="1714500" algn="l"/>
              </a:tabLst>
            </a:pPr>
            <a:r>
              <a:rPr lang="fr-FR" altLang="fr-FR" sz="1400" b="1">
                <a:solidFill>
                  <a:srgbClr val="FFFFFF"/>
                </a:solidFill>
              </a:rPr>
              <a:t>              &lt;/HEAD&gt;</a:t>
            </a:r>
          </a:p>
          <a:p>
            <a:pPr>
              <a:lnSpc>
                <a:spcPct val="60000"/>
              </a:lnSpc>
              <a:spcBef>
                <a:spcPct val="80000"/>
              </a:spcBef>
              <a:tabLst>
                <a:tab pos="1714500" algn="l"/>
              </a:tabLst>
            </a:pPr>
            <a:r>
              <a:rPr lang="fr-FR" altLang="fr-FR" sz="1400" b="1">
                <a:solidFill>
                  <a:srgbClr val="FFFFFF"/>
                </a:solidFill>
              </a:rPr>
              <a:t>     </a:t>
            </a:r>
          </a:p>
          <a:p>
            <a:pPr>
              <a:lnSpc>
                <a:spcPct val="60000"/>
              </a:lnSpc>
              <a:spcBef>
                <a:spcPct val="80000"/>
              </a:spcBef>
              <a:tabLst>
                <a:tab pos="1714500" algn="l"/>
              </a:tabLst>
            </a:pPr>
            <a:r>
              <a:rPr lang="fr-FR" altLang="fr-FR" sz="1400" b="1">
                <a:solidFill>
                  <a:srgbClr val="FFFFFF"/>
                </a:solidFill>
              </a:rPr>
              <a:t>              &lt;BODY&gt;</a:t>
            </a:r>
          </a:p>
          <a:p>
            <a:pPr>
              <a:lnSpc>
                <a:spcPct val="60000"/>
              </a:lnSpc>
              <a:spcBef>
                <a:spcPct val="80000"/>
              </a:spcBef>
              <a:tabLst>
                <a:tab pos="1714500" algn="l"/>
              </a:tabLst>
            </a:pPr>
            <a:r>
              <a:rPr lang="fr-FR" altLang="fr-FR" sz="1400" b="1">
                <a:solidFill>
                  <a:srgbClr val="FFFFFF"/>
                </a:solidFill>
              </a:rPr>
              <a:t>                           &lt;H1&gt;Mon 1er document HTML&lt;/H1&gt;</a:t>
            </a:r>
          </a:p>
          <a:p>
            <a:pPr>
              <a:lnSpc>
                <a:spcPct val="60000"/>
              </a:lnSpc>
              <a:spcBef>
                <a:spcPct val="80000"/>
              </a:spcBef>
              <a:tabLst>
                <a:tab pos="1714500" algn="l"/>
              </a:tabLst>
            </a:pPr>
            <a:r>
              <a:rPr lang="fr-FR" altLang="fr-FR" sz="1400" b="1">
                <a:solidFill>
                  <a:srgbClr val="FFFFFF"/>
                </a:solidFill>
              </a:rPr>
              <a:t>                           &lt;P&gt;</a:t>
            </a:r>
          </a:p>
          <a:p>
            <a:pPr>
              <a:lnSpc>
                <a:spcPct val="60000"/>
              </a:lnSpc>
              <a:spcBef>
                <a:spcPct val="80000"/>
              </a:spcBef>
              <a:tabLst>
                <a:tab pos="1714500" algn="l"/>
              </a:tabLst>
            </a:pPr>
            <a:r>
              <a:rPr lang="fr-FR" altLang="fr-FR" sz="1400" b="1">
                <a:solidFill>
                  <a:srgbClr val="FFFFFF"/>
                </a:solidFill>
              </a:rPr>
              <a:t>                           Ceci est un document HTML avec un lien hypertexte sur mon</a:t>
            </a:r>
          </a:p>
          <a:p>
            <a:pPr>
              <a:lnSpc>
                <a:spcPct val="60000"/>
              </a:lnSpc>
              <a:spcBef>
                <a:spcPct val="80000"/>
              </a:spcBef>
              <a:tabLst>
                <a:tab pos="1714500" algn="l"/>
              </a:tabLst>
            </a:pPr>
            <a:r>
              <a:rPr lang="fr-FR" altLang="fr-FR" sz="1400" b="1">
                <a:solidFill>
                  <a:srgbClr val="FFFFFF"/>
                </a:solidFill>
              </a:rPr>
              <a:t>                           &lt;A HREF="http://www.univ-evry.fr/"&gt;Universit&amp;eacute;&lt;/A&gt;.</a:t>
            </a:r>
          </a:p>
          <a:p>
            <a:pPr>
              <a:lnSpc>
                <a:spcPct val="60000"/>
              </a:lnSpc>
              <a:spcBef>
                <a:spcPct val="80000"/>
              </a:spcBef>
              <a:tabLst>
                <a:tab pos="1714500" algn="l"/>
              </a:tabLst>
            </a:pPr>
            <a:r>
              <a:rPr lang="fr-FR" altLang="fr-FR" sz="1400" b="1">
                <a:solidFill>
                  <a:srgbClr val="FFFFFF"/>
                </a:solidFill>
              </a:rPr>
              <a:t>                           &lt;/P&gt;</a:t>
            </a:r>
          </a:p>
          <a:p>
            <a:pPr>
              <a:lnSpc>
                <a:spcPct val="60000"/>
              </a:lnSpc>
              <a:spcBef>
                <a:spcPct val="80000"/>
              </a:spcBef>
              <a:tabLst>
                <a:tab pos="1714500" algn="l"/>
              </a:tabLst>
            </a:pPr>
            <a:r>
              <a:rPr lang="fr-FR" altLang="fr-FR" sz="1400" b="1">
                <a:solidFill>
                  <a:srgbClr val="FFFFFF"/>
                </a:solidFill>
              </a:rPr>
              <a:t>              &lt;/BODY&gt;</a:t>
            </a:r>
          </a:p>
          <a:p>
            <a:pPr>
              <a:lnSpc>
                <a:spcPct val="60000"/>
              </a:lnSpc>
              <a:spcBef>
                <a:spcPct val="80000"/>
              </a:spcBef>
              <a:tabLst>
                <a:tab pos="1714500" algn="l"/>
              </a:tabLst>
            </a:pPr>
            <a:endParaRPr lang="fr-FR" altLang="fr-FR" sz="1400" b="1">
              <a:solidFill>
                <a:srgbClr val="FFFFFF"/>
              </a:solidFill>
            </a:endParaRPr>
          </a:p>
          <a:p>
            <a:pPr>
              <a:lnSpc>
                <a:spcPct val="60000"/>
              </a:lnSpc>
              <a:spcBef>
                <a:spcPct val="80000"/>
              </a:spcBef>
              <a:tabLst>
                <a:tab pos="1714500" algn="l"/>
              </a:tabLst>
            </a:pPr>
            <a:r>
              <a:rPr lang="fr-FR" altLang="fr-FR" sz="1400" b="1">
                <a:solidFill>
                  <a:srgbClr val="FFFFFF"/>
                </a:solidFill>
              </a:rPr>
              <a:t>&lt;/HTML&gt;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88066"/>
                                        </p:tgtEl>
                                        <p:attrNameLst>
                                          <p:attrName>style.visibility</p:attrName>
                                        </p:attrNameLst>
                                      </p:cBhvr>
                                      <p:to>
                                        <p:strVal val="visible"/>
                                      </p:to>
                                    </p:set>
                                    <p:animEffect transition="in" filter="fade">
                                      <p:cBhvr>
                                        <p:cTn id="7" dur="770" decel="100000"/>
                                        <p:tgtEl>
                                          <p:spTgt spid="88066"/>
                                        </p:tgtEl>
                                      </p:cBhvr>
                                    </p:animEffect>
                                    <p:animScale>
                                      <p:cBhvr>
                                        <p:cTn id="8" dur="770" decel="100000"/>
                                        <p:tgtEl>
                                          <p:spTgt spid="88066"/>
                                        </p:tgtEl>
                                      </p:cBhvr>
                                      <p:from x="10000" y="10000"/>
                                      <p:to x="200000" y="450000"/>
                                    </p:animScale>
                                    <p:animScale>
                                      <p:cBhvr>
                                        <p:cTn id="9" dur="1230" accel="100000" fill="hold">
                                          <p:stCondLst>
                                            <p:cond delay="770"/>
                                          </p:stCondLst>
                                        </p:cTn>
                                        <p:tgtEl>
                                          <p:spTgt spid="88066"/>
                                        </p:tgtEl>
                                      </p:cBhvr>
                                      <p:from x="200000" y="450000"/>
                                      <p:to x="100000" y="100000"/>
                                    </p:animScale>
                                    <p:set>
                                      <p:cBhvr>
                                        <p:cTn id="10" dur="770" fill="hold"/>
                                        <p:tgtEl>
                                          <p:spTgt spid="88066"/>
                                        </p:tgtEl>
                                        <p:attrNameLst>
                                          <p:attrName>ppt_x</p:attrName>
                                        </p:attrNameLst>
                                      </p:cBhvr>
                                      <p:to>
                                        <p:strVal val="(0.5)"/>
                                      </p:to>
                                    </p:set>
                                    <p:anim from="(0.5)" to="(#ppt_x)" calcmode="lin" valueType="num">
                                      <p:cBhvr>
                                        <p:cTn id="11" dur="1230" accel="100000" fill="hold">
                                          <p:stCondLst>
                                            <p:cond delay="770"/>
                                          </p:stCondLst>
                                        </p:cTn>
                                        <p:tgtEl>
                                          <p:spTgt spid="88066"/>
                                        </p:tgtEl>
                                        <p:attrNameLst>
                                          <p:attrName>ppt_x</p:attrName>
                                        </p:attrNameLst>
                                      </p:cBhvr>
                                    </p:anim>
                                    <p:set>
                                      <p:cBhvr>
                                        <p:cTn id="12" dur="770" fill="hold"/>
                                        <p:tgtEl>
                                          <p:spTgt spid="88066"/>
                                        </p:tgtEl>
                                        <p:attrNameLst>
                                          <p:attrName>ppt_y</p:attrName>
                                        </p:attrNameLst>
                                      </p:cBhvr>
                                      <p:to>
                                        <p:strVal val="(#ppt_y+0.4)"/>
                                      </p:to>
                                    </p:set>
                                    <p:anim from="(#ppt_y+0.4)" to="(#ppt_y)" calcmode="lin" valueType="num">
                                      <p:cBhvr>
                                        <p:cTn id="13" dur="1230" accel="100000" fill="hold">
                                          <p:stCondLst>
                                            <p:cond delay="770"/>
                                          </p:stCondLst>
                                        </p:cTn>
                                        <p:tgtEl>
                                          <p:spTgt spid="88066"/>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4" presetClass="entr" presetSubtype="0" accel="100000" fill="hold" nodeType="clickEffect">
                                  <p:stCondLst>
                                    <p:cond delay="0"/>
                                  </p:stCondLst>
                                  <p:childTnLst>
                                    <p:set>
                                      <p:cBhvr>
                                        <p:cTn id="17" dur="1" fill="hold">
                                          <p:stCondLst>
                                            <p:cond delay="0"/>
                                          </p:stCondLst>
                                        </p:cTn>
                                        <p:tgtEl>
                                          <p:spTgt spid="88071"/>
                                        </p:tgtEl>
                                        <p:attrNameLst>
                                          <p:attrName>style.visibility</p:attrName>
                                        </p:attrNameLst>
                                      </p:cBhvr>
                                      <p:to>
                                        <p:strVal val="visible"/>
                                      </p:to>
                                    </p:set>
                                    <p:anim calcmode="lin" valueType="num">
                                      <p:cBhvr>
                                        <p:cTn id="18" dur="500" fill="hold"/>
                                        <p:tgtEl>
                                          <p:spTgt spid="88071"/>
                                        </p:tgtEl>
                                        <p:attrNameLst>
                                          <p:attrName>ppt_w</p:attrName>
                                        </p:attrNameLst>
                                      </p:cBhvr>
                                      <p:tavLst>
                                        <p:tav tm="0">
                                          <p:val>
                                            <p:strVal val="#ppt_w*0.05"/>
                                          </p:val>
                                        </p:tav>
                                        <p:tav tm="100000">
                                          <p:val>
                                            <p:strVal val="#ppt_w"/>
                                          </p:val>
                                        </p:tav>
                                      </p:tavLst>
                                    </p:anim>
                                    <p:anim calcmode="lin" valueType="num">
                                      <p:cBhvr>
                                        <p:cTn id="19" dur="500" fill="hold"/>
                                        <p:tgtEl>
                                          <p:spTgt spid="88071"/>
                                        </p:tgtEl>
                                        <p:attrNameLst>
                                          <p:attrName>ppt_h</p:attrName>
                                        </p:attrNameLst>
                                      </p:cBhvr>
                                      <p:tavLst>
                                        <p:tav tm="0">
                                          <p:val>
                                            <p:strVal val="#ppt_h"/>
                                          </p:val>
                                        </p:tav>
                                        <p:tav tm="100000">
                                          <p:val>
                                            <p:strVal val="#ppt_h"/>
                                          </p:val>
                                        </p:tav>
                                      </p:tavLst>
                                    </p:anim>
                                    <p:anim calcmode="lin" valueType="num">
                                      <p:cBhvr>
                                        <p:cTn id="20" dur="500" fill="hold"/>
                                        <p:tgtEl>
                                          <p:spTgt spid="88071"/>
                                        </p:tgtEl>
                                        <p:attrNameLst>
                                          <p:attrName>ppt_x</p:attrName>
                                        </p:attrNameLst>
                                      </p:cBhvr>
                                      <p:tavLst>
                                        <p:tav tm="0">
                                          <p:val>
                                            <p:strVal val="#ppt_x-.2"/>
                                          </p:val>
                                        </p:tav>
                                        <p:tav tm="100000">
                                          <p:val>
                                            <p:strVal val="#ppt_x"/>
                                          </p:val>
                                        </p:tav>
                                      </p:tavLst>
                                    </p:anim>
                                    <p:anim calcmode="lin" valueType="num">
                                      <p:cBhvr>
                                        <p:cTn id="21" dur="500" fill="hold"/>
                                        <p:tgtEl>
                                          <p:spTgt spid="88071"/>
                                        </p:tgtEl>
                                        <p:attrNameLst>
                                          <p:attrName>ppt_y</p:attrName>
                                        </p:attrNameLst>
                                      </p:cBhvr>
                                      <p:tavLst>
                                        <p:tav tm="0">
                                          <p:val>
                                            <p:strVal val="#ppt_y"/>
                                          </p:val>
                                        </p:tav>
                                        <p:tav tm="100000">
                                          <p:val>
                                            <p:strVal val="#ppt_y"/>
                                          </p:val>
                                        </p:tav>
                                      </p:tavLst>
                                    </p:anim>
                                    <p:animEffect transition="in" filter="fade">
                                      <p:cBhvr>
                                        <p:cTn id="22" dur="500"/>
                                        <p:tgtEl>
                                          <p:spTgt spid="8807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5" presetClass="entr" presetSubtype="0" fill="hold" nodeType="clickEffect">
                                  <p:stCondLst>
                                    <p:cond delay="0"/>
                                  </p:stCondLst>
                                  <p:childTnLst>
                                    <p:set>
                                      <p:cBhvr>
                                        <p:cTn id="26" dur="1" fill="hold">
                                          <p:stCondLst>
                                            <p:cond delay="0"/>
                                          </p:stCondLst>
                                        </p:cTn>
                                        <p:tgtEl>
                                          <p:spTgt spid="88077"/>
                                        </p:tgtEl>
                                        <p:attrNameLst>
                                          <p:attrName>style.visibility</p:attrName>
                                        </p:attrNameLst>
                                      </p:cBhvr>
                                      <p:to>
                                        <p:strVal val="visible"/>
                                      </p:to>
                                    </p:set>
                                    <p:anim calcmode="lin" valueType="num">
                                      <p:cBhvr>
                                        <p:cTn id="27" dur="1000" fill="hold"/>
                                        <p:tgtEl>
                                          <p:spTgt spid="88077"/>
                                        </p:tgtEl>
                                        <p:attrNameLst>
                                          <p:attrName>ppt_w</p:attrName>
                                        </p:attrNameLst>
                                      </p:cBhvr>
                                      <p:tavLst>
                                        <p:tav tm="0">
                                          <p:val>
                                            <p:strVal val="#ppt_w*0.70"/>
                                          </p:val>
                                        </p:tav>
                                        <p:tav tm="100000">
                                          <p:val>
                                            <p:strVal val="#ppt_w"/>
                                          </p:val>
                                        </p:tav>
                                      </p:tavLst>
                                    </p:anim>
                                    <p:anim calcmode="lin" valueType="num">
                                      <p:cBhvr>
                                        <p:cTn id="28" dur="1000" fill="hold"/>
                                        <p:tgtEl>
                                          <p:spTgt spid="88077"/>
                                        </p:tgtEl>
                                        <p:attrNameLst>
                                          <p:attrName>ppt_h</p:attrName>
                                        </p:attrNameLst>
                                      </p:cBhvr>
                                      <p:tavLst>
                                        <p:tav tm="0">
                                          <p:val>
                                            <p:strVal val="#ppt_h"/>
                                          </p:val>
                                        </p:tav>
                                        <p:tav tm="100000">
                                          <p:val>
                                            <p:strVal val="#ppt_h"/>
                                          </p:val>
                                        </p:tav>
                                      </p:tavLst>
                                    </p:anim>
                                    <p:animEffect transition="in" filter="fade">
                                      <p:cBhvr>
                                        <p:cTn id="29" dur="1000"/>
                                        <p:tgtEl>
                                          <p:spTgt spid="88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DA16F61A-F606-4154-9A5B-A52BCE49A1E4}" type="slidenum">
              <a:rPr lang="fr-FR" altLang="fr-FR"/>
              <a:pPr/>
              <a:t>15</a:t>
            </a:fld>
            <a:endParaRPr lang="fr-FR" altLang="fr-FR"/>
          </a:p>
        </p:txBody>
      </p:sp>
      <p:sp>
        <p:nvSpPr>
          <p:cNvPr id="90114" name="Rectangle 2"/>
          <p:cNvSpPr>
            <a:spLocks noGrp="1" noChangeArrowheads="1"/>
          </p:cNvSpPr>
          <p:nvPr>
            <p:ph type="title"/>
          </p:nvPr>
        </p:nvSpPr>
        <p:spPr>
          <a:xfrm>
            <a:off x="215900" y="177800"/>
            <a:ext cx="8826500" cy="660400"/>
          </a:xfrm>
        </p:spPr>
        <p:txBody>
          <a:bodyPr/>
          <a:lstStyle/>
          <a:p>
            <a:endParaRPr lang="fr-FR" altLang="fr-FR"/>
          </a:p>
        </p:txBody>
      </p:sp>
      <p:sp>
        <p:nvSpPr>
          <p:cNvPr id="90115" name="Rectangle 3"/>
          <p:cNvSpPr>
            <a:spLocks noGrp="1" noChangeArrowheads="1"/>
          </p:cNvSpPr>
          <p:nvPr>
            <p:ph type="body" idx="1"/>
          </p:nvPr>
        </p:nvSpPr>
        <p:spPr>
          <a:xfrm>
            <a:off x="228600" y="1327150"/>
            <a:ext cx="8664575" cy="3663950"/>
          </a:xfrm>
        </p:spPr>
        <p:txBody>
          <a:bodyPr anchor="ctr"/>
          <a:lstStyle/>
          <a:p>
            <a:pPr algn="ctr"/>
            <a:r>
              <a:rPr lang="fr-FR" altLang="fr-FR" sz="6600"/>
              <a:t>Entête</a:t>
            </a:r>
          </a:p>
        </p:txBody>
      </p:sp>
      <p:sp>
        <p:nvSpPr>
          <p:cNvPr id="90116" name="Line 4"/>
          <p:cNvSpPr>
            <a:spLocks noChangeShapeType="1"/>
          </p:cNvSpPr>
          <p:nvPr/>
        </p:nvSpPr>
        <p:spPr bwMode="auto">
          <a:xfrm>
            <a:off x="0" y="6527800"/>
            <a:ext cx="89281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fr-F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F0E6ED28-3831-4064-8C88-951782FF9176}" type="slidenum">
              <a:rPr lang="fr-FR" altLang="fr-FR"/>
              <a:pPr/>
              <a:t>16</a:t>
            </a:fld>
            <a:endParaRPr lang="fr-FR" altLang="fr-FR"/>
          </a:p>
        </p:txBody>
      </p:sp>
      <p:sp>
        <p:nvSpPr>
          <p:cNvPr id="92162" name="Rectangle 2"/>
          <p:cNvSpPr>
            <a:spLocks noGrp="1" noChangeArrowheads="1"/>
          </p:cNvSpPr>
          <p:nvPr>
            <p:ph type="title"/>
          </p:nvPr>
        </p:nvSpPr>
        <p:spPr>
          <a:noFill/>
          <a:ln/>
        </p:spPr>
        <p:txBody>
          <a:bodyPr lIns="92075" tIns="46038" rIns="92075" bIns="46038"/>
          <a:lstStyle/>
          <a:p>
            <a:r>
              <a:rPr lang="fr-FR" altLang="fr-FR"/>
              <a:t>Entête : &lt;HEAD&gt; … &lt;/HEAD&gt;</a:t>
            </a:r>
          </a:p>
        </p:txBody>
      </p:sp>
      <p:sp>
        <p:nvSpPr>
          <p:cNvPr id="92163" name="Rectangle 3"/>
          <p:cNvSpPr>
            <a:spLocks noGrp="1" noChangeArrowheads="1"/>
          </p:cNvSpPr>
          <p:nvPr>
            <p:ph type="body" idx="1"/>
          </p:nvPr>
        </p:nvSpPr>
        <p:spPr>
          <a:noFill/>
          <a:ln/>
        </p:spPr>
        <p:txBody>
          <a:bodyPr lIns="92075" tIns="46038" rIns="92075" bIns="46038"/>
          <a:lstStyle/>
          <a:p>
            <a:pPr>
              <a:lnSpc>
                <a:spcPct val="90000"/>
              </a:lnSpc>
              <a:tabLst>
                <a:tab pos="1714500" algn="l"/>
              </a:tabLst>
            </a:pPr>
            <a:r>
              <a:rPr lang="fr-FR" altLang="fr-FR"/>
              <a:t>Position </a:t>
            </a:r>
          </a:p>
          <a:p>
            <a:pPr marL="952500" lvl="1" indent="-279400">
              <a:lnSpc>
                <a:spcPct val="90000"/>
              </a:lnSpc>
              <a:tabLst>
                <a:tab pos="1714500" algn="l"/>
              </a:tabLst>
            </a:pPr>
            <a:r>
              <a:rPr lang="fr-FR" altLang="fr-FR"/>
              <a:t>en début de document </a:t>
            </a:r>
            <a:br>
              <a:rPr lang="fr-FR" altLang="fr-FR"/>
            </a:br>
            <a:r>
              <a:rPr lang="fr-FR" altLang="fr-FR"/>
              <a:t>(après près la balise &lt;HTML&gt; et avant la balise &lt;BODY&gt;)</a:t>
            </a:r>
          </a:p>
          <a:p>
            <a:pPr>
              <a:lnSpc>
                <a:spcPct val="90000"/>
              </a:lnSpc>
              <a:tabLst>
                <a:tab pos="1714500" algn="l"/>
              </a:tabLst>
            </a:pPr>
            <a:r>
              <a:rPr lang="fr-FR" altLang="fr-FR"/>
              <a:t>Rôle</a:t>
            </a:r>
          </a:p>
          <a:p>
            <a:pPr marL="952500" lvl="1" indent="-279400">
              <a:lnSpc>
                <a:spcPct val="90000"/>
              </a:lnSpc>
              <a:tabLst>
                <a:tab pos="1714500" algn="l"/>
              </a:tabLst>
            </a:pPr>
            <a:r>
              <a:rPr lang="fr-FR" altLang="fr-FR"/>
              <a:t>Fournir des informations au sujet du document</a:t>
            </a:r>
          </a:p>
          <a:p>
            <a:pPr>
              <a:lnSpc>
                <a:spcPct val="90000"/>
              </a:lnSpc>
              <a:tabLst>
                <a:tab pos="1714500" algn="l"/>
              </a:tabLst>
            </a:pPr>
            <a:r>
              <a:rPr lang="fr-FR" altLang="fr-FR"/>
              <a:t>Contenu</a:t>
            </a:r>
          </a:p>
          <a:p>
            <a:pPr marL="952500" lvl="1" indent="-279400">
              <a:lnSpc>
                <a:spcPct val="90000"/>
              </a:lnSpc>
              <a:tabLst>
                <a:tab pos="1714500" algn="l"/>
              </a:tabLst>
            </a:pPr>
            <a:r>
              <a:rPr lang="fr-FR" altLang="fr-FR">
                <a:solidFill>
                  <a:schemeClr val="accent2"/>
                </a:solidFill>
              </a:rPr>
              <a:t>&lt;TITLE&gt;…&lt;/TITLE&gt;</a:t>
            </a:r>
          </a:p>
          <a:p>
            <a:pPr marL="952500" lvl="1" indent="-279400">
              <a:lnSpc>
                <a:spcPct val="90000"/>
              </a:lnSpc>
              <a:tabLst>
                <a:tab pos="1714500" algn="l"/>
              </a:tabLst>
            </a:pPr>
            <a:r>
              <a:rPr lang="fr-FR" altLang="fr-FR"/>
              <a:t>	Titre de la fenêtre dans laquelle la page s'affiche</a:t>
            </a:r>
          </a:p>
          <a:p>
            <a:pPr marL="952500" lvl="1" indent="-279400">
              <a:lnSpc>
                <a:spcPct val="90000"/>
              </a:lnSpc>
              <a:tabLst>
                <a:tab pos="1714500" algn="l"/>
              </a:tabLst>
            </a:pPr>
            <a:endParaRPr lang="fr-FR" altLang="fr-FR" sz="800">
              <a:solidFill>
                <a:srgbClr val="FFFF00"/>
              </a:solidFill>
            </a:endParaRPr>
          </a:p>
          <a:p>
            <a:pPr marL="952500" lvl="1" indent="-279400">
              <a:lnSpc>
                <a:spcPct val="90000"/>
              </a:lnSpc>
              <a:tabLst>
                <a:tab pos="1714500" algn="l"/>
              </a:tabLst>
            </a:pPr>
            <a:r>
              <a:rPr lang="fr-FR" altLang="fr-FR">
                <a:solidFill>
                  <a:schemeClr val="accent2"/>
                </a:solidFill>
              </a:rPr>
              <a:t>&lt;META&gt;</a:t>
            </a:r>
          </a:p>
          <a:p>
            <a:pPr marL="952500" lvl="1" indent="-279400">
              <a:lnSpc>
                <a:spcPct val="90000"/>
              </a:lnSpc>
              <a:tabLst>
                <a:tab pos="1714500" algn="l"/>
              </a:tabLst>
            </a:pPr>
            <a:r>
              <a:rPr lang="fr-FR" altLang="fr-FR"/>
              <a:t>	Différentes informations sur le document ou pour la gestion de celui-ci</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79341F26-BE9A-49BA-8D18-28EA8E947A0F}" type="slidenum">
              <a:rPr lang="fr-FR" altLang="fr-FR"/>
              <a:pPr/>
              <a:t>17</a:t>
            </a:fld>
            <a:endParaRPr lang="fr-FR" altLang="fr-FR"/>
          </a:p>
        </p:txBody>
      </p:sp>
      <p:sp>
        <p:nvSpPr>
          <p:cNvPr id="253954" name="Rectangle 2"/>
          <p:cNvSpPr>
            <a:spLocks noGrp="1" noChangeArrowheads="1"/>
          </p:cNvSpPr>
          <p:nvPr>
            <p:ph type="title"/>
          </p:nvPr>
        </p:nvSpPr>
        <p:spPr/>
        <p:txBody>
          <a:bodyPr/>
          <a:lstStyle/>
          <a:p>
            <a:r>
              <a:rPr lang="fr-FR" altLang="fr-FR"/>
              <a:t>Ecrire mon premier code </a:t>
            </a:r>
          </a:p>
        </p:txBody>
      </p:sp>
      <p:sp>
        <p:nvSpPr>
          <p:cNvPr id="253955" name="Rectangle 3"/>
          <p:cNvSpPr>
            <a:spLocks noGrp="1" noChangeArrowheads="1"/>
          </p:cNvSpPr>
          <p:nvPr>
            <p:ph type="body" idx="1"/>
          </p:nvPr>
        </p:nvSpPr>
        <p:spPr>
          <a:xfrm>
            <a:off x="250825" y="692150"/>
            <a:ext cx="7772400" cy="434975"/>
          </a:xfrm>
          <a:solidFill>
            <a:schemeClr val="hlink"/>
          </a:solidFill>
        </p:spPr>
        <p:txBody>
          <a:bodyPr/>
          <a:lstStyle/>
          <a:p>
            <a:pPr>
              <a:lnSpc>
                <a:spcPct val="90000"/>
              </a:lnSpc>
            </a:pPr>
            <a:r>
              <a:rPr lang="fr-FR" altLang="fr-FR"/>
              <a:t>Cliquer sur ECRIRE CODE HTML</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F42B7057-49F0-4733-BECF-DADBB1DBB127}" type="slidenum">
              <a:rPr lang="fr-FR" altLang="fr-FR"/>
              <a:pPr/>
              <a:t>18</a:t>
            </a:fld>
            <a:endParaRPr lang="fr-FR" altLang="fr-FR"/>
          </a:p>
        </p:txBody>
      </p:sp>
      <p:sp>
        <p:nvSpPr>
          <p:cNvPr id="94210" name="Rectangle 2"/>
          <p:cNvSpPr>
            <a:spLocks noGrp="1" noChangeArrowheads="1"/>
          </p:cNvSpPr>
          <p:nvPr>
            <p:ph type="title"/>
          </p:nvPr>
        </p:nvSpPr>
        <p:spPr>
          <a:noFill/>
          <a:ln/>
        </p:spPr>
        <p:txBody>
          <a:bodyPr lIns="92075" tIns="46038" rIns="92075" bIns="46038"/>
          <a:lstStyle/>
          <a:p>
            <a:r>
              <a:rPr lang="fr-FR" altLang="fr-FR"/>
              <a:t>Entête : &lt;META … &gt;</a:t>
            </a:r>
          </a:p>
        </p:txBody>
      </p:sp>
      <p:sp>
        <p:nvSpPr>
          <p:cNvPr id="94211" name="Rectangle 3"/>
          <p:cNvSpPr>
            <a:spLocks noGrp="1" noChangeArrowheads="1"/>
          </p:cNvSpPr>
          <p:nvPr>
            <p:ph type="body" idx="1"/>
          </p:nvPr>
        </p:nvSpPr>
        <p:spPr>
          <a:xfrm>
            <a:off x="228600" y="762000"/>
            <a:ext cx="8664575" cy="3222625"/>
          </a:xfrm>
          <a:noFill/>
          <a:ln/>
        </p:spPr>
        <p:txBody>
          <a:bodyPr lIns="92075" tIns="46038" rIns="92075" bIns="46038"/>
          <a:lstStyle/>
          <a:p>
            <a:r>
              <a:rPr lang="fr-FR" altLang="fr-FR">
                <a:solidFill>
                  <a:schemeClr val="accent2"/>
                </a:solidFill>
              </a:rPr>
              <a:t>&lt;META NAME="..." CONTENT="..."&gt;</a:t>
            </a:r>
          </a:p>
          <a:p>
            <a:pPr lvl="1"/>
            <a:r>
              <a:rPr lang="fr-FR" altLang="fr-FR"/>
              <a:t>Permet de spécifier des méta-données sous la forme de couple attribut-valeur (</a:t>
            </a:r>
            <a:r>
              <a:rPr lang="fr-FR" altLang="fr-FR" i="1"/>
              <a:t>NAME=CONTENT</a:t>
            </a:r>
            <a:r>
              <a:rPr lang="fr-FR" altLang="fr-FR"/>
              <a:t>)</a:t>
            </a:r>
          </a:p>
          <a:p>
            <a:pPr lvl="1"/>
            <a:r>
              <a:rPr lang="fr-FR" altLang="fr-FR"/>
              <a:t>Ces méta-données peuvent être exploitées, par exemple, par les moteurs de recherche pour effectuer des recherches sur le contenu </a:t>
            </a:r>
            <a:r>
              <a:rPr lang="fr-FR" altLang="fr-FR" i="1"/>
              <a:t>effectif</a:t>
            </a:r>
            <a:r>
              <a:rPr lang="fr-FR" altLang="fr-FR"/>
              <a:t> du document</a:t>
            </a:r>
          </a:p>
          <a:p>
            <a:r>
              <a:rPr lang="fr-FR" altLang="fr-FR"/>
              <a:t>Exemple</a:t>
            </a:r>
          </a:p>
          <a:p>
            <a:pPr lvl="2"/>
            <a:endParaRPr lang="fr-FR" altLang="fr-FR"/>
          </a:p>
        </p:txBody>
      </p:sp>
      <p:sp>
        <p:nvSpPr>
          <p:cNvPr id="94212" name="Text Box 4"/>
          <p:cNvSpPr txBox="1">
            <a:spLocks noChangeArrowheads="1"/>
          </p:cNvSpPr>
          <p:nvPr/>
        </p:nvSpPr>
        <p:spPr bwMode="auto">
          <a:xfrm>
            <a:off x="930275" y="3789363"/>
            <a:ext cx="8213725" cy="204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fr-FR" altLang="fr-FR" sz="1600"/>
              <a:t>&lt;META NAME="author" </a:t>
            </a:r>
          </a:p>
          <a:p>
            <a:pPr eaLnBrk="0" hangingPunct="0"/>
            <a:r>
              <a:rPr lang="fr-FR" altLang="fr-FR" sz="1600"/>
              <a:t>             CONTENT=« bob synclar"&gt;</a:t>
            </a:r>
          </a:p>
          <a:p>
            <a:pPr eaLnBrk="0" hangingPunct="0"/>
            <a:endParaRPr lang="fr-FR" altLang="fr-FR" sz="1600"/>
          </a:p>
          <a:p>
            <a:pPr eaLnBrk="0" hangingPunct="0"/>
            <a:r>
              <a:rPr lang="fr-FR" altLang="fr-FR" sz="1600"/>
              <a:t>&lt;META NAME="keywords" </a:t>
            </a:r>
          </a:p>
          <a:p>
            <a:pPr eaLnBrk="0" hangingPunct="0"/>
            <a:r>
              <a:rPr lang="fr-FR" altLang="fr-FR" sz="1600"/>
              <a:t>             CONTENT=« synclar, page, personnelle, homepage, informatique"&gt;</a:t>
            </a:r>
          </a:p>
          <a:p>
            <a:pPr algn="ctr" eaLnBrk="0" hangingPunct="0"/>
            <a:endParaRPr lang="fr-FR" altLang="fr-FR" sz="1600"/>
          </a:p>
          <a:p>
            <a:pPr eaLnBrk="0" hangingPunct="0"/>
            <a:r>
              <a:rPr lang="fr-FR" altLang="fr-FR" sz="1600"/>
              <a:t>&lt;META NAME="description"</a:t>
            </a:r>
          </a:p>
          <a:p>
            <a:pPr eaLnBrk="0" hangingPunct="0"/>
            <a:r>
              <a:rPr lang="fr-FR" altLang="fr-FR" sz="1600"/>
              <a:t>             CONTENT="Page personnelle de bob synclar"&gt;</a:t>
            </a:r>
            <a:endParaRPr lang="fr-FR" altLang="fr-FR" sz="1400" i="1"/>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C672F53E-760C-4E0C-BEBC-BDBA23ECB07C}" type="slidenum">
              <a:rPr lang="fr-FR" altLang="fr-FR"/>
              <a:pPr/>
              <a:t>19</a:t>
            </a:fld>
            <a:endParaRPr lang="fr-FR" altLang="fr-FR"/>
          </a:p>
        </p:txBody>
      </p:sp>
      <p:sp>
        <p:nvSpPr>
          <p:cNvPr id="96258" name="Rectangle 2"/>
          <p:cNvSpPr>
            <a:spLocks noGrp="1" noChangeArrowheads="1"/>
          </p:cNvSpPr>
          <p:nvPr>
            <p:ph type="title"/>
          </p:nvPr>
        </p:nvSpPr>
        <p:spPr>
          <a:noFill/>
          <a:ln/>
        </p:spPr>
        <p:txBody>
          <a:bodyPr lIns="92075" tIns="46038" rIns="92075" bIns="46038"/>
          <a:lstStyle/>
          <a:p>
            <a:r>
              <a:rPr lang="fr-FR" altLang="fr-FR"/>
              <a:t>Entête : &lt;META … &gt;</a:t>
            </a:r>
          </a:p>
        </p:txBody>
      </p:sp>
      <p:sp>
        <p:nvSpPr>
          <p:cNvPr id="96259" name="Rectangle 3"/>
          <p:cNvSpPr>
            <a:spLocks noGrp="1" noChangeArrowheads="1"/>
          </p:cNvSpPr>
          <p:nvPr>
            <p:ph type="body" idx="1"/>
          </p:nvPr>
        </p:nvSpPr>
        <p:spPr>
          <a:xfrm>
            <a:off x="660400" y="1333500"/>
            <a:ext cx="8382000" cy="4914900"/>
          </a:xfrm>
          <a:noFill/>
          <a:ln/>
        </p:spPr>
        <p:txBody>
          <a:bodyPr lIns="92075" tIns="46038" rIns="92075" bIns="46038"/>
          <a:lstStyle/>
          <a:p>
            <a:r>
              <a:rPr lang="fr-FR" altLang="fr-FR">
                <a:solidFill>
                  <a:schemeClr val="accent2"/>
                </a:solidFill>
              </a:rPr>
              <a:t>&lt;META HTTP-EQUIV="…" CONTENT="..."&gt;</a:t>
            </a:r>
          </a:p>
          <a:p>
            <a:pPr lvl="1"/>
            <a:r>
              <a:rPr lang="fr-FR" altLang="fr-FR"/>
              <a:t>Permet de donner des instructions pour la gestion du document</a:t>
            </a:r>
          </a:p>
          <a:p>
            <a:r>
              <a:rPr lang="fr-FR" altLang="fr-FR"/>
              <a:t>Exemples</a:t>
            </a:r>
            <a:endParaRPr lang="fr-FR" altLang="fr-FR" sz="1800">
              <a:solidFill>
                <a:srgbClr val="FFFF00"/>
              </a:solidFill>
            </a:endParaRPr>
          </a:p>
          <a:p>
            <a:r>
              <a:rPr lang="fr-FR" altLang="fr-FR" sz="1800">
                <a:solidFill>
                  <a:schemeClr val="accent2"/>
                </a:solidFill>
              </a:rPr>
              <a:t>	&lt;META HTTP_EQUIV="Content-Type" </a:t>
            </a:r>
            <a:br>
              <a:rPr lang="fr-FR" altLang="fr-FR" sz="1800">
                <a:solidFill>
                  <a:schemeClr val="accent2"/>
                </a:solidFill>
              </a:rPr>
            </a:br>
            <a:r>
              <a:rPr lang="fr-FR" altLang="fr-FR" sz="1800">
                <a:solidFill>
                  <a:schemeClr val="accent2"/>
                </a:solidFill>
              </a:rPr>
              <a:t>               CONTENT="text/html; charset=iso-8859-1"&gt; </a:t>
            </a:r>
          </a:p>
          <a:p>
            <a:pPr lvl="1"/>
            <a:r>
              <a:rPr lang="fr-FR" altLang="fr-FR"/>
              <a:t>permet de spécifier le type de contenu :</a:t>
            </a:r>
          </a:p>
          <a:p>
            <a:pPr lvl="2"/>
            <a:r>
              <a:rPr lang="fr-FR" altLang="fr-FR"/>
              <a:t>Type de document</a:t>
            </a:r>
          </a:p>
          <a:p>
            <a:pPr lvl="2"/>
            <a:r>
              <a:rPr lang="fr-FR" altLang="fr-FR"/>
              <a:t>Codage des caractères</a:t>
            </a:r>
          </a:p>
          <a:p>
            <a:pPr lvl="2"/>
            <a:endParaRPr lang="fr-FR" altLang="fr-FR" sz="1400">
              <a:solidFill>
                <a:schemeClr val="accent2"/>
              </a:solidFill>
            </a:endParaRPr>
          </a:p>
          <a:p>
            <a:r>
              <a:rPr lang="fr-FR" altLang="fr-FR" sz="1800">
                <a:solidFill>
                  <a:schemeClr val="accent2"/>
                </a:solidFill>
              </a:rPr>
              <a:t>	&lt;META HTTP-EQUIV="Content-language" CONTENT="fr"&gt;</a:t>
            </a:r>
            <a:endParaRPr lang="fr-FR" altLang="fr-FR">
              <a:solidFill>
                <a:schemeClr val="accent2"/>
              </a:solidFill>
            </a:endParaRPr>
          </a:p>
          <a:p>
            <a:pPr lvl="1"/>
            <a:r>
              <a:rPr lang="fr-FR" altLang="fr-FR"/>
              <a:t>permet d’indiquer la langue du contenu du document</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6"/>
          <p:cNvSpPr>
            <a:spLocks noGrp="1"/>
          </p:cNvSpPr>
          <p:nvPr>
            <p:ph type="sldNum" sz="quarter" idx="12"/>
          </p:nvPr>
        </p:nvSpPr>
        <p:spPr/>
        <p:txBody>
          <a:bodyPr/>
          <a:lstStyle/>
          <a:p>
            <a:fld id="{10A3BF56-601B-4F65-B7BE-33A3C6504297}" type="slidenum">
              <a:rPr lang="fr-FR" altLang="fr-FR"/>
              <a:pPr/>
              <a:t>2</a:t>
            </a:fld>
            <a:endParaRPr lang="fr-FR" altLang="fr-FR"/>
          </a:p>
        </p:txBody>
      </p:sp>
      <p:sp>
        <p:nvSpPr>
          <p:cNvPr id="59394" name="Rectangle 2"/>
          <p:cNvSpPr>
            <a:spLocks noGrp="1" noChangeArrowheads="1"/>
          </p:cNvSpPr>
          <p:nvPr>
            <p:ph type="title"/>
          </p:nvPr>
        </p:nvSpPr>
        <p:spPr>
          <a:noFill/>
          <a:ln/>
        </p:spPr>
        <p:txBody>
          <a:bodyPr lIns="92075" tIns="46038" rIns="92075" bIns="46038"/>
          <a:lstStyle/>
          <a:p>
            <a:r>
              <a:rPr lang="fr-FR" altLang="fr-FR"/>
              <a:t>HTML : Exemple à suivre</a:t>
            </a:r>
          </a:p>
        </p:txBody>
      </p:sp>
      <p:sp>
        <p:nvSpPr>
          <p:cNvPr id="59395" name="Rectangle 3"/>
          <p:cNvSpPr>
            <a:spLocks noGrp="1" noChangeArrowheads="1"/>
          </p:cNvSpPr>
          <p:nvPr>
            <p:ph type="body" sz="half" idx="1"/>
          </p:nvPr>
        </p:nvSpPr>
        <p:spPr>
          <a:xfrm>
            <a:off x="425450" y="1185863"/>
            <a:ext cx="8356600" cy="5111750"/>
          </a:xfrm>
          <a:solidFill>
            <a:schemeClr val="hlink"/>
          </a:solidFill>
          <a:ln>
            <a:solidFill>
              <a:srgbClr val="000000"/>
            </a:solidFill>
            <a:miter lim="800000"/>
            <a:headEnd/>
            <a:tailEnd/>
          </a:ln>
        </p:spPr>
        <p:txBody>
          <a:bodyPr lIns="92075" tIns="46038" rIns="92075" bIns="46038"/>
          <a:lstStyle/>
          <a:p>
            <a:pPr marL="0" indent="0">
              <a:spcBef>
                <a:spcPct val="0"/>
              </a:spcBef>
              <a:tabLst>
                <a:tab pos="1714500" algn="l"/>
              </a:tabLst>
            </a:pPr>
            <a:r>
              <a:rPr lang="fr-FR" altLang="fr-FR" sz="1200" b="1">
                <a:latin typeface="Courier New" panose="02070309020205020404" pitchFamily="49" charset="0"/>
              </a:rPr>
              <a:t>&lt;HTML&gt;</a:t>
            </a:r>
          </a:p>
          <a:p>
            <a:pPr marL="0" indent="0">
              <a:spcBef>
                <a:spcPct val="0"/>
              </a:spcBef>
              <a:tabLst>
                <a:tab pos="1714500" algn="l"/>
              </a:tabLst>
            </a:pPr>
            <a:r>
              <a:rPr lang="fr-FR" altLang="fr-FR" sz="1200" b="1">
                <a:latin typeface="Courier New" panose="02070309020205020404" pitchFamily="49" charset="0"/>
              </a:rPr>
              <a:t>       &lt;HEAD&gt;</a:t>
            </a:r>
          </a:p>
          <a:p>
            <a:pPr marL="0" indent="0">
              <a:spcBef>
                <a:spcPct val="0"/>
              </a:spcBef>
              <a:tabLst>
                <a:tab pos="1714500" algn="l"/>
              </a:tabLst>
            </a:pPr>
            <a:r>
              <a:rPr lang="fr-FR" altLang="fr-FR" sz="1200" b="1">
                <a:latin typeface="Courier New" panose="02070309020205020404" pitchFamily="49" charset="0"/>
              </a:rPr>
              <a:t>             &lt;TITLE&gt;Exemple de fichier HTML&lt;/TITLE&gt;</a:t>
            </a:r>
          </a:p>
          <a:p>
            <a:pPr marL="0" indent="0">
              <a:spcBef>
                <a:spcPct val="0"/>
              </a:spcBef>
              <a:tabLst>
                <a:tab pos="1714500" algn="l"/>
              </a:tabLst>
            </a:pPr>
            <a:r>
              <a:rPr lang="fr-FR" altLang="fr-FR" sz="1200" b="1">
                <a:latin typeface="Courier New" panose="02070309020205020404" pitchFamily="49" charset="0"/>
              </a:rPr>
              <a:t>       &lt;/HEAD&gt;</a:t>
            </a:r>
          </a:p>
          <a:p>
            <a:pPr marL="0" indent="0">
              <a:spcBef>
                <a:spcPct val="0"/>
              </a:spcBef>
              <a:tabLst>
                <a:tab pos="1714500" algn="l"/>
              </a:tabLst>
            </a:pPr>
            <a:r>
              <a:rPr lang="fr-FR" altLang="fr-FR" sz="1200" b="1">
                <a:latin typeface="Courier New" panose="02070309020205020404" pitchFamily="49" charset="0"/>
              </a:rPr>
              <a:t>       &lt;BODY&gt;</a:t>
            </a:r>
          </a:p>
          <a:p>
            <a:pPr marL="0" indent="0">
              <a:spcBef>
                <a:spcPct val="0"/>
              </a:spcBef>
              <a:tabLst>
                <a:tab pos="1714500" algn="l"/>
              </a:tabLst>
            </a:pPr>
            <a:r>
              <a:rPr lang="fr-FR" altLang="fr-FR" sz="1200" b="1">
                <a:latin typeface="Courier New" panose="02070309020205020404" pitchFamily="49" charset="0"/>
              </a:rPr>
              <a:t> </a:t>
            </a:r>
          </a:p>
          <a:p>
            <a:pPr marL="0" indent="0">
              <a:spcBef>
                <a:spcPct val="0"/>
              </a:spcBef>
              <a:tabLst>
                <a:tab pos="1714500" algn="l"/>
              </a:tabLst>
            </a:pPr>
            <a:r>
              <a:rPr lang="fr-FR" altLang="fr-FR" sz="1200" b="1">
                <a:latin typeface="Courier New" panose="02070309020205020404" pitchFamily="49" charset="0"/>
              </a:rPr>
              <a:t>            &lt;H1&gt;Exemple de fichier HTML&lt;/H1&gt;</a:t>
            </a:r>
          </a:p>
          <a:p>
            <a:pPr marL="0" indent="0">
              <a:spcBef>
                <a:spcPct val="0"/>
              </a:spcBef>
              <a:tabLst>
                <a:tab pos="1714500" algn="l"/>
              </a:tabLst>
            </a:pPr>
            <a:r>
              <a:rPr lang="fr-FR" altLang="fr-FR" sz="1200" b="1">
                <a:latin typeface="Courier New" panose="02070309020205020404" pitchFamily="49" charset="0"/>
              </a:rPr>
              <a:t> </a:t>
            </a:r>
          </a:p>
          <a:p>
            <a:pPr marL="0" indent="0">
              <a:spcBef>
                <a:spcPct val="0"/>
              </a:spcBef>
              <a:tabLst>
                <a:tab pos="1714500" algn="l"/>
              </a:tabLst>
            </a:pPr>
            <a:r>
              <a:rPr lang="fr-FR" altLang="fr-FR" sz="1200" b="1">
                <a:latin typeface="Courier New" panose="02070309020205020404" pitchFamily="49" charset="0"/>
              </a:rPr>
              <a:t>            &lt;P&gt;Ceci est un exemple de fichier &lt;A HREF="http://www.w3c.org/HTML"&gt;HTML&lt;/A&gt;</a:t>
            </a:r>
          </a:p>
          <a:p>
            <a:pPr marL="0" indent="0">
              <a:spcBef>
                <a:spcPct val="0"/>
              </a:spcBef>
              <a:tabLst>
                <a:tab pos="1714500" algn="l"/>
              </a:tabLst>
            </a:pPr>
            <a:r>
              <a:rPr lang="fr-FR" altLang="fr-FR" sz="1200" b="1">
                <a:latin typeface="Courier New" panose="02070309020205020404" pitchFamily="49" charset="0"/>
              </a:rPr>
              <a:t>            &lt;/P&gt;</a:t>
            </a:r>
          </a:p>
          <a:p>
            <a:pPr marL="0" indent="0">
              <a:spcBef>
                <a:spcPct val="0"/>
              </a:spcBef>
              <a:tabLst>
                <a:tab pos="1714500" algn="l"/>
              </a:tabLst>
            </a:pPr>
            <a:r>
              <a:rPr lang="fr-FR" altLang="fr-FR" sz="1200" b="1">
                <a:latin typeface="Courier New" panose="02070309020205020404" pitchFamily="49" charset="0"/>
              </a:rPr>
              <a:t> </a:t>
            </a:r>
          </a:p>
          <a:p>
            <a:pPr marL="0" indent="0">
              <a:spcBef>
                <a:spcPct val="0"/>
              </a:spcBef>
              <a:tabLst>
                <a:tab pos="1714500" algn="l"/>
              </a:tabLst>
            </a:pPr>
            <a:r>
              <a:rPr lang="fr-FR" altLang="fr-FR" sz="1200" b="1">
                <a:latin typeface="Courier New" panose="02070309020205020404" pitchFamily="49" charset="0"/>
              </a:rPr>
              <a:t>            Un fichier HTML peut contenir :</a:t>
            </a:r>
          </a:p>
          <a:p>
            <a:pPr marL="0" indent="0">
              <a:spcBef>
                <a:spcPct val="0"/>
              </a:spcBef>
              <a:tabLst>
                <a:tab pos="1714500" algn="l"/>
              </a:tabLst>
            </a:pPr>
            <a:r>
              <a:rPr lang="fr-FR" altLang="fr-FR" sz="1200" b="1">
                <a:latin typeface="Courier New" panose="02070309020205020404" pitchFamily="49" charset="0"/>
              </a:rPr>
              <a:t>            &lt;UL&gt;</a:t>
            </a:r>
          </a:p>
          <a:p>
            <a:pPr marL="0" indent="0">
              <a:spcBef>
                <a:spcPct val="0"/>
              </a:spcBef>
              <a:tabLst>
                <a:tab pos="1714500" algn="l"/>
              </a:tabLst>
            </a:pPr>
            <a:r>
              <a:rPr lang="fr-FR" altLang="fr-FR" sz="1200" b="1">
                <a:latin typeface="Courier New" panose="02070309020205020404" pitchFamily="49" charset="0"/>
              </a:rPr>
              <a:t>                &lt;LI&gt;le texte destin &amp;eacute; &amp;agrave; &amp;ecirc;tre lu;</a:t>
            </a:r>
          </a:p>
          <a:p>
            <a:pPr marL="0" indent="0">
              <a:spcBef>
                <a:spcPct val="0"/>
              </a:spcBef>
              <a:tabLst>
                <a:tab pos="1714500" algn="l"/>
              </a:tabLst>
            </a:pPr>
            <a:r>
              <a:rPr lang="fr-FR" altLang="fr-FR" sz="1200" b="1">
                <a:latin typeface="Courier New" panose="02070309020205020404" pitchFamily="49" charset="0"/>
              </a:rPr>
              <a:t>                &lt;LI&gt;des indications de formatage :</a:t>
            </a:r>
          </a:p>
          <a:p>
            <a:pPr marL="0" indent="0">
              <a:spcBef>
                <a:spcPct val="0"/>
              </a:spcBef>
              <a:tabLst>
                <a:tab pos="1714500" algn="l"/>
              </a:tabLst>
            </a:pPr>
            <a:r>
              <a:rPr lang="fr-FR" altLang="fr-FR" sz="1200" b="1">
                <a:latin typeface="Courier New" panose="02070309020205020404" pitchFamily="49" charset="0"/>
              </a:rPr>
              <a:t>                    &lt;OL&gt;</a:t>
            </a:r>
          </a:p>
          <a:p>
            <a:pPr marL="0" indent="0">
              <a:spcBef>
                <a:spcPct val="0"/>
              </a:spcBef>
              <a:tabLst>
                <a:tab pos="1714500" algn="l"/>
              </a:tabLst>
            </a:pPr>
            <a:r>
              <a:rPr lang="fr-FR" altLang="fr-FR" sz="1200" b="1">
                <a:latin typeface="Courier New" panose="02070309020205020404" pitchFamily="49" charset="0"/>
              </a:rPr>
              <a:t>                        &lt;LI&gt; caract&amp;egrave;s &lt;B&gt;gras&lt;/B&gt;, &lt;I&gt;italiques&lt;/I&gt;, ...</a:t>
            </a:r>
          </a:p>
          <a:p>
            <a:pPr marL="0" indent="0">
              <a:spcBef>
                <a:spcPct val="0"/>
              </a:spcBef>
              <a:tabLst>
                <a:tab pos="1714500" algn="l"/>
              </a:tabLst>
            </a:pPr>
            <a:r>
              <a:rPr lang="fr-FR" altLang="fr-FR" sz="1200" b="1">
                <a:latin typeface="Courier New" panose="02070309020205020404" pitchFamily="49" charset="0"/>
              </a:rPr>
              <a:t>                        &lt;LI&gt; niveaux de sections, </a:t>
            </a:r>
          </a:p>
          <a:p>
            <a:pPr marL="0" indent="0">
              <a:spcBef>
                <a:spcPct val="0"/>
              </a:spcBef>
              <a:tabLst>
                <a:tab pos="1714500" algn="l"/>
              </a:tabLst>
            </a:pPr>
            <a:r>
              <a:rPr lang="fr-FR" altLang="fr-FR" sz="1200" b="1">
                <a:latin typeface="Courier New" panose="02070309020205020404" pitchFamily="49" charset="0"/>
              </a:rPr>
              <a:t>                        &lt;LI&gt; listes, ...</a:t>
            </a:r>
          </a:p>
          <a:p>
            <a:pPr marL="0" indent="0">
              <a:spcBef>
                <a:spcPct val="0"/>
              </a:spcBef>
              <a:tabLst>
                <a:tab pos="1714500" algn="l"/>
              </a:tabLst>
            </a:pPr>
            <a:r>
              <a:rPr lang="fr-FR" altLang="fr-FR" sz="1200" b="1">
                <a:latin typeface="Courier New" panose="02070309020205020404" pitchFamily="49" charset="0"/>
              </a:rPr>
              <a:t>                   &lt;/OL&gt;</a:t>
            </a:r>
          </a:p>
          <a:p>
            <a:pPr marL="0" indent="0">
              <a:spcBef>
                <a:spcPct val="0"/>
              </a:spcBef>
              <a:tabLst>
                <a:tab pos="1714500" algn="l"/>
              </a:tabLst>
            </a:pPr>
            <a:r>
              <a:rPr lang="fr-FR" altLang="fr-FR" sz="1200" b="1">
                <a:latin typeface="Courier New" panose="02070309020205020404" pitchFamily="49" charset="0"/>
              </a:rPr>
              <a:t>               &lt;LI&gt;des liens &lt;A HREF="essai.html"&gt;hypertextes&lt;/A&gt; (ancre + URL) ;</a:t>
            </a:r>
          </a:p>
          <a:p>
            <a:pPr marL="0" indent="0">
              <a:spcBef>
                <a:spcPct val="0"/>
              </a:spcBef>
              <a:tabLst>
                <a:tab pos="1714500" algn="l"/>
              </a:tabLst>
            </a:pPr>
            <a:r>
              <a:rPr lang="fr-FR" altLang="fr-FR" sz="1200" b="1">
                <a:latin typeface="Courier New" panose="02070309020205020404" pitchFamily="49" charset="0"/>
              </a:rPr>
              <a:t>               &lt;LI&gt;mon université</a:t>
            </a:r>
          </a:p>
          <a:p>
            <a:pPr marL="0" indent="0">
              <a:spcBef>
                <a:spcPct val="0"/>
              </a:spcBef>
              <a:tabLst>
                <a:tab pos="1714500" algn="l"/>
              </a:tabLst>
            </a:pPr>
            <a:r>
              <a:rPr lang="fr-FR" altLang="fr-FR" sz="1200" b="1">
                <a:latin typeface="Courier New" panose="02070309020205020404" pitchFamily="49" charset="0"/>
              </a:rPr>
              <a:t>                   &lt;IMG SRC="http://www.univ-evry.fr" ALIGN=middle&gt;</a:t>
            </a:r>
          </a:p>
          <a:p>
            <a:pPr marL="0" indent="0">
              <a:spcBef>
                <a:spcPct val="0"/>
              </a:spcBef>
              <a:tabLst>
                <a:tab pos="1714500" algn="l"/>
              </a:tabLst>
            </a:pPr>
            <a:r>
              <a:rPr lang="fr-FR" altLang="fr-FR" sz="1200" b="1">
                <a:latin typeface="Courier New" panose="02070309020205020404" pitchFamily="49" charset="0"/>
              </a:rPr>
              <a:t>            &lt;/UL&gt;</a:t>
            </a:r>
          </a:p>
          <a:p>
            <a:pPr marL="0" indent="0">
              <a:spcBef>
                <a:spcPct val="0"/>
              </a:spcBef>
              <a:tabLst>
                <a:tab pos="1714500" algn="l"/>
              </a:tabLst>
            </a:pPr>
            <a:endParaRPr lang="fr-FR" altLang="fr-FR" sz="1200" b="1">
              <a:latin typeface="Courier New" panose="02070309020205020404" pitchFamily="49" charset="0"/>
            </a:endParaRPr>
          </a:p>
          <a:p>
            <a:pPr marL="0" indent="0">
              <a:spcBef>
                <a:spcPct val="0"/>
              </a:spcBef>
              <a:tabLst>
                <a:tab pos="1714500" algn="l"/>
              </a:tabLst>
            </a:pPr>
            <a:r>
              <a:rPr lang="fr-FR" altLang="fr-FR" sz="1200" b="1">
                <a:latin typeface="Courier New" panose="02070309020205020404" pitchFamily="49" charset="0"/>
              </a:rPr>
              <a:t>       &lt;/BODY&gt;</a:t>
            </a:r>
          </a:p>
          <a:p>
            <a:pPr marL="0" indent="0">
              <a:spcBef>
                <a:spcPct val="0"/>
              </a:spcBef>
              <a:tabLst>
                <a:tab pos="1714500" algn="l"/>
              </a:tabLst>
            </a:pPr>
            <a:r>
              <a:rPr lang="fr-FR" altLang="fr-FR" sz="1200" b="1">
                <a:latin typeface="Courier New" panose="02070309020205020404" pitchFamily="49" charset="0"/>
              </a:rPr>
              <a:t>&lt;/HTML&gt;</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1D9FCF2C-E5BB-49A8-B8B9-E1F9B029814D}" type="slidenum">
              <a:rPr lang="fr-FR" altLang="fr-FR"/>
              <a:pPr/>
              <a:t>20</a:t>
            </a:fld>
            <a:endParaRPr lang="fr-FR" altLang="fr-FR"/>
          </a:p>
        </p:txBody>
      </p:sp>
      <p:sp>
        <p:nvSpPr>
          <p:cNvPr id="98306" name="Rectangle 2"/>
          <p:cNvSpPr>
            <a:spLocks noGrp="1" noChangeArrowheads="1"/>
          </p:cNvSpPr>
          <p:nvPr>
            <p:ph type="title"/>
          </p:nvPr>
        </p:nvSpPr>
        <p:spPr>
          <a:noFill/>
          <a:ln/>
        </p:spPr>
        <p:txBody>
          <a:bodyPr lIns="92075" tIns="46038" rIns="92075" bIns="46038"/>
          <a:lstStyle/>
          <a:p>
            <a:r>
              <a:rPr lang="fr-FR" altLang="fr-FR"/>
              <a:t>Entête : &lt;META … &gt;</a:t>
            </a:r>
          </a:p>
        </p:txBody>
      </p:sp>
      <p:sp>
        <p:nvSpPr>
          <p:cNvPr id="98307" name="Rectangle 3"/>
          <p:cNvSpPr>
            <a:spLocks noGrp="1" noChangeArrowheads="1"/>
          </p:cNvSpPr>
          <p:nvPr>
            <p:ph type="body" idx="1"/>
          </p:nvPr>
        </p:nvSpPr>
        <p:spPr>
          <a:xfrm>
            <a:off x="660400" y="1333500"/>
            <a:ext cx="8382000" cy="4914900"/>
          </a:xfrm>
          <a:noFill/>
          <a:ln/>
        </p:spPr>
        <p:txBody>
          <a:bodyPr lIns="92075" tIns="46038" rIns="92075" bIns="46038"/>
          <a:lstStyle/>
          <a:p>
            <a:r>
              <a:rPr lang="fr-FR" altLang="fr-FR"/>
              <a:t>Exemples (suite)</a:t>
            </a:r>
            <a:endParaRPr lang="fr-FR" altLang="fr-FR" sz="1800">
              <a:solidFill>
                <a:srgbClr val="FFFF00"/>
              </a:solidFill>
            </a:endParaRPr>
          </a:p>
          <a:p>
            <a:pPr lvl="1"/>
            <a:endParaRPr lang="fr-FR" altLang="fr-FR" sz="1600">
              <a:solidFill>
                <a:srgbClr val="FFFF00"/>
              </a:solidFill>
            </a:endParaRPr>
          </a:p>
          <a:p>
            <a:r>
              <a:rPr lang="fr-FR" altLang="fr-FR" sz="1800">
                <a:solidFill>
                  <a:schemeClr val="accent2"/>
                </a:solidFill>
              </a:rPr>
              <a:t>	&lt;META HTTP-EQUIV="refresh" CONTENT="Délai;url=AdressePage"&gt;</a:t>
            </a:r>
            <a:endParaRPr lang="fr-FR" altLang="fr-FR">
              <a:solidFill>
                <a:schemeClr val="accent2"/>
              </a:solidFill>
            </a:endParaRPr>
          </a:p>
          <a:p>
            <a:pPr lvl="1"/>
            <a:r>
              <a:rPr lang="fr-FR" altLang="fr-FR"/>
              <a:t>permet de passer automatiquement à une autre page </a:t>
            </a:r>
            <a:br>
              <a:rPr lang="fr-FR" altLang="fr-FR"/>
            </a:br>
            <a:r>
              <a:rPr lang="fr-FR" altLang="fr-FR"/>
              <a:t>après un certain délai :</a:t>
            </a:r>
          </a:p>
          <a:p>
            <a:pPr lvl="2"/>
            <a:r>
              <a:rPr lang="fr-FR" altLang="fr-FR"/>
              <a:t>Délai = temps (en seconde) avant l’appel d’une autre page</a:t>
            </a:r>
          </a:p>
          <a:p>
            <a:pPr lvl="2"/>
            <a:r>
              <a:rPr lang="fr-FR" altLang="fr-FR"/>
              <a:t>AdressePage = adresse de la page à charger</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3183BEFA-7E8B-4BB9-8A9E-43D3164E480B}" type="slidenum">
              <a:rPr lang="fr-FR" altLang="fr-FR"/>
              <a:pPr/>
              <a:t>21</a:t>
            </a:fld>
            <a:endParaRPr lang="fr-FR" altLang="fr-FR"/>
          </a:p>
        </p:txBody>
      </p:sp>
      <p:sp>
        <p:nvSpPr>
          <p:cNvPr id="105474" name="Rectangle 2"/>
          <p:cNvSpPr>
            <a:spLocks noGrp="1" noChangeArrowheads="1"/>
          </p:cNvSpPr>
          <p:nvPr>
            <p:ph type="title"/>
          </p:nvPr>
        </p:nvSpPr>
        <p:spPr>
          <a:xfrm>
            <a:off x="215900" y="177800"/>
            <a:ext cx="8826500" cy="660400"/>
          </a:xfrm>
        </p:spPr>
        <p:txBody>
          <a:bodyPr/>
          <a:lstStyle/>
          <a:p>
            <a:endParaRPr lang="fr-FR" altLang="fr-FR"/>
          </a:p>
        </p:txBody>
      </p:sp>
      <p:sp>
        <p:nvSpPr>
          <p:cNvPr id="105475" name="Rectangle 3"/>
          <p:cNvSpPr>
            <a:spLocks noGrp="1" noChangeArrowheads="1"/>
          </p:cNvSpPr>
          <p:nvPr>
            <p:ph type="body" idx="1"/>
          </p:nvPr>
        </p:nvSpPr>
        <p:spPr>
          <a:xfrm>
            <a:off x="228600" y="1327150"/>
            <a:ext cx="8664575" cy="3663950"/>
          </a:xfrm>
        </p:spPr>
        <p:txBody>
          <a:bodyPr anchor="ctr"/>
          <a:lstStyle/>
          <a:p>
            <a:pPr algn="ctr"/>
            <a:r>
              <a:rPr lang="fr-FR" altLang="fr-FR" sz="6600"/>
              <a:t>Corps de document</a:t>
            </a:r>
          </a:p>
        </p:txBody>
      </p:sp>
      <p:sp>
        <p:nvSpPr>
          <p:cNvPr id="105476" name="Line 4"/>
          <p:cNvSpPr>
            <a:spLocks noChangeShapeType="1"/>
          </p:cNvSpPr>
          <p:nvPr/>
        </p:nvSpPr>
        <p:spPr bwMode="auto">
          <a:xfrm>
            <a:off x="0" y="6527800"/>
            <a:ext cx="89281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fr-F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FC0FED9C-B198-4955-9C3F-64F330518FA8}" type="slidenum">
              <a:rPr lang="fr-FR" altLang="fr-FR"/>
              <a:pPr/>
              <a:t>22</a:t>
            </a:fld>
            <a:endParaRPr lang="fr-FR" altLang="fr-FR"/>
          </a:p>
        </p:txBody>
      </p:sp>
      <p:sp>
        <p:nvSpPr>
          <p:cNvPr id="107522" name="Rectangle 2"/>
          <p:cNvSpPr>
            <a:spLocks noGrp="1" noChangeArrowheads="1"/>
          </p:cNvSpPr>
          <p:nvPr>
            <p:ph type="title"/>
          </p:nvPr>
        </p:nvSpPr>
        <p:spPr>
          <a:noFill/>
          <a:ln/>
        </p:spPr>
        <p:txBody>
          <a:bodyPr lIns="92075" tIns="46038" rIns="92075" bIns="46038"/>
          <a:lstStyle/>
          <a:p>
            <a:r>
              <a:rPr lang="fr-FR" altLang="fr-FR"/>
              <a:t>Corps du document : &lt;BODY&gt; ... &lt;/BODY&gt;</a:t>
            </a:r>
          </a:p>
        </p:txBody>
      </p:sp>
      <p:sp>
        <p:nvSpPr>
          <p:cNvPr id="107523" name="Rectangle 3"/>
          <p:cNvSpPr>
            <a:spLocks noGrp="1" noChangeArrowheads="1"/>
          </p:cNvSpPr>
          <p:nvPr>
            <p:ph type="body" idx="1"/>
          </p:nvPr>
        </p:nvSpPr>
        <p:spPr>
          <a:noFill/>
          <a:ln/>
        </p:spPr>
        <p:txBody>
          <a:bodyPr lIns="92075" tIns="46038" rIns="92075" bIns="46038"/>
          <a:lstStyle/>
          <a:p>
            <a:r>
              <a:rPr lang="fr-FR" altLang="fr-FR"/>
              <a:t>Position </a:t>
            </a:r>
          </a:p>
          <a:p>
            <a:pPr lvl="1"/>
            <a:r>
              <a:rPr lang="fr-FR" altLang="fr-FR"/>
              <a:t>placé immédiatement après la balise &lt;/HEAD&gt;</a:t>
            </a:r>
          </a:p>
          <a:p>
            <a:r>
              <a:rPr lang="fr-FR" altLang="fr-FR"/>
              <a:t>Rôle</a:t>
            </a:r>
          </a:p>
          <a:p>
            <a:pPr lvl="1"/>
            <a:r>
              <a:rPr lang="fr-FR" altLang="fr-FR"/>
              <a:t>Délimiter le corps du document</a:t>
            </a:r>
          </a:p>
          <a:p>
            <a:pPr lvl="1"/>
            <a:r>
              <a:rPr lang="fr-FR" altLang="fr-FR"/>
              <a:t>Permet de définir l'apparence du fond de l'écran </a:t>
            </a:r>
            <a:br>
              <a:rPr lang="fr-FR" altLang="fr-FR"/>
            </a:br>
            <a:r>
              <a:rPr lang="fr-FR" altLang="fr-FR"/>
              <a:t>et la couleur des éléments textuels</a:t>
            </a:r>
          </a:p>
          <a:p>
            <a:r>
              <a:rPr lang="fr-FR" altLang="fr-FR"/>
              <a:t>Remarques</a:t>
            </a:r>
          </a:p>
          <a:p>
            <a:pPr lvl="1">
              <a:buFontTx/>
              <a:buChar char="–"/>
            </a:pPr>
            <a:r>
              <a:rPr lang="fr-FR" altLang="fr-FR"/>
              <a:t>1 seule balise &lt;BODY&gt; par page</a:t>
            </a:r>
            <a:br>
              <a:rPr lang="fr-FR" altLang="fr-FR"/>
            </a:br>
            <a:r>
              <a:rPr lang="fr-FR" altLang="fr-FR"/>
              <a:t>SAUF pour les pages comprenant des frames</a:t>
            </a:r>
          </a:p>
          <a:p>
            <a:pPr lvl="1">
              <a:buFontTx/>
              <a:buChar char="–"/>
            </a:pPr>
            <a:r>
              <a:rPr lang="fr-FR" altLang="fr-FR"/>
              <a:t>La balise peut s'employer seule ou avec des options</a:t>
            </a:r>
          </a:p>
          <a:p>
            <a:pPr lvl="1">
              <a:buFontTx/>
              <a:buChar char="–"/>
            </a:pPr>
            <a:r>
              <a:rPr lang="fr-FR" altLang="fr-FR"/>
              <a:t>&lt;/BODY&gt; est placé immédiatement avant la balise &lt;/HTML&gt;</a:t>
            </a:r>
          </a:p>
          <a:p>
            <a:pPr lvl="1">
              <a:buFontTx/>
              <a:buChar char="–"/>
            </a:pPr>
            <a:endParaRPr lang="fr-FR" altLang="fr-F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9B7B0FCC-8E52-4186-8EC0-5B91974C3108}" type="slidenum">
              <a:rPr lang="fr-FR" altLang="fr-FR"/>
              <a:pPr/>
              <a:t>23</a:t>
            </a:fld>
            <a:endParaRPr lang="fr-FR" altLang="fr-FR"/>
          </a:p>
        </p:txBody>
      </p:sp>
      <p:sp>
        <p:nvSpPr>
          <p:cNvPr id="109570" name="Rectangle 2"/>
          <p:cNvSpPr>
            <a:spLocks noGrp="1" noChangeArrowheads="1"/>
          </p:cNvSpPr>
          <p:nvPr>
            <p:ph type="title"/>
          </p:nvPr>
        </p:nvSpPr>
        <p:spPr>
          <a:noFill/>
          <a:ln/>
        </p:spPr>
        <p:txBody>
          <a:bodyPr lIns="92075" tIns="46038" rIns="92075" bIns="46038"/>
          <a:lstStyle/>
          <a:p>
            <a:r>
              <a:rPr lang="fr-FR" altLang="fr-FR"/>
              <a:t>Les options du BODY</a:t>
            </a:r>
          </a:p>
        </p:txBody>
      </p:sp>
      <p:sp>
        <p:nvSpPr>
          <p:cNvPr id="109571" name="Rectangle 3"/>
          <p:cNvSpPr>
            <a:spLocks noGrp="1" noChangeArrowheads="1"/>
          </p:cNvSpPr>
          <p:nvPr>
            <p:ph type="body" idx="1"/>
          </p:nvPr>
        </p:nvSpPr>
        <p:spPr>
          <a:xfrm>
            <a:off x="241300" y="1333500"/>
            <a:ext cx="8763000" cy="4914900"/>
          </a:xfrm>
          <a:noFill/>
          <a:ln/>
        </p:spPr>
        <p:txBody>
          <a:bodyPr lIns="92075" tIns="46038" rIns="92075" bIns="46038"/>
          <a:lstStyle/>
          <a:p>
            <a:pPr>
              <a:tabLst>
                <a:tab pos="1244600" algn="l"/>
                <a:tab pos="4483100" algn="l"/>
              </a:tabLst>
            </a:pPr>
            <a:r>
              <a:rPr lang="fr-FR" altLang="fr-FR" sz="2000">
                <a:solidFill>
                  <a:schemeClr val="accent2"/>
                </a:solidFill>
              </a:rPr>
              <a:t>&lt;BODY	BGCOLOR="#RRVVBB" 	BACKGROUND= "AdresseImage"</a:t>
            </a:r>
            <a:br>
              <a:rPr lang="fr-FR" altLang="fr-FR" sz="2000">
                <a:solidFill>
                  <a:schemeClr val="accent2"/>
                </a:solidFill>
              </a:rPr>
            </a:br>
            <a:r>
              <a:rPr lang="fr-FR" altLang="fr-FR" sz="2000">
                <a:solidFill>
                  <a:schemeClr val="accent2"/>
                </a:solidFill>
              </a:rPr>
              <a:t>	LINK="#RRVVBB" 	VLINK="#RRVVBB"</a:t>
            </a:r>
          </a:p>
          <a:p>
            <a:pPr>
              <a:spcBef>
                <a:spcPct val="0"/>
              </a:spcBef>
              <a:tabLst>
                <a:tab pos="1244600" algn="l"/>
                <a:tab pos="4483100" algn="l"/>
              </a:tabLst>
            </a:pPr>
            <a:r>
              <a:rPr lang="fr-FR" altLang="fr-FR" sz="2000">
                <a:solidFill>
                  <a:schemeClr val="accent2"/>
                </a:solidFill>
              </a:rPr>
              <a:t>		TEXT="#RRVVBB" 	ALINK="#RRVVBB"&gt;</a:t>
            </a:r>
          </a:p>
          <a:p>
            <a:pPr marL="952500" lvl="1" indent="-279400">
              <a:tabLst>
                <a:tab pos="1244600" algn="l"/>
                <a:tab pos="4483100" algn="l"/>
              </a:tabLst>
            </a:pPr>
            <a:endParaRPr lang="fr-FR" altLang="fr-FR">
              <a:solidFill>
                <a:schemeClr val="accent2"/>
              </a:solidFill>
            </a:endParaRPr>
          </a:p>
          <a:p>
            <a:pPr marL="952500" lvl="1" indent="-279400">
              <a:tabLst>
                <a:tab pos="1244600" algn="l"/>
                <a:tab pos="4483100" algn="l"/>
              </a:tabLst>
            </a:pPr>
            <a:r>
              <a:rPr lang="fr-FR" altLang="fr-FR"/>
              <a:t>BGCOLOR : couleur de fond de la fenêtre</a:t>
            </a:r>
          </a:p>
          <a:p>
            <a:pPr marL="952500" lvl="1" indent="-279400">
              <a:tabLst>
                <a:tab pos="1244600" algn="l"/>
                <a:tab pos="4483100" algn="l"/>
              </a:tabLst>
            </a:pPr>
            <a:r>
              <a:rPr lang="fr-FR" altLang="fr-FR"/>
              <a:t>BACKGROUND : image de fond (répétée sous forme de mosaïque) </a:t>
            </a:r>
          </a:p>
          <a:p>
            <a:pPr marL="952500" lvl="1" indent="-279400">
              <a:tabLst>
                <a:tab pos="1244600" algn="l"/>
                <a:tab pos="4483100" algn="l"/>
              </a:tabLst>
            </a:pPr>
            <a:r>
              <a:rPr lang="fr-FR" altLang="fr-FR"/>
              <a:t>TEXT : couleur du texte ordinaire * </a:t>
            </a:r>
          </a:p>
          <a:p>
            <a:pPr marL="952500" lvl="1" indent="-279400">
              <a:tabLst>
                <a:tab pos="1244600" algn="l"/>
                <a:tab pos="4483100" algn="l"/>
              </a:tabLst>
            </a:pPr>
            <a:r>
              <a:rPr lang="fr-FR" altLang="fr-FR"/>
              <a:t>LINK : couleur du texte/de la bordure d'une image qui est un lien *</a:t>
            </a:r>
          </a:p>
          <a:p>
            <a:pPr marL="952500" lvl="1" indent="-279400">
              <a:tabLst>
                <a:tab pos="1244600" algn="l"/>
                <a:tab pos="4483100" algn="l"/>
              </a:tabLst>
            </a:pPr>
            <a:r>
              <a:rPr lang="fr-FR" altLang="fr-FR"/>
              <a:t>VLINK : couleur du texte/de la bordure d'une image qui est un lien amenant sur une page déjà vue *</a:t>
            </a:r>
          </a:p>
          <a:p>
            <a:pPr marL="952500" lvl="1" indent="-279400">
              <a:tabLst>
                <a:tab pos="1244600" algn="l"/>
                <a:tab pos="4483100" algn="l"/>
              </a:tabLst>
            </a:pPr>
            <a:r>
              <a:rPr lang="fr-FR" altLang="fr-FR"/>
              <a:t>ALINK : couleur prise par un lien tant qu'on clique dessus (peu utilisé)</a:t>
            </a:r>
          </a:p>
          <a:p>
            <a:pPr marL="952500" lvl="1" indent="-279400">
              <a:tabLst>
                <a:tab pos="1244600" algn="l"/>
                <a:tab pos="4483100" algn="l"/>
              </a:tabLst>
            </a:pPr>
            <a:endParaRPr lang="fr-FR" altLang="fr-FR" sz="1000"/>
          </a:p>
          <a:p>
            <a:pPr marL="952500" lvl="1" indent="-279400">
              <a:tabLst>
                <a:tab pos="1244600" algn="l"/>
                <a:tab pos="4483100" algn="l"/>
              </a:tabLst>
            </a:pPr>
            <a:r>
              <a:rPr lang="fr-FR" altLang="fr-FR" sz="1600"/>
              <a:t>* = si omis, utilisation des couleurs standards (définies dans les préférences utilisateur)</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5D10EB34-F4F6-463F-BBA8-C2ACC1314801}" type="slidenum">
              <a:rPr lang="fr-FR" altLang="fr-FR"/>
              <a:pPr/>
              <a:t>24</a:t>
            </a:fld>
            <a:endParaRPr lang="fr-FR" altLang="fr-FR"/>
          </a:p>
        </p:txBody>
      </p:sp>
      <p:sp>
        <p:nvSpPr>
          <p:cNvPr id="254978" name="Rectangle 2"/>
          <p:cNvSpPr>
            <a:spLocks noGrp="1" noChangeArrowheads="1"/>
          </p:cNvSpPr>
          <p:nvPr>
            <p:ph type="title"/>
          </p:nvPr>
        </p:nvSpPr>
        <p:spPr/>
        <p:txBody>
          <a:bodyPr/>
          <a:lstStyle/>
          <a:p>
            <a:r>
              <a:rPr lang="fr-FR" altLang="fr-FR"/>
              <a:t>Voir les balises de body</a:t>
            </a:r>
          </a:p>
        </p:txBody>
      </p:sp>
      <p:sp>
        <p:nvSpPr>
          <p:cNvPr id="254979" name="Rectangle 3"/>
          <p:cNvSpPr>
            <a:spLocks noGrp="1" noChangeArrowheads="1"/>
          </p:cNvSpPr>
          <p:nvPr>
            <p:ph type="body" idx="1"/>
          </p:nvPr>
        </p:nvSpPr>
        <p:spPr>
          <a:xfrm>
            <a:off x="228600" y="762000"/>
            <a:ext cx="8664575" cy="563563"/>
          </a:xfrm>
          <a:solidFill>
            <a:schemeClr val="hlink"/>
          </a:solidFill>
        </p:spPr>
        <p:txBody>
          <a:bodyPr/>
          <a:lstStyle/>
          <a:p>
            <a:r>
              <a:rPr lang="fr-FR" altLang="fr-FR"/>
              <a:t>Cliquer sur les attributs de la balise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669BC096-95D4-4A56-99E6-7C2845F0DCE3}" type="slidenum">
              <a:rPr lang="fr-FR" altLang="fr-FR"/>
              <a:pPr/>
              <a:t>25</a:t>
            </a:fld>
            <a:endParaRPr lang="fr-FR" altLang="fr-FR"/>
          </a:p>
        </p:txBody>
      </p:sp>
      <p:sp>
        <p:nvSpPr>
          <p:cNvPr id="111618" name="Rectangle 2"/>
          <p:cNvSpPr>
            <a:spLocks noGrp="1" noChangeArrowheads="1"/>
          </p:cNvSpPr>
          <p:nvPr>
            <p:ph type="title"/>
          </p:nvPr>
        </p:nvSpPr>
        <p:spPr>
          <a:noFill/>
          <a:ln/>
        </p:spPr>
        <p:txBody>
          <a:bodyPr lIns="92075" tIns="46038" rIns="92075" bIns="46038"/>
          <a:lstStyle/>
          <a:p>
            <a:r>
              <a:rPr lang="fr-FR" altLang="fr-FR"/>
              <a:t>Texte</a:t>
            </a:r>
          </a:p>
        </p:txBody>
      </p:sp>
      <p:sp>
        <p:nvSpPr>
          <p:cNvPr id="111619" name="Rectangle 3"/>
          <p:cNvSpPr>
            <a:spLocks noGrp="1" noChangeArrowheads="1"/>
          </p:cNvSpPr>
          <p:nvPr>
            <p:ph type="body" idx="1"/>
          </p:nvPr>
        </p:nvSpPr>
        <p:spPr>
          <a:noFill/>
          <a:ln/>
        </p:spPr>
        <p:txBody>
          <a:bodyPr lIns="92075" tIns="46038" rIns="92075" bIns="46038"/>
          <a:lstStyle/>
          <a:p>
            <a:r>
              <a:rPr lang="fr-FR" altLang="fr-FR"/>
              <a:t>Affichage écran</a:t>
            </a:r>
          </a:p>
          <a:p>
            <a:pPr lvl="1"/>
            <a:r>
              <a:rPr lang="fr-FR" altLang="fr-FR"/>
              <a:t>Tout texte tapé hors d'une balise est considéré comme du texte et apparaîtra de ce fait à l'écran</a:t>
            </a:r>
          </a:p>
          <a:p>
            <a:r>
              <a:rPr lang="fr-FR" altLang="fr-FR"/>
              <a:t>Mise en forme à 2 niveaux</a:t>
            </a:r>
          </a:p>
          <a:p>
            <a:pPr lvl="1"/>
            <a:r>
              <a:rPr lang="fr-FR" altLang="fr-FR"/>
              <a:t>Caractères</a:t>
            </a:r>
          </a:p>
          <a:p>
            <a:pPr lvl="1"/>
            <a:r>
              <a:rPr lang="fr-FR" altLang="fr-FR"/>
              <a:t>Paragraphes</a:t>
            </a:r>
          </a:p>
          <a:p>
            <a:r>
              <a:rPr lang="fr-FR" altLang="fr-FR"/>
              <a:t>Codage de caractères </a:t>
            </a:r>
          </a:p>
          <a:p>
            <a:pPr lvl="1"/>
            <a:r>
              <a:rPr lang="fr-FR" altLang="fr-FR"/>
              <a:t>Utilisation d’un système de codage qui permette un affichage universel quelque soit la langue de l'ordinateur sur lequel les pages sont lues. </a:t>
            </a:r>
          </a:p>
          <a:p>
            <a:pPr lvl="1"/>
            <a:r>
              <a:rPr lang="fr-FR" altLang="fr-FR"/>
              <a:t>Spécifiques à certaines langues (et notamment au français)</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Espace réservé du numéro de diapositive 5"/>
          <p:cNvSpPr>
            <a:spLocks noGrp="1"/>
          </p:cNvSpPr>
          <p:nvPr>
            <p:ph type="sldNum" sz="quarter" idx="12"/>
          </p:nvPr>
        </p:nvSpPr>
        <p:spPr/>
        <p:txBody>
          <a:bodyPr/>
          <a:lstStyle/>
          <a:p>
            <a:fld id="{978A531C-BAF4-47C2-830A-A7D500755AF7}" type="slidenum">
              <a:rPr lang="fr-FR" altLang="fr-FR"/>
              <a:pPr/>
              <a:t>26</a:t>
            </a:fld>
            <a:endParaRPr lang="fr-FR" altLang="fr-FR"/>
          </a:p>
        </p:txBody>
      </p:sp>
      <p:sp>
        <p:nvSpPr>
          <p:cNvPr id="113666" name="Rectangle 2"/>
          <p:cNvSpPr>
            <a:spLocks noGrp="1" noChangeArrowheads="1"/>
          </p:cNvSpPr>
          <p:nvPr>
            <p:ph type="title"/>
          </p:nvPr>
        </p:nvSpPr>
        <p:spPr/>
        <p:txBody>
          <a:bodyPr/>
          <a:lstStyle/>
          <a:p>
            <a:r>
              <a:rPr lang="fr-FR" altLang="fr-FR"/>
              <a:t>Le codage des caractères spéciaux</a:t>
            </a:r>
          </a:p>
        </p:txBody>
      </p:sp>
      <p:sp>
        <p:nvSpPr>
          <p:cNvPr id="113667" name="Rectangle 3"/>
          <p:cNvSpPr>
            <a:spLocks noGrp="1" noChangeArrowheads="1"/>
          </p:cNvSpPr>
          <p:nvPr>
            <p:ph type="body" idx="1"/>
          </p:nvPr>
        </p:nvSpPr>
        <p:spPr>
          <a:xfrm>
            <a:off x="228600" y="771525"/>
            <a:ext cx="8664575" cy="598488"/>
          </a:xfrm>
        </p:spPr>
        <p:txBody>
          <a:bodyPr/>
          <a:lstStyle/>
          <a:p>
            <a:r>
              <a:rPr lang="fr-FR" altLang="fr-FR"/>
              <a:t>De la forme : </a:t>
            </a:r>
            <a:r>
              <a:rPr lang="fr-FR" altLang="fr-FR">
                <a:solidFill>
                  <a:schemeClr val="accent2"/>
                </a:solidFill>
              </a:rPr>
              <a:t>&amp;</a:t>
            </a:r>
            <a:r>
              <a:rPr lang="fr-FR" altLang="fr-FR" i="1">
                <a:solidFill>
                  <a:schemeClr val="accent2"/>
                </a:solidFill>
              </a:rPr>
              <a:t>entité</a:t>
            </a:r>
            <a:r>
              <a:rPr lang="fr-FR" altLang="fr-FR">
                <a:solidFill>
                  <a:schemeClr val="accent2"/>
                </a:solidFill>
              </a:rPr>
              <a:t>;</a:t>
            </a:r>
          </a:p>
        </p:txBody>
      </p:sp>
      <p:grpSp>
        <p:nvGrpSpPr>
          <p:cNvPr id="113668" name="Group 4"/>
          <p:cNvGrpSpPr>
            <a:grpSpLocks/>
          </p:cNvGrpSpPr>
          <p:nvPr/>
        </p:nvGrpSpPr>
        <p:grpSpPr bwMode="auto">
          <a:xfrm>
            <a:off x="922338" y="2222500"/>
            <a:ext cx="7308850" cy="3790950"/>
            <a:chOff x="218" y="1443"/>
            <a:chExt cx="4604" cy="2388"/>
          </a:xfrm>
        </p:grpSpPr>
        <p:grpSp>
          <p:nvGrpSpPr>
            <p:cNvPr id="113669" name="Group 5"/>
            <p:cNvGrpSpPr>
              <a:grpSpLocks/>
            </p:cNvGrpSpPr>
            <p:nvPr/>
          </p:nvGrpSpPr>
          <p:grpSpPr bwMode="auto">
            <a:xfrm>
              <a:off x="218" y="1443"/>
              <a:ext cx="4604" cy="2388"/>
              <a:chOff x="453" y="1356"/>
              <a:chExt cx="4604" cy="2388"/>
            </a:xfrm>
          </p:grpSpPr>
          <p:sp>
            <p:nvSpPr>
              <p:cNvPr id="113670" name="Rectangle 6"/>
              <p:cNvSpPr>
                <a:spLocks noChangeArrowheads="1"/>
              </p:cNvSpPr>
              <p:nvPr/>
            </p:nvSpPr>
            <p:spPr bwMode="auto">
              <a:xfrm>
                <a:off x="456" y="1356"/>
                <a:ext cx="4584" cy="2388"/>
              </a:xfrm>
              <a:prstGeom prst="rect">
                <a:avLst/>
              </a:prstGeom>
              <a:noFill/>
              <a:ln w="28575">
                <a:solidFill>
                  <a:schemeClr val="tx1"/>
                </a:solidFill>
                <a:miter lim="800000"/>
                <a:headEnd/>
                <a:tailEnd/>
              </a:ln>
              <a:effectLst>
                <a:outerShdw dist="107763" dir="2700000" algn="ctr" rotWithShape="0">
                  <a:schemeClr val="bg1">
                    <a:alpha val="50000"/>
                  </a:schemeClr>
                </a:outerShdw>
              </a:effectLst>
              <a:extLst>
                <a:ext uri="{909E8E84-426E-40DD-AFC4-6F175D3DCCD1}">
                  <a14:hiddenFill xmlns:a14="http://schemas.microsoft.com/office/drawing/2010/main">
                    <a:solidFill>
                      <a:srgbClr val="33CCFF"/>
                    </a:solidFill>
                  </a14:hiddenFill>
                </a:ext>
              </a:extLst>
            </p:spPr>
            <p:txBody>
              <a:bodyPr wrap="none" anchor="ctr"/>
              <a:lstStyle/>
              <a:p>
                <a:endParaRPr lang="fr-FR"/>
              </a:p>
            </p:txBody>
          </p:sp>
          <p:sp>
            <p:nvSpPr>
              <p:cNvPr id="113671" name="Line 7"/>
              <p:cNvSpPr>
                <a:spLocks noChangeShapeType="1"/>
              </p:cNvSpPr>
              <p:nvPr/>
            </p:nvSpPr>
            <p:spPr bwMode="auto">
              <a:xfrm>
                <a:off x="453" y="1601"/>
                <a:ext cx="4590" cy="0"/>
              </a:xfrm>
              <a:prstGeom prst="line">
                <a:avLst/>
              </a:prstGeom>
              <a:noFill/>
              <a:ln w="6350">
                <a:solidFill>
                  <a:schemeClr val="tx1"/>
                </a:solidFill>
                <a:round/>
                <a:headEnd/>
                <a:tailEnd/>
              </a:ln>
              <a:effectLst>
                <a:outerShdw dist="35921" dir="2700000" algn="ctr" rotWithShape="0">
                  <a:schemeClr val="bg1">
                    <a:alpha val="50000"/>
                  </a:schemeClr>
                </a:outerShdw>
              </a:effectLst>
              <a:extLst>
                <a:ext uri="{909E8E84-426E-40DD-AFC4-6F175D3DCCD1}">
                  <a14:hiddenFill xmlns:a14="http://schemas.microsoft.com/office/drawing/2010/main">
                    <a:noFill/>
                  </a14:hiddenFill>
                </a:ext>
              </a:extLst>
            </p:spPr>
            <p:txBody>
              <a:bodyPr wrap="none" anchor="ctr"/>
              <a:lstStyle/>
              <a:p>
                <a:endParaRPr lang="fr-FR"/>
              </a:p>
            </p:txBody>
          </p:sp>
          <p:sp>
            <p:nvSpPr>
              <p:cNvPr id="113672" name="Line 8"/>
              <p:cNvSpPr>
                <a:spLocks noChangeShapeType="1"/>
              </p:cNvSpPr>
              <p:nvPr/>
            </p:nvSpPr>
            <p:spPr bwMode="auto">
              <a:xfrm>
                <a:off x="453" y="1841"/>
                <a:ext cx="4590" cy="0"/>
              </a:xfrm>
              <a:prstGeom prst="line">
                <a:avLst/>
              </a:prstGeom>
              <a:noFill/>
              <a:ln w="6350">
                <a:solidFill>
                  <a:schemeClr val="tx1"/>
                </a:solidFill>
                <a:round/>
                <a:headEnd/>
                <a:tailEnd/>
              </a:ln>
              <a:effectLst>
                <a:outerShdw dist="35921" dir="2700000" algn="ctr" rotWithShape="0">
                  <a:schemeClr val="bg1">
                    <a:alpha val="50000"/>
                  </a:schemeClr>
                </a:outerShdw>
              </a:effectLst>
              <a:extLst>
                <a:ext uri="{909E8E84-426E-40DD-AFC4-6F175D3DCCD1}">
                  <a14:hiddenFill xmlns:a14="http://schemas.microsoft.com/office/drawing/2010/main">
                    <a:noFill/>
                  </a14:hiddenFill>
                </a:ext>
              </a:extLst>
            </p:spPr>
            <p:txBody>
              <a:bodyPr wrap="none" anchor="ctr"/>
              <a:lstStyle/>
              <a:p>
                <a:endParaRPr lang="fr-FR"/>
              </a:p>
            </p:txBody>
          </p:sp>
          <p:sp>
            <p:nvSpPr>
              <p:cNvPr id="113673" name="Line 9"/>
              <p:cNvSpPr>
                <a:spLocks noChangeShapeType="1"/>
              </p:cNvSpPr>
              <p:nvPr/>
            </p:nvSpPr>
            <p:spPr bwMode="auto">
              <a:xfrm>
                <a:off x="455" y="2057"/>
                <a:ext cx="4590" cy="0"/>
              </a:xfrm>
              <a:prstGeom prst="line">
                <a:avLst/>
              </a:prstGeom>
              <a:noFill/>
              <a:ln w="6350">
                <a:solidFill>
                  <a:schemeClr val="tx1"/>
                </a:solidFill>
                <a:round/>
                <a:headEnd/>
                <a:tailEnd/>
              </a:ln>
              <a:effectLst>
                <a:outerShdw dist="35921" dir="2700000" algn="ctr" rotWithShape="0">
                  <a:schemeClr val="bg1">
                    <a:alpha val="50000"/>
                  </a:schemeClr>
                </a:outerShdw>
              </a:effectLst>
              <a:extLst>
                <a:ext uri="{909E8E84-426E-40DD-AFC4-6F175D3DCCD1}">
                  <a14:hiddenFill xmlns:a14="http://schemas.microsoft.com/office/drawing/2010/main">
                    <a:noFill/>
                  </a14:hiddenFill>
                </a:ext>
              </a:extLst>
            </p:spPr>
            <p:txBody>
              <a:bodyPr wrap="none" anchor="ctr"/>
              <a:lstStyle/>
              <a:p>
                <a:endParaRPr lang="fr-FR"/>
              </a:p>
            </p:txBody>
          </p:sp>
          <p:sp>
            <p:nvSpPr>
              <p:cNvPr id="113674" name="Line 10"/>
              <p:cNvSpPr>
                <a:spLocks noChangeShapeType="1"/>
              </p:cNvSpPr>
              <p:nvPr/>
            </p:nvSpPr>
            <p:spPr bwMode="auto">
              <a:xfrm>
                <a:off x="457" y="2297"/>
                <a:ext cx="4590" cy="0"/>
              </a:xfrm>
              <a:prstGeom prst="line">
                <a:avLst/>
              </a:prstGeom>
              <a:noFill/>
              <a:ln w="6350">
                <a:solidFill>
                  <a:schemeClr val="tx1"/>
                </a:solidFill>
                <a:round/>
                <a:headEnd/>
                <a:tailEnd/>
              </a:ln>
              <a:effectLst>
                <a:outerShdw dist="35921" dir="2700000" algn="ctr" rotWithShape="0">
                  <a:schemeClr val="bg1">
                    <a:alpha val="50000"/>
                  </a:schemeClr>
                </a:outerShdw>
              </a:effectLst>
              <a:extLst>
                <a:ext uri="{909E8E84-426E-40DD-AFC4-6F175D3DCCD1}">
                  <a14:hiddenFill xmlns:a14="http://schemas.microsoft.com/office/drawing/2010/main">
                    <a:noFill/>
                  </a14:hiddenFill>
                </a:ext>
              </a:extLst>
            </p:spPr>
            <p:txBody>
              <a:bodyPr wrap="none" anchor="ctr"/>
              <a:lstStyle/>
              <a:p>
                <a:endParaRPr lang="fr-FR"/>
              </a:p>
            </p:txBody>
          </p:sp>
          <p:sp>
            <p:nvSpPr>
              <p:cNvPr id="113675" name="Line 11"/>
              <p:cNvSpPr>
                <a:spLocks noChangeShapeType="1"/>
              </p:cNvSpPr>
              <p:nvPr/>
            </p:nvSpPr>
            <p:spPr bwMode="auto">
              <a:xfrm>
                <a:off x="459" y="2537"/>
                <a:ext cx="4590" cy="0"/>
              </a:xfrm>
              <a:prstGeom prst="line">
                <a:avLst/>
              </a:prstGeom>
              <a:noFill/>
              <a:ln w="6350">
                <a:solidFill>
                  <a:schemeClr val="tx1"/>
                </a:solidFill>
                <a:round/>
                <a:headEnd/>
                <a:tailEnd/>
              </a:ln>
              <a:effectLst>
                <a:outerShdw dist="35921" dir="2700000" algn="ctr" rotWithShape="0">
                  <a:schemeClr val="bg1">
                    <a:alpha val="50000"/>
                  </a:schemeClr>
                </a:outerShdw>
              </a:effectLst>
              <a:extLst>
                <a:ext uri="{909E8E84-426E-40DD-AFC4-6F175D3DCCD1}">
                  <a14:hiddenFill xmlns:a14="http://schemas.microsoft.com/office/drawing/2010/main">
                    <a:noFill/>
                  </a14:hiddenFill>
                </a:ext>
              </a:extLst>
            </p:spPr>
            <p:txBody>
              <a:bodyPr wrap="none" anchor="ctr"/>
              <a:lstStyle/>
              <a:p>
                <a:endParaRPr lang="fr-FR"/>
              </a:p>
            </p:txBody>
          </p:sp>
          <p:sp>
            <p:nvSpPr>
              <p:cNvPr id="113676" name="Line 12"/>
              <p:cNvSpPr>
                <a:spLocks noChangeShapeType="1"/>
              </p:cNvSpPr>
              <p:nvPr/>
            </p:nvSpPr>
            <p:spPr bwMode="auto">
              <a:xfrm>
                <a:off x="461" y="2777"/>
                <a:ext cx="4590" cy="0"/>
              </a:xfrm>
              <a:prstGeom prst="line">
                <a:avLst/>
              </a:prstGeom>
              <a:noFill/>
              <a:ln w="6350">
                <a:solidFill>
                  <a:schemeClr val="tx1"/>
                </a:solidFill>
                <a:round/>
                <a:headEnd/>
                <a:tailEnd/>
              </a:ln>
              <a:effectLst>
                <a:outerShdw dist="35921" dir="2700000" algn="ctr" rotWithShape="0">
                  <a:schemeClr val="bg1">
                    <a:alpha val="50000"/>
                  </a:schemeClr>
                </a:outerShdw>
              </a:effectLst>
              <a:extLst>
                <a:ext uri="{909E8E84-426E-40DD-AFC4-6F175D3DCCD1}">
                  <a14:hiddenFill xmlns:a14="http://schemas.microsoft.com/office/drawing/2010/main">
                    <a:noFill/>
                  </a14:hiddenFill>
                </a:ext>
              </a:extLst>
            </p:spPr>
            <p:txBody>
              <a:bodyPr wrap="none" anchor="ctr"/>
              <a:lstStyle/>
              <a:p>
                <a:endParaRPr lang="fr-FR"/>
              </a:p>
            </p:txBody>
          </p:sp>
          <p:sp>
            <p:nvSpPr>
              <p:cNvPr id="113677" name="Line 13"/>
              <p:cNvSpPr>
                <a:spLocks noChangeShapeType="1"/>
              </p:cNvSpPr>
              <p:nvPr/>
            </p:nvSpPr>
            <p:spPr bwMode="auto">
              <a:xfrm>
                <a:off x="463" y="3017"/>
                <a:ext cx="4590" cy="0"/>
              </a:xfrm>
              <a:prstGeom prst="line">
                <a:avLst/>
              </a:prstGeom>
              <a:noFill/>
              <a:ln w="6350">
                <a:solidFill>
                  <a:schemeClr val="tx1"/>
                </a:solidFill>
                <a:round/>
                <a:headEnd/>
                <a:tailEnd/>
              </a:ln>
              <a:effectLst>
                <a:outerShdw dist="35921" dir="2700000" algn="ctr" rotWithShape="0">
                  <a:schemeClr val="bg1">
                    <a:alpha val="50000"/>
                  </a:schemeClr>
                </a:outerShdw>
              </a:effectLst>
              <a:extLst>
                <a:ext uri="{909E8E84-426E-40DD-AFC4-6F175D3DCCD1}">
                  <a14:hiddenFill xmlns:a14="http://schemas.microsoft.com/office/drawing/2010/main">
                    <a:noFill/>
                  </a14:hiddenFill>
                </a:ext>
              </a:extLst>
            </p:spPr>
            <p:txBody>
              <a:bodyPr wrap="none" anchor="ctr"/>
              <a:lstStyle/>
              <a:p>
                <a:endParaRPr lang="fr-FR"/>
              </a:p>
            </p:txBody>
          </p:sp>
          <p:sp>
            <p:nvSpPr>
              <p:cNvPr id="113678" name="Line 14"/>
              <p:cNvSpPr>
                <a:spLocks noChangeShapeType="1"/>
              </p:cNvSpPr>
              <p:nvPr/>
            </p:nvSpPr>
            <p:spPr bwMode="auto">
              <a:xfrm>
                <a:off x="465" y="3257"/>
                <a:ext cx="4590" cy="0"/>
              </a:xfrm>
              <a:prstGeom prst="line">
                <a:avLst/>
              </a:prstGeom>
              <a:noFill/>
              <a:ln w="6350">
                <a:solidFill>
                  <a:schemeClr val="tx1"/>
                </a:solidFill>
                <a:round/>
                <a:headEnd/>
                <a:tailEnd/>
              </a:ln>
              <a:effectLst>
                <a:outerShdw dist="35921" dir="2700000" algn="ctr" rotWithShape="0">
                  <a:schemeClr val="bg1">
                    <a:alpha val="50000"/>
                  </a:schemeClr>
                </a:outerShdw>
              </a:effectLst>
              <a:extLst>
                <a:ext uri="{909E8E84-426E-40DD-AFC4-6F175D3DCCD1}">
                  <a14:hiddenFill xmlns:a14="http://schemas.microsoft.com/office/drawing/2010/main">
                    <a:noFill/>
                  </a14:hiddenFill>
                </a:ext>
              </a:extLst>
            </p:spPr>
            <p:txBody>
              <a:bodyPr wrap="none" anchor="ctr"/>
              <a:lstStyle/>
              <a:p>
                <a:endParaRPr lang="fr-FR"/>
              </a:p>
            </p:txBody>
          </p:sp>
          <p:sp>
            <p:nvSpPr>
              <p:cNvPr id="113679" name="Line 15"/>
              <p:cNvSpPr>
                <a:spLocks noChangeShapeType="1"/>
              </p:cNvSpPr>
              <p:nvPr/>
            </p:nvSpPr>
            <p:spPr bwMode="auto">
              <a:xfrm>
                <a:off x="467" y="3497"/>
                <a:ext cx="4590" cy="0"/>
              </a:xfrm>
              <a:prstGeom prst="line">
                <a:avLst/>
              </a:prstGeom>
              <a:noFill/>
              <a:ln w="6350">
                <a:solidFill>
                  <a:schemeClr val="tx1"/>
                </a:solidFill>
                <a:round/>
                <a:headEnd/>
                <a:tailEnd/>
              </a:ln>
              <a:effectLst>
                <a:outerShdw dist="35921" dir="2700000" algn="ctr" rotWithShape="0">
                  <a:schemeClr val="bg1">
                    <a:alpha val="50000"/>
                  </a:schemeClr>
                </a:outerShdw>
              </a:effectLst>
              <a:extLst>
                <a:ext uri="{909E8E84-426E-40DD-AFC4-6F175D3DCCD1}">
                  <a14:hiddenFill xmlns:a14="http://schemas.microsoft.com/office/drawing/2010/main">
                    <a:noFill/>
                  </a14:hiddenFill>
                </a:ext>
              </a:extLst>
            </p:spPr>
            <p:txBody>
              <a:bodyPr wrap="none" anchor="ctr"/>
              <a:lstStyle/>
              <a:p>
                <a:endParaRPr lang="fr-FR"/>
              </a:p>
            </p:txBody>
          </p:sp>
          <p:sp>
            <p:nvSpPr>
              <p:cNvPr id="113680" name="Line 16"/>
              <p:cNvSpPr>
                <a:spLocks noChangeShapeType="1"/>
              </p:cNvSpPr>
              <p:nvPr/>
            </p:nvSpPr>
            <p:spPr bwMode="auto">
              <a:xfrm>
                <a:off x="2472" y="1358"/>
                <a:ext cx="0" cy="2386"/>
              </a:xfrm>
              <a:prstGeom prst="line">
                <a:avLst/>
              </a:prstGeom>
              <a:noFill/>
              <a:ln w="9525">
                <a:solidFill>
                  <a:schemeClr val="tx1"/>
                </a:solidFill>
                <a:round/>
                <a:headEnd/>
                <a:tailEnd/>
              </a:ln>
              <a:effectLst>
                <a:outerShdw dist="35921" dir="2700000" algn="ctr" rotWithShape="0">
                  <a:schemeClr val="bg1">
                    <a:alpha val="50000"/>
                  </a:schemeClr>
                </a:outerShdw>
              </a:effectLst>
              <a:extLst>
                <a:ext uri="{909E8E84-426E-40DD-AFC4-6F175D3DCCD1}">
                  <a14:hiddenFill xmlns:a14="http://schemas.microsoft.com/office/drawing/2010/main">
                    <a:noFill/>
                  </a14:hiddenFill>
                </a:ext>
              </a:extLst>
            </p:spPr>
            <p:txBody>
              <a:bodyPr wrap="none" anchor="ctr"/>
              <a:lstStyle/>
              <a:p>
                <a:endParaRPr lang="fr-FR"/>
              </a:p>
            </p:txBody>
          </p:sp>
          <p:sp>
            <p:nvSpPr>
              <p:cNvPr id="113681" name="Line 17"/>
              <p:cNvSpPr>
                <a:spLocks noChangeShapeType="1"/>
              </p:cNvSpPr>
              <p:nvPr/>
            </p:nvSpPr>
            <p:spPr bwMode="auto">
              <a:xfrm>
                <a:off x="3720" y="1356"/>
                <a:ext cx="0" cy="2388"/>
              </a:xfrm>
              <a:prstGeom prst="line">
                <a:avLst/>
              </a:prstGeom>
              <a:noFill/>
              <a:ln w="9525">
                <a:solidFill>
                  <a:schemeClr val="tx1"/>
                </a:solidFill>
                <a:round/>
                <a:headEnd/>
                <a:tailEnd/>
              </a:ln>
              <a:effectLst>
                <a:outerShdw dist="35921" dir="2700000" algn="ctr" rotWithShape="0">
                  <a:schemeClr val="bg1">
                    <a:alpha val="50000"/>
                  </a:schemeClr>
                </a:outerShdw>
              </a:effectLst>
              <a:extLst>
                <a:ext uri="{909E8E84-426E-40DD-AFC4-6F175D3DCCD1}">
                  <a14:hiddenFill xmlns:a14="http://schemas.microsoft.com/office/drawing/2010/main">
                    <a:noFill/>
                  </a14:hiddenFill>
                </a:ext>
              </a:extLst>
            </p:spPr>
            <p:txBody>
              <a:bodyPr wrap="none" anchor="ctr"/>
              <a:lstStyle/>
              <a:p>
                <a:endParaRPr lang="fr-FR"/>
              </a:p>
            </p:txBody>
          </p:sp>
        </p:grpSp>
        <p:sp>
          <p:nvSpPr>
            <p:cNvPr id="113682" name="Rectangle 18"/>
            <p:cNvSpPr>
              <a:spLocks noChangeArrowheads="1"/>
            </p:cNvSpPr>
            <p:nvPr/>
          </p:nvSpPr>
          <p:spPr bwMode="auto">
            <a:xfrm>
              <a:off x="336" y="1464"/>
              <a:ext cx="97"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&amp;</a:t>
              </a:r>
              <a:endParaRPr lang="fr-FR" altLang="fr-FR" sz="2400">
                <a:latin typeface="Times New Roman" panose="02020603050405020304" pitchFamily="18" charset="0"/>
              </a:endParaRPr>
            </a:p>
          </p:txBody>
        </p:sp>
        <p:sp>
          <p:nvSpPr>
            <p:cNvPr id="113683" name="Rectangle 19"/>
            <p:cNvSpPr>
              <a:spLocks noChangeArrowheads="1"/>
            </p:cNvSpPr>
            <p:nvPr/>
          </p:nvSpPr>
          <p:spPr bwMode="auto">
            <a:xfrm>
              <a:off x="433" y="1464"/>
              <a:ext cx="355"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nbsp;</a:t>
              </a:r>
              <a:endParaRPr lang="fr-FR" altLang="fr-FR" sz="2400">
                <a:latin typeface="Times New Roman" panose="02020603050405020304" pitchFamily="18" charset="0"/>
              </a:endParaRPr>
            </a:p>
          </p:txBody>
        </p:sp>
        <p:sp>
          <p:nvSpPr>
            <p:cNvPr id="113684" name="Rectangle 20"/>
            <p:cNvSpPr>
              <a:spLocks noChangeArrowheads="1"/>
            </p:cNvSpPr>
            <p:nvPr/>
          </p:nvSpPr>
          <p:spPr bwMode="auto">
            <a:xfrm>
              <a:off x="1105" y="1464"/>
              <a:ext cx="1072"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Espace insécable</a:t>
              </a:r>
              <a:endParaRPr lang="fr-FR" altLang="fr-FR" sz="2400">
                <a:latin typeface="Times New Roman" panose="02020603050405020304" pitchFamily="18" charset="0"/>
              </a:endParaRPr>
            </a:p>
          </p:txBody>
        </p:sp>
        <p:sp>
          <p:nvSpPr>
            <p:cNvPr id="113685" name="Rectangle 21"/>
            <p:cNvSpPr>
              <a:spLocks noChangeArrowheads="1"/>
            </p:cNvSpPr>
            <p:nvPr/>
          </p:nvSpPr>
          <p:spPr bwMode="auto">
            <a:xfrm>
              <a:off x="2336" y="1464"/>
              <a:ext cx="97"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&amp;</a:t>
              </a:r>
              <a:endParaRPr lang="fr-FR" altLang="fr-FR" sz="2400">
                <a:latin typeface="Times New Roman" panose="02020603050405020304" pitchFamily="18" charset="0"/>
              </a:endParaRPr>
            </a:p>
          </p:txBody>
        </p:sp>
        <p:sp>
          <p:nvSpPr>
            <p:cNvPr id="113686" name="Rectangle 22"/>
            <p:cNvSpPr>
              <a:spLocks noChangeArrowheads="1"/>
            </p:cNvSpPr>
            <p:nvPr/>
          </p:nvSpPr>
          <p:spPr bwMode="auto">
            <a:xfrm>
              <a:off x="2432" y="1464"/>
              <a:ext cx="463"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brvbar;</a:t>
              </a:r>
              <a:endParaRPr lang="fr-FR" altLang="fr-FR" sz="2400">
                <a:latin typeface="Times New Roman" panose="02020603050405020304" pitchFamily="18" charset="0"/>
              </a:endParaRPr>
            </a:p>
          </p:txBody>
        </p:sp>
        <p:sp>
          <p:nvSpPr>
            <p:cNvPr id="113687" name="Rectangle 23"/>
            <p:cNvSpPr>
              <a:spLocks noChangeArrowheads="1"/>
            </p:cNvSpPr>
            <p:nvPr/>
          </p:nvSpPr>
          <p:spPr bwMode="auto">
            <a:xfrm>
              <a:off x="3073" y="1464"/>
              <a:ext cx="55"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a:t>
              </a:r>
              <a:endParaRPr lang="fr-FR" altLang="fr-FR" sz="2400">
                <a:latin typeface="Times New Roman" panose="02020603050405020304" pitchFamily="18" charset="0"/>
              </a:endParaRPr>
            </a:p>
          </p:txBody>
        </p:sp>
        <p:sp>
          <p:nvSpPr>
            <p:cNvPr id="113688" name="Rectangle 24"/>
            <p:cNvSpPr>
              <a:spLocks noChangeArrowheads="1"/>
            </p:cNvSpPr>
            <p:nvPr/>
          </p:nvSpPr>
          <p:spPr bwMode="auto">
            <a:xfrm>
              <a:off x="3810" y="1464"/>
              <a:ext cx="97"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&amp;</a:t>
              </a:r>
              <a:endParaRPr lang="fr-FR" altLang="fr-FR" sz="2400">
                <a:latin typeface="Times New Roman" panose="02020603050405020304" pitchFamily="18" charset="0"/>
              </a:endParaRPr>
            </a:p>
          </p:txBody>
        </p:sp>
        <p:sp>
          <p:nvSpPr>
            <p:cNvPr id="113689" name="Rectangle 25"/>
            <p:cNvSpPr>
              <a:spLocks noChangeArrowheads="1"/>
            </p:cNvSpPr>
            <p:nvPr/>
          </p:nvSpPr>
          <p:spPr bwMode="auto">
            <a:xfrm>
              <a:off x="3906" y="1464"/>
              <a:ext cx="509"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plusmn;</a:t>
              </a:r>
              <a:endParaRPr lang="fr-FR" altLang="fr-FR" sz="2400">
                <a:latin typeface="Times New Roman" panose="02020603050405020304" pitchFamily="18" charset="0"/>
              </a:endParaRPr>
            </a:p>
          </p:txBody>
        </p:sp>
        <p:sp>
          <p:nvSpPr>
            <p:cNvPr id="113690" name="Rectangle 26"/>
            <p:cNvSpPr>
              <a:spLocks noChangeArrowheads="1"/>
            </p:cNvSpPr>
            <p:nvPr/>
          </p:nvSpPr>
          <p:spPr bwMode="auto">
            <a:xfrm>
              <a:off x="4547" y="1464"/>
              <a:ext cx="105"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a:t>
              </a:r>
              <a:endParaRPr lang="fr-FR" altLang="fr-FR" sz="2400">
                <a:latin typeface="Times New Roman" panose="02020603050405020304" pitchFamily="18" charset="0"/>
              </a:endParaRPr>
            </a:p>
          </p:txBody>
        </p:sp>
        <p:sp>
          <p:nvSpPr>
            <p:cNvPr id="113691" name="Rectangle 27"/>
            <p:cNvSpPr>
              <a:spLocks noChangeArrowheads="1"/>
            </p:cNvSpPr>
            <p:nvPr/>
          </p:nvSpPr>
          <p:spPr bwMode="auto">
            <a:xfrm>
              <a:off x="336" y="1703"/>
              <a:ext cx="546"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&amp;pound;</a:t>
              </a:r>
              <a:endParaRPr lang="fr-FR" altLang="fr-FR" sz="2400">
                <a:latin typeface="Times New Roman" panose="02020603050405020304" pitchFamily="18" charset="0"/>
              </a:endParaRPr>
            </a:p>
          </p:txBody>
        </p:sp>
        <p:sp>
          <p:nvSpPr>
            <p:cNvPr id="113692" name="Rectangle 28"/>
            <p:cNvSpPr>
              <a:spLocks noChangeArrowheads="1"/>
            </p:cNvSpPr>
            <p:nvPr/>
          </p:nvSpPr>
          <p:spPr bwMode="auto">
            <a:xfrm>
              <a:off x="1105" y="1703"/>
              <a:ext cx="79"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a:t>
              </a:r>
              <a:endParaRPr lang="fr-FR" altLang="fr-FR" sz="2400">
                <a:latin typeface="Times New Roman" panose="02020603050405020304" pitchFamily="18" charset="0"/>
              </a:endParaRPr>
            </a:p>
          </p:txBody>
        </p:sp>
        <p:sp>
          <p:nvSpPr>
            <p:cNvPr id="113693" name="Rectangle 29"/>
            <p:cNvSpPr>
              <a:spLocks noChangeArrowheads="1"/>
            </p:cNvSpPr>
            <p:nvPr/>
          </p:nvSpPr>
          <p:spPr bwMode="auto">
            <a:xfrm>
              <a:off x="2336" y="1703"/>
              <a:ext cx="376"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&amp;yen;</a:t>
              </a:r>
              <a:endParaRPr lang="fr-FR" altLang="fr-FR" sz="2400">
                <a:latin typeface="Times New Roman" panose="02020603050405020304" pitchFamily="18" charset="0"/>
              </a:endParaRPr>
            </a:p>
          </p:txBody>
        </p:sp>
        <p:sp>
          <p:nvSpPr>
            <p:cNvPr id="113694" name="Rectangle 30"/>
            <p:cNvSpPr>
              <a:spLocks noChangeArrowheads="1"/>
            </p:cNvSpPr>
            <p:nvPr/>
          </p:nvSpPr>
          <p:spPr bwMode="auto">
            <a:xfrm>
              <a:off x="3073" y="1703"/>
              <a:ext cx="79"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a:t>
              </a:r>
              <a:endParaRPr lang="fr-FR" altLang="fr-FR" sz="2400">
                <a:latin typeface="Times New Roman" panose="02020603050405020304" pitchFamily="18" charset="0"/>
              </a:endParaRPr>
            </a:p>
          </p:txBody>
        </p:sp>
        <p:sp>
          <p:nvSpPr>
            <p:cNvPr id="113695" name="Rectangle 31"/>
            <p:cNvSpPr>
              <a:spLocks noChangeArrowheads="1"/>
            </p:cNvSpPr>
            <p:nvPr/>
          </p:nvSpPr>
          <p:spPr bwMode="auto">
            <a:xfrm>
              <a:off x="3810" y="1703"/>
              <a:ext cx="97"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&amp;</a:t>
              </a:r>
              <a:endParaRPr lang="fr-FR" altLang="fr-FR" sz="2400">
                <a:latin typeface="Times New Roman" panose="02020603050405020304" pitchFamily="18" charset="0"/>
              </a:endParaRPr>
            </a:p>
          </p:txBody>
        </p:sp>
        <p:sp>
          <p:nvSpPr>
            <p:cNvPr id="113696" name="Rectangle 32"/>
            <p:cNvSpPr>
              <a:spLocks noChangeArrowheads="1"/>
            </p:cNvSpPr>
            <p:nvPr/>
          </p:nvSpPr>
          <p:spPr bwMode="auto">
            <a:xfrm>
              <a:off x="3906" y="1703"/>
              <a:ext cx="470"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Oslash;</a:t>
              </a:r>
              <a:endParaRPr lang="fr-FR" altLang="fr-FR" sz="2400">
                <a:latin typeface="Times New Roman" panose="02020603050405020304" pitchFamily="18" charset="0"/>
              </a:endParaRPr>
            </a:p>
          </p:txBody>
        </p:sp>
        <p:sp>
          <p:nvSpPr>
            <p:cNvPr id="113697" name="Rectangle 33"/>
            <p:cNvSpPr>
              <a:spLocks noChangeArrowheads="1"/>
            </p:cNvSpPr>
            <p:nvPr/>
          </p:nvSpPr>
          <p:spPr bwMode="auto">
            <a:xfrm>
              <a:off x="4547" y="1703"/>
              <a:ext cx="102"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Ø</a:t>
              </a:r>
              <a:endParaRPr lang="fr-FR" altLang="fr-FR" sz="2400">
                <a:latin typeface="Times New Roman" panose="02020603050405020304" pitchFamily="18" charset="0"/>
              </a:endParaRPr>
            </a:p>
          </p:txBody>
        </p:sp>
        <p:sp>
          <p:nvSpPr>
            <p:cNvPr id="113698" name="Rectangle 34"/>
            <p:cNvSpPr>
              <a:spLocks noChangeArrowheads="1"/>
            </p:cNvSpPr>
            <p:nvPr/>
          </p:nvSpPr>
          <p:spPr bwMode="auto">
            <a:xfrm>
              <a:off x="336" y="1942"/>
              <a:ext cx="444"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&amp;copy;</a:t>
              </a:r>
              <a:endParaRPr lang="fr-FR" altLang="fr-FR" sz="2400">
                <a:latin typeface="Times New Roman" panose="02020603050405020304" pitchFamily="18" charset="0"/>
              </a:endParaRPr>
            </a:p>
          </p:txBody>
        </p:sp>
        <p:sp>
          <p:nvSpPr>
            <p:cNvPr id="113699" name="Rectangle 35"/>
            <p:cNvSpPr>
              <a:spLocks noChangeArrowheads="1"/>
            </p:cNvSpPr>
            <p:nvPr/>
          </p:nvSpPr>
          <p:spPr bwMode="auto">
            <a:xfrm>
              <a:off x="1105" y="1941"/>
              <a:ext cx="114"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Symbol" panose="05050102010706020507" pitchFamily="18" charset="2"/>
                </a:rPr>
                <a:t>Ó</a:t>
              </a:r>
              <a:endParaRPr lang="fr-FR" altLang="fr-FR" sz="2400">
                <a:latin typeface="Times New Roman" panose="02020603050405020304" pitchFamily="18" charset="0"/>
              </a:endParaRPr>
            </a:p>
          </p:txBody>
        </p:sp>
        <p:sp>
          <p:nvSpPr>
            <p:cNvPr id="113700" name="Rectangle 36"/>
            <p:cNvSpPr>
              <a:spLocks noChangeArrowheads="1"/>
            </p:cNvSpPr>
            <p:nvPr/>
          </p:nvSpPr>
          <p:spPr bwMode="auto">
            <a:xfrm>
              <a:off x="2336" y="1942"/>
              <a:ext cx="356"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&amp;reg;</a:t>
              </a:r>
              <a:endParaRPr lang="fr-FR" altLang="fr-FR" sz="2400">
                <a:latin typeface="Times New Roman" panose="02020603050405020304" pitchFamily="18" charset="0"/>
              </a:endParaRPr>
            </a:p>
          </p:txBody>
        </p:sp>
        <p:sp>
          <p:nvSpPr>
            <p:cNvPr id="113701" name="Rectangle 37"/>
            <p:cNvSpPr>
              <a:spLocks noChangeArrowheads="1"/>
            </p:cNvSpPr>
            <p:nvPr/>
          </p:nvSpPr>
          <p:spPr bwMode="auto">
            <a:xfrm>
              <a:off x="3073" y="1941"/>
              <a:ext cx="114"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Symbol" panose="05050102010706020507" pitchFamily="18" charset="2"/>
                </a:rPr>
                <a:t>Ò</a:t>
              </a:r>
              <a:endParaRPr lang="fr-FR" altLang="fr-FR" sz="2400">
                <a:latin typeface="Times New Roman" panose="02020603050405020304" pitchFamily="18" charset="0"/>
              </a:endParaRPr>
            </a:p>
          </p:txBody>
        </p:sp>
        <p:sp>
          <p:nvSpPr>
            <p:cNvPr id="113702" name="Rectangle 38"/>
            <p:cNvSpPr>
              <a:spLocks noChangeArrowheads="1"/>
            </p:cNvSpPr>
            <p:nvPr/>
          </p:nvSpPr>
          <p:spPr bwMode="auto">
            <a:xfrm>
              <a:off x="3810" y="1942"/>
              <a:ext cx="97"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&amp;</a:t>
              </a:r>
              <a:endParaRPr lang="fr-FR" altLang="fr-FR" sz="2400">
                <a:latin typeface="Times New Roman" panose="02020603050405020304" pitchFamily="18" charset="0"/>
              </a:endParaRPr>
            </a:p>
          </p:txBody>
        </p:sp>
        <p:sp>
          <p:nvSpPr>
            <p:cNvPr id="113703" name="Rectangle 39"/>
            <p:cNvSpPr>
              <a:spLocks noChangeArrowheads="1"/>
            </p:cNvSpPr>
            <p:nvPr/>
          </p:nvSpPr>
          <p:spPr bwMode="auto">
            <a:xfrm>
              <a:off x="3906" y="1942"/>
              <a:ext cx="287"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deg;</a:t>
              </a:r>
              <a:endParaRPr lang="fr-FR" altLang="fr-FR" sz="2400">
                <a:latin typeface="Times New Roman" panose="02020603050405020304" pitchFamily="18" charset="0"/>
              </a:endParaRPr>
            </a:p>
          </p:txBody>
        </p:sp>
        <p:sp>
          <p:nvSpPr>
            <p:cNvPr id="113704" name="Rectangle 40"/>
            <p:cNvSpPr>
              <a:spLocks noChangeArrowheads="1"/>
            </p:cNvSpPr>
            <p:nvPr/>
          </p:nvSpPr>
          <p:spPr bwMode="auto">
            <a:xfrm>
              <a:off x="4547" y="1942"/>
              <a:ext cx="68"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a:t>
              </a:r>
              <a:endParaRPr lang="fr-FR" altLang="fr-FR" sz="2400">
                <a:latin typeface="Times New Roman" panose="02020603050405020304" pitchFamily="18" charset="0"/>
              </a:endParaRPr>
            </a:p>
          </p:txBody>
        </p:sp>
        <p:sp>
          <p:nvSpPr>
            <p:cNvPr id="113705" name="Rectangle 41"/>
            <p:cNvSpPr>
              <a:spLocks noChangeArrowheads="1"/>
            </p:cNvSpPr>
            <p:nvPr/>
          </p:nvSpPr>
          <p:spPr bwMode="auto">
            <a:xfrm>
              <a:off x="336" y="2181"/>
              <a:ext cx="451"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&amp;sup2;</a:t>
              </a:r>
              <a:endParaRPr lang="fr-FR" altLang="fr-FR" sz="2400">
                <a:latin typeface="Times New Roman" panose="02020603050405020304" pitchFamily="18" charset="0"/>
              </a:endParaRPr>
            </a:p>
          </p:txBody>
        </p:sp>
        <p:sp>
          <p:nvSpPr>
            <p:cNvPr id="113706" name="Rectangle 42"/>
            <p:cNvSpPr>
              <a:spLocks noChangeArrowheads="1"/>
            </p:cNvSpPr>
            <p:nvPr/>
          </p:nvSpPr>
          <p:spPr bwMode="auto">
            <a:xfrm>
              <a:off x="1105" y="2168"/>
              <a:ext cx="52" cy="115"/>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200">
                  <a:latin typeface="Tahoma" panose="020B0604030504040204" pitchFamily="34" charset="0"/>
                </a:rPr>
                <a:t>2</a:t>
              </a:r>
              <a:endParaRPr lang="fr-FR" altLang="fr-FR" sz="2400">
                <a:latin typeface="Times New Roman" panose="02020603050405020304" pitchFamily="18" charset="0"/>
              </a:endParaRPr>
            </a:p>
          </p:txBody>
        </p:sp>
        <p:sp>
          <p:nvSpPr>
            <p:cNvPr id="113707" name="Rectangle 43"/>
            <p:cNvSpPr>
              <a:spLocks noChangeArrowheads="1"/>
            </p:cNvSpPr>
            <p:nvPr/>
          </p:nvSpPr>
          <p:spPr bwMode="auto">
            <a:xfrm>
              <a:off x="2336" y="2181"/>
              <a:ext cx="451"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&amp;sup3;</a:t>
              </a:r>
              <a:endParaRPr lang="fr-FR" altLang="fr-FR" sz="2400">
                <a:latin typeface="Times New Roman" panose="02020603050405020304" pitchFamily="18" charset="0"/>
              </a:endParaRPr>
            </a:p>
          </p:txBody>
        </p:sp>
        <p:sp>
          <p:nvSpPr>
            <p:cNvPr id="113708" name="Rectangle 44"/>
            <p:cNvSpPr>
              <a:spLocks noChangeArrowheads="1"/>
            </p:cNvSpPr>
            <p:nvPr/>
          </p:nvSpPr>
          <p:spPr bwMode="auto">
            <a:xfrm>
              <a:off x="3073" y="2168"/>
              <a:ext cx="52" cy="115"/>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200">
                  <a:latin typeface="Tahoma" panose="020B0604030504040204" pitchFamily="34" charset="0"/>
                </a:rPr>
                <a:t>3</a:t>
              </a:r>
              <a:endParaRPr lang="fr-FR" altLang="fr-FR" sz="2400">
                <a:latin typeface="Times New Roman" panose="02020603050405020304" pitchFamily="18" charset="0"/>
              </a:endParaRPr>
            </a:p>
          </p:txBody>
        </p:sp>
        <p:sp>
          <p:nvSpPr>
            <p:cNvPr id="113709" name="Rectangle 45"/>
            <p:cNvSpPr>
              <a:spLocks noChangeArrowheads="1"/>
            </p:cNvSpPr>
            <p:nvPr/>
          </p:nvSpPr>
          <p:spPr bwMode="auto">
            <a:xfrm>
              <a:off x="3810" y="2181"/>
              <a:ext cx="97"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&amp;</a:t>
              </a:r>
              <a:endParaRPr lang="fr-FR" altLang="fr-FR" sz="2400">
                <a:latin typeface="Times New Roman" panose="02020603050405020304" pitchFamily="18" charset="0"/>
              </a:endParaRPr>
            </a:p>
          </p:txBody>
        </p:sp>
        <p:sp>
          <p:nvSpPr>
            <p:cNvPr id="113710" name="Rectangle 46"/>
            <p:cNvSpPr>
              <a:spLocks noChangeArrowheads="1"/>
            </p:cNvSpPr>
            <p:nvPr/>
          </p:nvSpPr>
          <p:spPr bwMode="auto">
            <a:xfrm>
              <a:off x="3906" y="2181"/>
              <a:ext cx="328"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amp;</a:t>
              </a:r>
              <a:endParaRPr lang="fr-FR" altLang="fr-FR" sz="2400">
                <a:latin typeface="Times New Roman" panose="02020603050405020304" pitchFamily="18" charset="0"/>
              </a:endParaRPr>
            </a:p>
          </p:txBody>
        </p:sp>
        <p:sp>
          <p:nvSpPr>
            <p:cNvPr id="113711" name="Rectangle 47"/>
            <p:cNvSpPr>
              <a:spLocks noChangeArrowheads="1"/>
            </p:cNvSpPr>
            <p:nvPr/>
          </p:nvSpPr>
          <p:spPr bwMode="auto">
            <a:xfrm>
              <a:off x="4547" y="2181"/>
              <a:ext cx="97"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&amp;</a:t>
              </a:r>
              <a:endParaRPr lang="fr-FR" altLang="fr-FR" sz="2400">
                <a:latin typeface="Times New Roman" panose="02020603050405020304" pitchFamily="18" charset="0"/>
              </a:endParaRPr>
            </a:p>
          </p:txBody>
        </p:sp>
        <p:sp>
          <p:nvSpPr>
            <p:cNvPr id="113712" name="Rectangle 48"/>
            <p:cNvSpPr>
              <a:spLocks noChangeArrowheads="1"/>
            </p:cNvSpPr>
            <p:nvPr/>
          </p:nvSpPr>
          <p:spPr bwMode="auto">
            <a:xfrm>
              <a:off x="336" y="2420"/>
              <a:ext cx="546"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&amp;frac14;</a:t>
              </a:r>
              <a:endParaRPr lang="fr-FR" altLang="fr-FR" sz="2400">
                <a:latin typeface="Times New Roman" panose="02020603050405020304" pitchFamily="18" charset="0"/>
              </a:endParaRPr>
            </a:p>
          </p:txBody>
        </p:sp>
        <p:sp>
          <p:nvSpPr>
            <p:cNvPr id="113713" name="Rectangle 49"/>
            <p:cNvSpPr>
              <a:spLocks noChangeArrowheads="1"/>
            </p:cNvSpPr>
            <p:nvPr/>
          </p:nvSpPr>
          <p:spPr bwMode="auto">
            <a:xfrm>
              <a:off x="1105" y="2420"/>
              <a:ext cx="144"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¼</a:t>
              </a:r>
              <a:endParaRPr lang="fr-FR" altLang="fr-FR" sz="2400">
                <a:latin typeface="Times New Roman" panose="02020603050405020304" pitchFamily="18" charset="0"/>
              </a:endParaRPr>
            </a:p>
          </p:txBody>
        </p:sp>
        <p:sp>
          <p:nvSpPr>
            <p:cNvPr id="113714" name="Rectangle 50"/>
            <p:cNvSpPr>
              <a:spLocks noChangeArrowheads="1"/>
            </p:cNvSpPr>
            <p:nvPr/>
          </p:nvSpPr>
          <p:spPr bwMode="auto">
            <a:xfrm>
              <a:off x="2336" y="2420"/>
              <a:ext cx="546"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&amp;frac12;</a:t>
              </a:r>
              <a:endParaRPr lang="fr-FR" altLang="fr-FR" sz="2400">
                <a:latin typeface="Times New Roman" panose="02020603050405020304" pitchFamily="18" charset="0"/>
              </a:endParaRPr>
            </a:p>
          </p:txBody>
        </p:sp>
        <p:sp>
          <p:nvSpPr>
            <p:cNvPr id="113715" name="Rectangle 51"/>
            <p:cNvSpPr>
              <a:spLocks noChangeArrowheads="1"/>
            </p:cNvSpPr>
            <p:nvPr/>
          </p:nvSpPr>
          <p:spPr bwMode="auto">
            <a:xfrm>
              <a:off x="3073" y="2420"/>
              <a:ext cx="144"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½</a:t>
              </a:r>
              <a:endParaRPr lang="fr-FR" altLang="fr-FR" sz="2400">
                <a:latin typeface="Times New Roman" panose="02020603050405020304" pitchFamily="18" charset="0"/>
              </a:endParaRPr>
            </a:p>
          </p:txBody>
        </p:sp>
        <p:sp>
          <p:nvSpPr>
            <p:cNvPr id="113716" name="Rectangle 52"/>
            <p:cNvSpPr>
              <a:spLocks noChangeArrowheads="1"/>
            </p:cNvSpPr>
            <p:nvPr/>
          </p:nvSpPr>
          <p:spPr bwMode="auto">
            <a:xfrm>
              <a:off x="3810" y="2420"/>
              <a:ext cx="546"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&amp;frac34;</a:t>
              </a:r>
              <a:endParaRPr lang="fr-FR" altLang="fr-FR" sz="2400">
                <a:latin typeface="Times New Roman" panose="02020603050405020304" pitchFamily="18" charset="0"/>
              </a:endParaRPr>
            </a:p>
          </p:txBody>
        </p:sp>
        <p:sp>
          <p:nvSpPr>
            <p:cNvPr id="113717" name="Rectangle 53"/>
            <p:cNvSpPr>
              <a:spLocks noChangeArrowheads="1"/>
            </p:cNvSpPr>
            <p:nvPr/>
          </p:nvSpPr>
          <p:spPr bwMode="auto">
            <a:xfrm>
              <a:off x="4547" y="2420"/>
              <a:ext cx="144"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¾</a:t>
              </a:r>
              <a:endParaRPr lang="fr-FR" altLang="fr-FR" sz="2400">
                <a:latin typeface="Times New Roman" panose="02020603050405020304" pitchFamily="18" charset="0"/>
              </a:endParaRPr>
            </a:p>
          </p:txBody>
        </p:sp>
        <p:sp>
          <p:nvSpPr>
            <p:cNvPr id="113718" name="Rectangle 54"/>
            <p:cNvSpPr>
              <a:spLocks noChangeArrowheads="1"/>
            </p:cNvSpPr>
            <p:nvPr/>
          </p:nvSpPr>
          <p:spPr bwMode="auto">
            <a:xfrm>
              <a:off x="336" y="2659"/>
              <a:ext cx="97"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&amp;</a:t>
              </a:r>
              <a:endParaRPr lang="fr-FR" altLang="fr-FR" sz="2400">
                <a:latin typeface="Times New Roman" panose="02020603050405020304" pitchFamily="18" charset="0"/>
              </a:endParaRPr>
            </a:p>
          </p:txBody>
        </p:sp>
        <p:sp>
          <p:nvSpPr>
            <p:cNvPr id="113719" name="Rectangle 55"/>
            <p:cNvSpPr>
              <a:spLocks noChangeArrowheads="1"/>
            </p:cNvSpPr>
            <p:nvPr/>
          </p:nvSpPr>
          <p:spPr bwMode="auto">
            <a:xfrm>
              <a:off x="433" y="2659"/>
              <a:ext cx="483"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agrave;</a:t>
              </a:r>
              <a:endParaRPr lang="fr-FR" altLang="fr-FR" sz="2400">
                <a:latin typeface="Times New Roman" panose="02020603050405020304" pitchFamily="18" charset="0"/>
              </a:endParaRPr>
            </a:p>
          </p:txBody>
        </p:sp>
        <p:sp>
          <p:nvSpPr>
            <p:cNvPr id="113720" name="Rectangle 56"/>
            <p:cNvSpPr>
              <a:spLocks noChangeArrowheads="1"/>
            </p:cNvSpPr>
            <p:nvPr/>
          </p:nvSpPr>
          <p:spPr bwMode="auto">
            <a:xfrm>
              <a:off x="1105" y="2659"/>
              <a:ext cx="76"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à</a:t>
              </a:r>
              <a:endParaRPr lang="fr-FR" altLang="fr-FR" sz="2400">
                <a:latin typeface="Times New Roman" panose="02020603050405020304" pitchFamily="18" charset="0"/>
              </a:endParaRPr>
            </a:p>
          </p:txBody>
        </p:sp>
        <p:sp>
          <p:nvSpPr>
            <p:cNvPr id="113721" name="Rectangle 57"/>
            <p:cNvSpPr>
              <a:spLocks noChangeArrowheads="1"/>
            </p:cNvSpPr>
            <p:nvPr/>
          </p:nvSpPr>
          <p:spPr bwMode="auto">
            <a:xfrm>
              <a:off x="2336" y="2659"/>
              <a:ext cx="97"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&amp;</a:t>
              </a:r>
              <a:endParaRPr lang="fr-FR" altLang="fr-FR" sz="2400">
                <a:latin typeface="Times New Roman" panose="02020603050405020304" pitchFamily="18" charset="0"/>
              </a:endParaRPr>
            </a:p>
          </p:txBody>
        </p:sp>
        <p:sp>
          <p:nvSpPr>
            <p:cNvPr id="113722" name="Rectangle 58"/>
            <p:cNvSpPr>
              <a:spLocks noChangeArrowheads="1"/>
            </p:cNvSpPr>
            <p:nvPr/>
          </p:nvSpPr>
          <p:spPr bwMode="auto">
            <a:xfrm>
              <a:off x="2432" y="2659"/>
              <a:ext cx="442"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Agrave</a:t>
              </a:r>
              <a:endParaRPr lang="fr-FR" altLang="fr-FR" sz="2400">
                <a:latin typeface="Times New Roman" panose="02020603050405020304" pitchFamily="18" charset="0"/>
              </a:endParaRPr>
            </a:p>
          </p:txBody>
        </p:sp>
        <p:sp>
          <p:nvSpPr>
            <p:cNvPr id="113723" name="Rectangle 59"/>
            <p:cNvSpPr>
              <a:spLocks noChangeArrowheads="1"/>
            </p:cNvSpPr>
            <p:nvPr/>
          </p:nvSpPr>
          <p:spPr bwMode="auto">
            <a:xfrm>
              <a:off x="3073" y="2659"/>
              <a:ext cx="86"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À</a:t>
              </a:r>
              <a:endParaRPr lang="fr-FR" altLang="fr-FR" sz="2400">
                <a:latin typeface="Times New Roman" panose="02020603050405020304" pitchFamily="18" charset="0"/>
              </a:endParaRPr>
            </a:p>
          </p:txBody>
        </p:sp>
        <p:sp>
          <p:nvSpPr>
            <p:cNvPr id="113724" name="Rectangle 60"/>
            <p:cNvSpPr>
              <a:spLocks noChangeArrowheads="1"/>
            </p:cNvSpPr>
            <p:nvPr/>
          </p:nvSpPr>
          <p:spPr bwMode="auto">
            <a:xfrm>
              <a:off x="3810" y="2659"/>
              <a:ext cx="97"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&amp;</a:t>
              </a:r>
              <a:endParaRPr lang="fr-FR" altLang="fr-FR" sz="2400">
                <a:latin typeface="Times New Roman" panose="02020603050405020304" pitchFamily="18" charset="0"/>
              </a:endParaRPr>
            </a:p>
          </p:txBody>
        </p:sp>
        <p:sp>
          <p:nvSpPr>
            <p:cNvPr id="113725" name="Rectangle 61"/>
            <p:cNvSpPr>
              <a:spLocks noChangeArrowheads="1"/>
            </p:cNvSpPr>
            <p:nvPr/>
          </p:nvSpPr>
          <p:spPr bwMode="auto">
            <a:xfrm>
              <a:off x="3906" y="2659"/>
              <a:ext cx="351"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oelig;</a:t>
              </a:r>
              <a:endParaRPr lang="fr-FR" altLang="fr-FR" sz="2400">
                <a:latin typeface="Times New Roman" panose="02020603050405020304" pitchFamily="18" charset="0"/>
              </a:endParaRPr>
            </a:p>
          </p:txBody>
        </p:sp>
        <p:sp>
          <p:nvSpPr>
            <p:cNvPr id="113726" name="Rectangle 62"/>
            <p:cNvSpPr>
              <a:spLocks noChangeArrowheads="1"/>
            </p:cNvSpPr>
            <p:nvPr/>
          </p:nvSpPr>
          <p:spPr bwMode="auto">
            <a:xfrm>
              <a:off x="4547" y="2659"/>
              <a:ext cx="131"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œ</a:t>
              </a:r>
              <a:endParaRPr lang="fr-FR" altLang="fr-FR" sz="2400">
                <a:latin typeface="Times New Roman" panose="02020603050405020304" pitchFamily="18" charset="0"/>
              </a:endParaRPr>
            </a:p>
          </p:txBody>
        </p:sp>
        <p:sp>
          <p:nvSpPr>
            <p:cNvPr id="113727" name="Rectangle 63"/>
            <p:cNvSpPr>
              <a:spLocks noChangeArrowheads="1"/>
            </p:cNvSpPr>
            <p:nvPr/>
          </p:nvSpPr>
          <p:spPr bwMode="auto">
            <a:xfrm>
              <a:off x="336" y="2898"/>
              <a:ext cx="97"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&amp;</a:t>
              </a:r>
              <a:endParaRPr lang="fr-FR" altLang="fr-FR" sz="2400">
                <a:latin typeface="Times New Roman" panose="02020603050405020304" pitchFamily="18" charset="0"/>
              </a:endParaRPr>
            </a:p>
          </p:txBody>
        </p:sp>
        <p:sp>
          <p:nvSpPr>
            <p:cNvPr id="113728" name="Rectangle 64"/>
            <p:cNvSpPr>
              <a:spLocks noChangeArrowheads="1"/>
            </p:cNvSpPr>
            <p:nvPr/>
          </p:nvSpPr>
          <p:spPr bwMode="auto">
            <a:xfrm>
              <a:off x="433" y="2898"/>
              <a:ext cx="473"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eacute;</a:t>
              </a:r>
              <a:endParaRPr lang="fr-FR" altLang="fr-FR" sz="2400">
                <a:latin typeface="Times New Roman" panose="02020603050405020304" pitchFamily="18" charset="0"/>
              </a:endParaRPr>
            </a:p>
          </p:txBody>
        </p:sp>
        <p:sp>
          <p:nvSpPr>
            <p:cNvPr id="113729" name="Rectangle 65"/>
            <p:cNvSpPr>
              <a:spLocks noChangeArrowheads="1"/>
            </p:cNvSpPr>
            <p:nvPr/>
          </p:nvSpPr>
          <p:spPr bwMode="auto">
            <a:xfrm>
              <a:off x="1105" y="2898"/>
              <a:ext cx="76"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é</a:t>
              </a:r>
              <a:endParaRPr lang="fr-FR" altLang="fr-FR" sz="2400">
                <a:latin typeface="Times New Roman" panose="02020603050405020304" pitchFamily="18" charset="0"/>
              </a:endParaRPr>
            </a:p>
          </p:txBody>
        </p:sp>
        <p:sp>
          <p:nvSpPr>
            <p:cNvPr id="113730" name="Rectangle 66"/>
            <p:cNvSpPr>
              <a:spLocks noChangeArrowheads="1"/>
            </p:cNvSpPr>
            <p:nvPr/>
          </p:nvSpPr>
          <p:spPr bwMode="auto">
            <a:xfrm>
              <a:off x="2336" y="2898"/>
              <a:ext cx="97"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&amp;</a:t>
              </a:r>
              <a:endParaRPr lang="fr-FR" altLang="fr-FR" sz="2400">
                <a:latin typeface="Times New Roman" panose="02020603050405020304" pitchFamily="18" charset="0"/>
              </a:endParaRPr>
            </a:p>
          </p:txBody>
        </p:sp>
        <p:sp>
          <p:nvSpPr>
            <p:cNvPr id="113731" name="Rectangle 67"/>
            <p:cNvSpPr>
              <a:spLocks noChangeArrowheads="1"/>
            </p:cNvSpPr>
            <p:nvPr/>
          </p:nvSpPr>
          <p:spPr bwMode="auto">
            <a:xfrm>
              <a:off x="2432" y="2898"/>
              <a:ext cx="478"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Eacute;</a:t>
              </a:r>
              <a:endParaRPr lang="fr-FR" altLang="fr-FR" sz="2400">
                <a:latin typeface="Times New Roman" panose="02020603050405020304" pitchFamily="18" charset="0"/>
              </a:endParaRPr>
            </a:p>
          </p:txBody>
        </p:sp>
        <p:sp>
          <p:nvSpPr>
            <p:cNvPr id="113732" name="Rectangle 68"/>
            <p:cNvSpPr>
              <a:spLocks noChangeArrowheads="1"/>
            </p:cNvSpPr>
            <p:nvPr/>
          </p:nvSpPr>
          <p:spPr bwMode="auto">
            <a:xfrm>
              <a:off x="3073" y="2898"/>
              <a:ext cx="81"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É</a:t>
              </a:r>
              <a:endParaRPr lang="fr-FR" altLang="fr-FR" sz="2400">
                <a:latin typeface="Times New Roman" panose="02020603050405020304" pitchFamily="18" charset="0"/>
              </a:endParaRPr>
            </a:p>
          </p:txBody>
        </p:sp>
        <p:sp>
          <p:nvSpPr>
            <p:cNvPr id="113733" name="Rectangle 69"/>
            <p:cNvSpPr>
              <a:spLocks noChangeArrowheads="1"/>
            </p:cNvSpPr>
            <p:nvPr/>
          </p:nvSpPr>
          <p:spPr bwMode="auto">
            <a:xfrm>
              <a:off x="3810" y="2898"/>
              <a:ext cx="97"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&amp;</a:t>
              </a:r>
              <a:endParaRPr lang="fr-FR" altLang="fr-FR" sz="2400">
                <a:latin typeface="Times New Roman" panose="02020603050405020304" pitchFamily="18" charset="0"/>
              </a:endParaRPr>
            </a:p>
          </p:txBody>
        </p:sp>
        <p:sp>
          <p:nvSpPr>
            <p:cNvPr id="113734" name="Rectangle 70"/>
            <p:cNvSpPr>
              <a:spLocks noChangeArrowheads="1"/>
            </p:cNvSpPr>
            <p:nvPr/>
          </p:nvSpPr>
          <p:spPr bwMode="auto">
            <a:xfrm>
              <a:off x="3906" y="2898"/>
              <a:ext cx="361"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euml;</a:t>
              </a:r>
              <a:endParaRPr lang="fr-FR" altLang="fr-FR" sz="2400">
                <a:latin typeface="Times New Roman" panose="02020603050405020304" pitchFamily="18" charset="0"/>
              </a:endParaRPr>
            </a:p>
          </p:txBody>
        </p:sp>
        <p:sp>
          <p:nvSpPr>
            <p:cNvPr id="113735" name="Rectangle 71"/>
            <p:cNvSpPr>
              <a:spLocks noChangeArrowheads="1"/>
            </p:cNvSpPr>
            <p:nvPr/>
          </p:nvSpPr>
          <p:spPr bwMode="auto">
            <a:xfrm>
              <a:off x="4547" y="2898"/>
              <a:ext cx="76"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ë</a:t>
              </a:r>
              <a:endParaRPr lang="fr-FR" altLang="fr-FR" sz="2400">
                <a:latin typeface="Times New Roman" panose="02020603050405020304" pitchFamily="18" charset="0"/>
              </a:endParaRPr>
            </a:p>
          </p:txBody>
        </p:sp>
        <p:sp>
          <p:nvSpPr>
            <p:cNvPr id="113736" name="Rectangle 72"/>
            <p:cNvSpPr>
              <a:spLocks noChangeArrowheads="1"/>
            </p:cNvSpPr>
            <p:nvPr/>
          </p:nvSpPr>
          <p:spPr bwMode="auto">
            <a:xfrm>
              <a:off x="336" y="3137"/>
              <a:ext cx="97"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&amp;</a:t>
              </a:r>
              <a:endParaRPr lang="fr-FR" altLang="fr-FR" sz="2400">
                <a:latin typeface="Times New Roman" panose="02020603050405020304" pitchFamily="18" charset="0"/>
              </a:endParaRPr>
            </a:p>
          </p:txBody>
        </p:sp>
        <p:sp>
          <p:nvSpPr>
            <p:cNvPr id="113737" name="Rectangle 73"/>
            <p:cNvSpPr>
              <a:spLocks noChangeArrowheads="1"/>
            </p:cNvSpPr>
            <p:nvPr/>
          </p:nvSpPr>
          <p:spPr bwMode="auto">
            <a:xfrm>
              <a:off x="433" y="3137"/>
              <a:ext cx="301"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icirc;</a:t>
              </a:r>
              <a:endParaRPr lang="fr-FR" altLang="fr-FR" sz="2400">
                <a:latin typeface="Times New Roman" panose="02020603050405020304" pitchFamily="18" charset="0"/>
              </a:endParaRPr>
            </a:p>
          </p:txBody>
        </p:sp>
        <p:sp>
          <p:nvSpPr>
            <p:cNvPr id="113738" name="Rectangle 74"/>
            <p:cNvSpPr>
              <a:spLocks noChangeArrowheads="1"/>
            </p:cNvSpPr>
            <p:nvPr/>
          </p:nvSpPr>
          <p:spPr bwMode="auto">
            <a:xfrm>
              <a:off x="1105" y="3137"/>
              <a:ext cx="33"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î</a:t>
              </a:r>
              <a:endParaRPr lang="fr-FR" altLang="fr-FR" sz="2400">
                <a:latin typeface="Times New Roman" panose="02020603050405020304" pitchFamily="18" charset="0"/>
              </a:endParaRPr>
            </a:p>
          </p:txBody>
        </p:sp>
        <p:sp>
          <p:nvSpPr>
            <p:cNvPr id="113739" name="Rectangle 75"/>
            <p:cNvSpPr>
              <a:spLocks noChangeArrowheads="1"/>
            </p:cNvSpPr>
            <p:nvPr/>
          </p:nvSpPr>
          <p:spPr bwMode="auto">
            <a:xfrm>
              <a:off x="2336" y="3137"/>
              <a:ext cx="97"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&amp;</a:t>
              </a:r>
              <a:endParaRPr lang="fr-FR" altLang="fr-FR" sz="2400">
                <a:latin typeface="Times New Roman" panose="02020603050405020304" pitchFamily="18" charset="0"/>
              </a:endParaRPr>
            </a:p>
          </p:txBody>
        </p:sp>
        <p:sp>
          <p:nvSpPr>
            <p:cNvPr id="113740" name="Rectangle 76"/>
            <p:cNvSpPr>
              <a:spLocks noChangeArrowheads="1"/>
            </p:cNvSpPr>
            <p:nvPr/>
          </p:nvSpPr>
          <p:spPr bwMode="auto">
            <a:xfrm>
              <a:off x="2432" y="3137"/>
              <a:ext cx="322"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Icirc;</a:t>
              </a:r>
              <a:endParaRPr lang="fr-FR" altLang="fr-FR" sz="2400">
                <a:latin typeface="Times New Roman" panose="02020603050405020304" pitchFamily="18" charset="0"/>
              </a:endParaRPr>
            </a:p>
          </p:txBody>
        </p:sp>
        <p:sp>
          <p:nvSpPr>
            <p:cNvPr id="113741" name="Rectangle 77"/>
            <p:cNvSpPr>
              <a:spLocks noChangeArrowheads="1"/>
            </p:cNvSpPr>
            <p:nvPr/>
          </p:nvSpPr>
          <p:spPr bwMode="auto">
            <a:xfrm>
              <a:off x="3073" y="3137"/>
              <a:ext cx="54"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Î</a:t>
              </a:r>
              <a:endParaRPr lang="fr-FR" altLang="fr-FR" sz="2400">
                <a:latin typeface="Times New Roman" panose="02020603050405020304" pitchFamily="18" charset="0"/>
              </a:endParaRPr>
            </a:p>
          </p:txBody>
        </p:sp>
        <p:sp>
          <p:nvSpPr>
            <p:cNvPr id="113742" name="Rectangle 78"/>
            <p:cNvSpPr>
              <a:spLocks noChangeArrowheads="1"/>
            </p:cNvSpPr>
            <p:nvPr/>
          </p:nvSpPr>
          <p:spPr bwMode="auto">
            <a:xfrm>
              <a:off x="3810" y="3137"/>
              <a:ext cx="97"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&amp;</a:t>
              </a:r>
              <a:endParaRPr lang="fr-FR" altLang="fr-FR" sz="2400">
                <a:latin typeface="Times New Roman" panose="02020603050405020304" pitchFamily="18" charset="0"/>
              </a:endParaRPr>
            </a:p>
          </p:txBody>
        </p:sp>
        <p:sp>
          <p:nvSpPr>
            <p:cNvPr id="113743" name="Rectangle 79"/>
            <p:cNvSpPr>
              <a:spLocks noChangeArrowheads="1"/>
            </p:cNvSpPr>
            <p:nvPr/>
          </p:nvSpPr>
          <p:spPr bwMode="auto">
            <a:xfrm>
              <a:off x="3906" y="3137"/>
              <a:ext cx="405"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ccedil;</a:t>
              </a:r>
              <a:endParaRPr lang="fr-FR" altLang="fr-FR" sz="2400">
                <a:latin typeface="Times New Roman" panose="02020603050405020304" pitchFamily="18" charset="0"/>
              </a:endParaRPr>
            </a:p>
          </p:txBody>
        </p:sp>
        <p:sp>
          <p:nvSpPr>
            <p:cNvPr id="113744" name="Rectangle 80"/>
            <p:cNvSpPr>
              <a:spLocks noChangeArrowheads="1"/>
            </p:cNvSpPr>
            <p:nvPr/>
          </p:nvSpPr>
          <p:spPr bwMode="auto">
            <a:xfrm>
              <a:off x="4547" y="3137"/>
              <a:ext cx="66"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ç</a:t>
              </a:r>
              <a:endParaRPr lang="fr-FR" altLang="fr-FR" sz="2400">
                <a:latin typeface="Times New Roman" panose="02020603050405020304" pitchFamily="18" charset="0"/>
              </a:endParaRPr>
            </a:p>
          </p:txBody>
        </p:sp>
        <p:sp>
          <p:nvSpPr>
            <p:cNvPr id="113745" name="Rectangle 81"/>
            <p:cNvSpPr>
              <a:spLocks noChangeArrowheads="1"/>
            </p:cNvSpPr>
            <p:nvPr/>
          </p:nvSpPr>
          <p:spPr bwMode="auto">
            <a:xfrm>
              <a:off x="336" y="3376"/>
              <a:ext cx="97"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&amp;</a:t>
              </a:r>
              <a:endParaRPr lang="fr-FR" altLang="fr-FR" sz="2400">
                <a:latin typeface="Times New Roman" panose="02020603050405020304" pitchFamily="18" charset="0"/>
              </a:endParaRPr>
            </a:p>
          </p:txBody>
        </p:sp>
        <p:sp>
          <p:nvSpPr>
            <p:cNvPr id="113746" name="Rectangle 82"/>
            <p:cNvSpPr>
              <a:spLocks noChangeArrowheads="1"/>
            </p:cNvSpPr>
            <p:nvPr/>
          </p:nvSpPr>
          <p:spPr bwMode="auto">
            <a:xfrm>
              <a:off x="433" y="3376"/>
              <a:ext cx="337"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quot;</a:t>
              </a:r>
              <a:endParaRPr lang="fr-FR" altLang="fr-FR" sz="2400">
                <a:latin typeface="Times New Roman" panose="02020603050405020304" pitchFamily="18" charset="0"/>
              </a:endParaRPr>
            </a:p>
          </p:txBody>
        </p:sp>
        <p:sp>
          <p:nvSpPr>
            <p:cNvPr id="113747" name="Rectangle 83"/>
            <p:cNvSpPr>
              <a:spLocks noChangeArrowheads="1"/>
            </p:cNvSpPr>
            <p:nvPr/>
          </p:nvSpPr>
          <p:spPr bwMode="auto">
            <a:xfrm>
              <a:off x="1105" y="3376"/>
              <a:ext cx="58"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a:t>
              </a:r>
              <a:endParaRPr lang="fr-FR" altLang="fr-FR" sz="2400">
                <a:latin typeface="Times New Roman" panose="02020603050405020304" pitchFamily="18" charset="0"/>
              </a:endParaRPr>
            </a:p>
          </p:txBody>
        </p:sp>
        <p:sp>
          <p:nvSpPr>
            <p:cNvPr id="113748" name="Rectangle 84"/>
            <p:cNvSpPr>
              <a:spLocks noChangeArrowheads="1"/>
            </p:cNvSpPr>
            <p:nvPr/>
          </p:nvSpPr>
          <p:spPr bwMode="auto">
            <a:xfrm>
              <a:off x="2336" y="3376"/>
              <a:ext cx="97"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&amp;</a:t>
              </a:r>
              <a:endParaRPr lang="fr-FR" altLang="fr-FR" sz="2400">
                <a:latin typeface="Times New Roman" panose="02020603050405020304" pitchFamily="18" charset="0"/>
              </a:endParaRPr>
            </a:p>
          </p:txBody>
        </p:sp>
        <p:sp>
          <p:nvSpPr>
            <p:cNvPr id="113749" name="Rectangle 85"/>
            <p:cNvSpPr>
              <a:spLocks noChangeArrowheads="1"/>
            </p:cNvSpPr>
            <p:nvPr/>
          </p:nvSpPr>
          <p:spPr bwMode="auto">
            <a:xfrm>
              <a:off x="2432" y="3376"/>
              <a:ext cx="325"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szlig;</a:t>
              </a:r>
              <a:endParaRPr lang="fr-FR" altLang="fr-FR" sz="2400">
                <a:latin typeface="Times New Roman" panose="02020603050405020304" pitchFamily="18" charset="0"/>
              </a:endParaRPr>
            </a:p>
          </p:txBody>
        </p:sp>
        <p:sp>
          <p:nvSpPr>
            <p:cNvPr id="113750" name="Rectangle 86"/>
            <p:cNvSpPr>
              <a:spLocks noChangeArrowheads="1"/>
            </p:cNvSpPr>
            <p:nvPr/>
          </p:nvSpPr>
          <p:spPr bwMode="auto">
            <a:xfrm>
              <a:off x="3073" y="3376"/>
              <a:ext cx="79"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ß</a:t>
              </a:r>
              <a:endParaRPr lang="fr-FR" altLang="fr-FR" sz="2400">
                <a:latin typeface="Times New Roman" panose="02020603050405020304" pitchFamily="18" charset="0"/>
              </a:endParaRPr>
            </a:p>
          </p:txBody>
        </p:sp>
        <p:sp>
          <p:nvSpPr>
            <p:cNvPr id="113751" name="Rectangle 87"/>
            <p:cNvSpPr>
              <a:spLocks noChangeArrowheads="1"/>
            </p:cNvSpPr>
            <p:nvPr/>
          </p:nvSpPr>
          <p:spPr bwMode="auto">
            <a:xfrm>
              <a:off x="3810" y="3376"/>
              <a:ext cx="97"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&amp;</a:t>
              </a:r>
              <a:endParaRPr lang="fr-FR" altLang="fr-FR" sz="2400">
                <a:latin typeface="Times New Roman" panose="02020603050405020304" pitchFamily="18" charset="0"/>
              </a:endParaRPr>
            </a:p>
          </p:txBody>
        </p:sp>
        <p:sp>
          <p:nvSpPr>
            <p:cNvPr id="113752" name="Rectangle 88"/>
            <p:cNvSpPr>
              <a:spLocks noChangeArrowheads="1"/>
            </p:cNvSpPr>
            <p:nvPr/>
          </p:nvSpPr>
          <p:spPr bwMode="auto">
            <a:xfrm>
              <a:off x="3906" y="3376"/>
              <a:ext cx="401"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ntilde;</a:t>
              </a:r>
              <a:endParaRPr lang="fr-FR" altLang="fr-FR" sz="2400">
                <a:latin typeface="Times New Roman" panose="02020603050405020304" pitchFamily="18" charset="0"/>
              </a:endParaRPr>
            </a:p>
          </p:txBody>
        </p:sp>
        <p:sp>
          <p:nvSpPr>
            <p:cNvPr id="113753" name="Rectangle 89"/>
            <p:cNvSpPr>
              <a:spLocks noChangeArrowheads="1"/>
            </p:cNvSpPr>
            <p:nvPr/>
          </p:nvSpPr>
          <p:spPr bwMode="auto">
            <a:xfrm>
              <a:off x="4547" y="3376"/>
              <a:ext cx="80"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ñ</a:t>
              </a:r>
              <a:endParaRPr lang="fr-FR" altLang="fr-FR" sz="2400">
                <a:latin typeface="Times New Roman" panose="02020603050405020304" pitchFamily="18" charset="0"/>
              </a:endParaRPr>
            </a:p>
          </p:txBody>
        </p:sp>
        <p:sp>
          <p:nvSpPr>
            <p:cNvPr id="113754" name="Rectangle 90"/>
            <p:cNvSpPr>
              <a:spLocks noChangeArrowheads="1"/>
            </p:cNvSpPr>
            <p:nvPr/>
          </p:nvSpPr>
          <p:spPr bwMode="auto">
            <a:xfrm>
              <a:off x="336" y="3615"/>
              <a:ext cx="97"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&amp;</a:t>
              </a:r>
              <a:endParaRPr lang="fr-FR" altLang="fr-FR" sz="2400">
                <a:latin typeface="Times New Roman" panose="02020603050405020304" pitchFamily="18" charset="0"/>
              </a:endParaRPr>
            </a:p>
          </p:txBody>
        </p:sp>
        <p:sp>
          <p:nvSpPr>
            <p:cNvPr id="113755" name="Rectangle 91"/>
            <p:cNvSpPr>
              <a:spLocks noChangeArrowheads="1"/>
            </p:cNvSpPr>
            <p:nvPr/>
          </p:nvSpPr>
          <p:spPr bwMode="auto">
            <a:xfrm>
              <a:off x="433" y="3615"/>
              <a:ext cx="132"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lt;</a:t>
              </a:r>
              <a:endParaRPr lang="fr-FR" altLang="fr-FR" sz="2400">
                <a:latin typeface="Times New Roman" panose="02020603050405020304" pitchFamily="18" charset="0"/>
              </a:endParaRPr>
            </a:p>
          </p:txBody>
        </p:sp>
        <p:sp>
          <p:nvSpPr>
            <p:cNvPr id="113756" name="Rectangle 92"/>
            <p:cNvSpPr>
              <a:spLocks noChangeArrowheads="1"/>
            </p:cNvSpPr>
            <p:nvPr/>
          </p:nvSpPr>
          <p:spPr bwMode="auto">
            <a:xfrm>
              <a:off x="1105" y="3615"/>
              <a:ext cx="105"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&lt;</a:t>
              </a:r>
              <a:endParaRPr lang="fr-FR" altLang="fr-FR" sz="2400">
                <a:latin typeface="Times New Roman" panose="02020603050405020304" pitchFamily="18" charset="0"/>
              </a:endParaRPr>
            </a:p>
          </p:txBody>
        </p:sp>
        <p:sp>
          <p:nvSpPr>
            <p:cNvPr id="113757" name="Rectangle 93"/>
            <p:cNvSpPr>
              <a:spLocks noChangeArrowheads="1"/>
            </p:cNvSpPr>
            <p:nvPr/>
          </p:nvSpPr>
          <p:spPr bwMode="auto">
            <a:xfrm>
              <a:off x="2336" y="3615"/>
              <a:ext cx="276"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&amp;gt;</a:t>
              </a:r>
              <a:endParaRPr lang="fr-FR" altLang="fr-FR" sz="2400">
                <a:latin typeface="Times New Roman" panose="02020603050405020304" pitchFamily="18" charset="0"/>
              </a:endParaRPr>
            </a:p>
          </p:txBody>
        </p:sp>
        <p:sp>
          <p:nvSpPr>
            <p:cNvPr id="113758" name="Rectangle 94"/>
            <p:cNvSpPr>
              <a:spLocks noChangeArrowheads="1"/>
            </p:cNvSpPr>
            <p:nvPr/>
          </p:nvSpPr>
          <p:spPr bwMode="auto">
            <a:xfrm>
              <a:off x="3073" y="3615"/>
              <a:ext cx="105"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&gt;</a:t>
              </a:r>
              <a:endParaRPr lang="fr-FR" altLang="fr-FR" sz="2400">
                <a:latin typeface="Times New Roman" panose="02020603050405020304" pitchFamily="18" charset="0"/>
              </a:endParaRPr>
            </a:p>
          </p:txBody>
        </p:sp>
        <p:sp>
          <p:nvSpPr>
            <p:cNvPr id="113759" name="Rectangle 95"/>
            <p:cNvSpPr>
              <a:spLocks noChangeArrowheads="1"/>
            </p:cNvSpPr>
            <p:nvPr/>
          </p:nvSpPr>
          <p:spPr bwMode="auto">
            <a:xfrm>
              <a:off x="3810" y="3615"/>
              <a:ext cx="498"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&amp;micro;</a:t>
              </a:r>
              <a:endParaRPr lang="fr-FR" altLang="fr-FR" sz="2400">
                <a:latin typeface="Times New Roman" panose="02020603050405020304" pitchFamily="18" charset="0"/>
              </a:endParaRPr>
            </a:p>
          </p:txBody>
        </p:sp>
        <p:sp>
          <p:nvSpPr>
            <p:cNvPr id="113760" name="Rectangle 96"/>
            <p:cNvSpPr>
              <a:spLocks noChangeArrowheads="1"/>
            </p:cNvSpPr>
            <p:nvPr/>
          </p:nvSpPr>
          <p:spPr bwMode="auto">
            <a:xfrm>
              <a:off x="4547" y="3615"/>
              <a:ext cx="82" cy="173"/>
            </a:xfrm>
            <a:prstGeom prst="rect">
              <a:avLst/>
            </a:prstGeom>
            <a:noFill/>
            <a:ln>
              <a:noFill/>
            </a:ln>
            <a:extLst>
              <a:ext uri="{909E8E84-426E-40DD-AFC4-6F175D3DCCD1}">
                <a14:hiddenFill xmlns:a14="http://schemas.microsoft.com/office/drawing/2010/main">
                  <a:solidFill>
                    <a:srgbClr val="33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µ</a:t>
              </a:r>
              <a:endParaRPr lang="fr-FR" altLang="fr-FR" sz="2400">
                <a:latin typeface="Times New Roman" panose="02020603050405020304" pitchFamily="18" charset="0"/>
              </a:endParaRPr>
            </a:p>
          </p:txBody>
        </p:sp>
      </p:gr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3A139D9B-EE79-4893-BB7A-F69985DB3CF5}" type="slidenum">
              <a:rPr lang="fr-FR" altLang="fr-FR"/>
              <a:pPr/>
              <a:t>27</a:t>
            </a:fld>
            <a:endParaRPr lang="fr-FR" altLang="fr-FR"/>
          </a:p>
        </p:txBody>
      </p:sp>
      <p:sp>
        <p:nvSpPr>
          <p:cNvPr id="115714" name="Rectangle 2"/>
          <p:cNvSpPr>
            <a:spLocks noGrp="1" noChangeArrowheads="1"/>
          </p:cNvSpPr>
          <p:nvPr>
            <p:ph type="title"/>
          </p:nvPr>
        </p:nvSpPr>
        <p:spPr>
          <a:noFill/>
          <a:ln/>
        </p:spPr>
        <p:txBody>
          <a:bodyPr lIns="92075" tIns="46038" rIns="92075" bIns="46038"/>
          <a:lstStyle/>
          <a:p>
            <a:r>
              <a:rPr lang="fr-FR" altLang="fr-FR"/>
              <a:t>Mise en forme des caractères</a:t>
            </a:r>
          </a:p>
        </p:txBody>
      </p:sp>
      <p:sp>
        <p:nvSpPr>
          <p:cNvPr id="115715" name="Rectangle 3"/>
          <p:cNvSpPr>
            <a:spLocks noGrp="1" noChangeArrowheads="1"/>
          </p:cNvSpPr>
          <p:nvPr>
            <p:ph type="body" idx="1"/>
          </p:nvPr>
        </p:nvSpPr>
        <p:spPr>
          <a:noFill/>
          <a:ln/>
        </p:spPr>
        <p:txBody>
          <a:bodyPr lIns="92075" tIns="46038" rIns="92075" bIns="46038"/>
          <a:lstStyle/>
          <a:p>
            <a:pPr>
              <a:tabLst>
                <a:tab pos="2387600" algn="l"/>
                <a:tab pos="3048000" algn="l"/>
                <a:tab pos="3721100" algn="l"/>
                <a:tab pos="4864100" algn="l"/>
                <a:tab pos="5626100" algn="l"/>
              </a:tabLst>
            </a:pPr>
            <a:r>
              <a:rPr lang="fr-FR" altLang="fr-FR"/>
              <a:t>Les styles</a:t>
            </a:r>
          </a:p>
          <a:p>
            <a:pPr marL="952500" lvl="1" indent="-279400">
              <a:tabLst>
                <a:tab pos="2387600" algn="l"/>
                <a:tab pos="3048000" algn="l"/>
                <a:tab pos="3721100" algn="l"/>
                <a:tab pos="4864100" algn="l"/>
                <a:tab pos="5626100" algn="l"/>
              </a:tabLst>
            </a:pPr>
            <a:r>
              <a:rPr lang="fr-FR" altLang="fr-FR" b="1"/>
              <a:t>Gras</a:t>
            </a:r>
            <a:r>
              <a:rPr lang="fr-FR" altLang="fr-FR"/>
              <a:t> : 	</a:t>
            </a:r>
            <a:r>
              <a:rPr lang="fr-FR" altLang="fr-FR">
                <a:solidFill>
                  <a:schemeClr val="accent2"/>
                </a:solidFill>
              </a:rPr>
              <a:t>&lt;B&gt; … &lt;/B&gt; 	 </a:t>
            </a:r>
          </a:p>
          <a:p>
            <a:pPr marL="952500" lvl="1" indent="-279400">
              <a:tabLst>
                <a:tab pos="2387600" algn="l"/>
                <a:tab pos="3048000" algn="l"/>
                <a:tab pos="3721100" algn="l"/>
                <a:tab pos="4864100" algn="l"/>
                <a:tab pos="5626100" algn="l"/>
              </a:tabLst>
            </a:pPr>
            <a:r>
              <a:rPr lang="fr-FR" altLang="fr-FR" i="1"/>
              <a:t>Italique</a:t>
            </a:r>
            <a:r>
              <a:rPr lang="fr-FR" altLang="fr-FR"/>
              <a:t> :	</a:t>
            </a:r>
            <a:r>
              <a:rPr lang="fr-FR" altLang="fr-FR">
                <a:solidFill>
                  <a:schemeClr val="accent2"/>
                </a:solidFill>
              </a:rPr>
              <a:t>&lt;I&gt; ... &lt;/I&gt;</a:t>
            </a:r>
          </a:p>
          <a:p>
            <a:pPr marL="952500" lvl="1" indent="-279400">
              <a:tabLst>
                <a:tab pos="2387600" algn="l"/>
                <a:tab pos="3048000" algn="l"/>
                <a:tab pos="3721100" algn="l"/>
                <a:tab pos="4864100" algn="l"/>
                <a:tab pos="5626100" algn="l"/>
              </a:tabLst>
            </a:pPr>
            <a:r>
              <a:rPr lang="fr-FR" altLang="fr-FR" u="sng"/>
              <a:t>Souligné</a:t>
            </a:r>
            <a:r>
              <a:rPr lang="fr-FR" altLang="fr-FR"/>
              <a:t> :   	</a:t>
            </a:r>
            <a:r>
              <a:rPr lang="fr-FR" altLang="fr-FR">
                <a:solidFill>
                  <a:schemeClr val="accent2"/>
                </a:solidFill>
              </a:rPr>
              <a:t>&lt;U&gt; … &lt;/U&gt;</a:t>
            </a:r>
          </a:p>
          <a:p>
            <a:pPr marL="952500" lvl="1" indent="-279400">
              <a:tabLst>
                <a:tab pos="2387600" algn="l"/>
                <a:tab pos="3048000" algn="l"/>
                <a:tab pos="3721100" algn="l"/>
                <a:tab pos="4864100" algn="l"/>
                <a:tab pos="5626100" algn="l"/>
              </a:tabLst>
            </a:pPr>
            <a:endParaRPr lang="fr-FR" altLang="fr-FR">
              <a:solidFill>
                <a:schemeClr val="accent2"/>
              </a:solidFill>
            </a:endParaRPr>
          </a:p>
          <a:p>
            <a:pPr>
              <a:tabLst>
                <a:tab pos="2387600" algn="l"/>
                <a:tab pos="3048000" algn="l"/>
                <a:tab pos="3721100" algn="l"/>
                <a:tab pos="4864100" algn="l"/>
                <a:tab pos="5626100" algn="l"/>
              </a:tabLst>
            </a:pPr>
            <a:r>
              <a:rPr lang="fr-FR" altLang="fr-FR"/>
              <a:t>Taille de la police par défaut</a:t>
            </a:r>
          </a:p>
          <a:p>
            <a:pPr marL="952500" lvl="1" indent="-279400">
              <a:tabLst>
                <a:tab pos="2387600" algn="l"/>
                <a:tab pos="3048000" algn="l"/>
                <a:tab pos="3721100" algn="l"/>
                <a:tab pos="4864100" algn="l"/>
                <a:tab pos="5626100" algn="l"/>
              </a:tabLst>
            </a:pPr>
            <a:r>
              <a:rPr lang="fr-FR" altLang="fr-FR"/>
              <a:t>Possibilité de fixer la taille de police d’une page web</a:t>
            </a:r>
            <a:br>
              <a:rPr lang="fr-FR" altLang="fr-FR"/>
            </a:br>
            <a:r>
              <a:rPr lang="fr-FR" altLang="fr-FR"/>
              <a:t/>
            </a:r>
            <a:br>
              <a:rPr lang="fr-FR" altLang="fr-FR"/>
            </a:br>
            <a:r>
              <a:rPr lang="fr-FR" altLang="fr-FR">
                <a:solidFill>
                  <a:schemeClr val="accent2"/>
                </a:solidFill>
              </a:rPr>
              <a:t>&lt;BASEFONT SIZE="taille"&gt;</a:t>
            </a:r>
            <a:r>
              <a:rPr lang="fr-FR" altLang="fr-FR"/>
              <a:t> 	(avec 1 </a:t>
            </a:r>
            <a:r>
              <a:rPr lang="fr-FR" altLang="fr-FR">
                <a:sym typeface="Symbol" panose="05050102010706020507" pitchFamily="18" charset="2"/>
              </a:rPr>
              <a:t></a:t>
            </a:r>
            <a:r>
              <a:rPr lang="fr-FR" altLang="fr-FR"/>
              <a:t> taille </a:t>
            </a:r>
            <a:r>
              <a:rPr lang="fr-FR" altLang="fr-FR">
                <a:sym typeface="Symbol" panose="05050102010706020507" pitchFamily="18" charset="2"/>
              </a:rPr>
              <a:t></a:t>
            </a:r>
            <a:r>
              <a:rPr lang="fr-FR" altLang="fr-FR"/>
              <a:t> 7)</a:t>
            </a:r>
          </a:p>
          <a:p>
            <a:pPr marL="952500" lvl="1" indent="-279400">
              <a:tabLst>
                <a:tab pos="2387600" algn="l"/>
                <a:tab pos="3048000" algn="l"/>
                <a:tab pos="3721100" algn="l"/>
                <a:tab pos="4864100" algn="l"/>
                <a:tab pos="5626100" algn="l"/>
              </a:tabLst>
            </a:pPr>
            <a:endParaRPr lang="fr-FR" altLang="fr-FR"/>
          </a:p>
          <a:p>
            <a:pPr marL="952500" lvl="1" indent="-279400">
              <a:tabLst>
                <a:tab pos="2387600" algn="l"/>
                <a:tab pos="3048000" algn="l"/>
                <a:tab pos="3721100" algn="l"/>
                <a:tab pos="4864100" algn="l"/>
                <a:tab pos="5626100" algn="l"/>
              </a:tabLst>
            </a:pPr>
            <a:r>
              <a:rPr lang="fr-FR" altLang="fr-FR"/>
              <a:t>Si cette balise n'est pas utilisée, la taille par défaut des caractères est fixée à 3.</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FB531139-FAC2-4032-8D82-A992CD1F4F7A}" type="slidenum">
              <a:rPr lang="fr-FR" altLang="fr-FR"/>
              <a:pPr/>
              <a:t>28</a:t>
            </a:fld>
            <a:endParaRPr lang="fr-FR" altLang="fr-FR"/>
          </a:p>
        </p:txBody>
      </p:sp>
      <p:sp>
        <p:nvSpPr>
          <p:cNvPr id="117762" name="Rectangle 2"/>
          <p:cNvSpPr>
            <a:spLocks noGrp="1" noChangeArrowheads="1"/>
          </p:cNvSpPr>
          <p:nvPr>
            <p:ph type="title"/>
          </p:nvPr>
        </p:nvSpPr>
        <p:spPr>
          <a:noFill/>
          <a:ln/>
        </p:spPr>
        <p:txBody>
          <a:bodyPr lIns="92075" tIns="46038" rIns="92075" bIns="46038"/>
          <a:lstStyle/>
          <a:p>
            <a:r>
              <a:rPr lang="fr-FR" altLang="fr-FR"/>
              <a:t>Mise en forme des caractères</a:t>
            </a:r>
          </a:p>
        </p:txBody>
      </p:sp>
      <p:sp>
        <p:nvSpPr>
          <p:cNvPr id="117763" name="Rectangle 3"/>
          <p:cNvSpPr>
            <a:spLocks noGrp="1" noChangeArrowheads="1"/>
          </p:cNvSpPr>
          <p:nvPr>
            <p:ph type="body" idx="1"/>
          </p:nvPr>
        </p:nvSpPr>
        <p:spPr>
          <a:xfrm>
            <a:off x="381000" y="1333500"/>
            <a:ext cx="8928100" cy="4914900"/>
          </a:xfrm>
          <a:noFill/>
          <a:ln/>
        </p:spPr>
        <p:txBody>
          <a:bodyPr lIns="92075" tIns="46038" rIns="92075" bIns="46038"/>
          <a:lstStyle/>
          <a:p>
            <a:pPr>
              <a:lnSpc>
                <a:spcPct val="90000"/>
              </a:lnSpc>
              <a:tabLst>
                <a:tab pos="2476500" algn="l"/>
                <a:tab pos="2578100" algn="l"/>
                <a:tab pos="3048000" algn="l"/>
                <a:tab pos="3721100" algn="l"/>
                <a:tab pos="4864100" algn="l"/>
                <a:tab pos="5626100" algn="l"/>
              </a:tabLst>
            </a:pPr>
            <a:r>
              <a:rPr lang="fr-FR" altLang="fr-FR"/>
              <a:t>Spécification d’une police locale</a:t>
            </a:r>
          </a:p>
          <a:p>
            <a:pPr marL="952500" lvl="1" indent="-381000">
              <a:lnSpc>
                <a:spcPct val="90000"/>
              </a:lnSpc>
              <a:tabLst>
                <a:tab pos="2476500" algn="l"/>
                <a:tab pos="2578100" algn="l"/>
                <a:tab pos="3048000" algn="l"/>
                <a:tab pos="3721100" algn="l"/>
                <a:tab pos="4864100" algn="l"/>
                <a:tab pos="5626100" algn="l"/>
              </a:tabLst>
            </a:pPr>
            <a:r>
              <a:rPr lang="fr-FR" altLang="fr-FR">
                <a:solidFill>
                  <a:srgbClr val="FFFF00"/>
                </a:solidFill>
              </a:rPr>
              <a:t>	</a:t>
            </a:r>
            <a:r>
              <a:rPr lang="fr-FR" altLang="fr-FR" sz="2400">
                <a:solidFill>
                  <a:schemeClr val="accent2"/>
                </a:solidFill>
              </a:rPr>
              <a:t>&lt;FONT 	FACE="police1[,police2,…] SIZE="s|+s|-s"  		COLOR="#RRVVBB"&gt;  ...</a:t>
            </a:r>
          </a:p>
          <a:p>
            <a:pPr marL="952500" lvl="1" indent="-381000">
              <a:lnSpc>
                <a:spcPct val="90000"/>
              </a:lnSpc>
              <a:tabLst>
                <a:tab pos="2476500" algn="l"/>
                <a:tab pos="2578100" algn="l"/>
                <a:tab pos="3048000" algn="l"/>
                <a:tab pos="3721100" algn="l"/>
                <a:tab pos="4864100" algn="l"/>
                <a:tab pos="5626100" algn="l"/>
              </a:tabLst>
            </a:pPr>
            <a:r>
              <a:rPr lang="fr-FR" altLang="fr-FR" sz="2400">
                <a:solidFill>
                  <a:schemeClr val="accent2"/>
                </a:solidFill>
              </a:rPr>
              <a:t>	&lt;/FONT&gt;</a:t>
            </a:r>
          </a:p>
          <a:p>
            <a:pPr marL="952500" lvl="1" indent="-381000">
              <a:lnSpc>
                <a:spcPct val="90000"/>
              </a:lnSpc>
              <a:tabLst>
                <a:tab pos="2476500" algn="l"/>
                <a:tab pos="2578100" algn="l"/>
                <a:tab pos="3048000" algn="l"/>
                <a:tab pos="3721100" algn="l"/>
                <a:tab pos="4864100" algn="l"/>
                <a:tab pos="5626100" algn="l"/>
              </a:tabLst>
            </a:pPr>
            <a:endParaRPr lang="fr-FR" altLang="fr-FR" sz="2400">
              <a:solidFill>
                <a:schemeClr val="accent2"/>
              </a:solidFill>
            </a:endParaRPr>
          </a:p>
          <a:p>
            <a:pPr marL="952500" lvl="1" indent="-381000">
              <a:lnSpc>
                <a:spcPct val="90000"/>
              </a:lnSpc>
              <a:tabLst>
                <a:tab pos="2476500" algn="l"/>
                <a:tab pos="2578100" algn="l"/>
                <a:tab pos="3048000" algn="l"/>
                <a:tab pos="3721100" algn="l"/>
                <a:tab pos="4864100" algn="l"/>
                <a:tab pos="5626100" algn="l"/>
              </a:tabLst>
            </a:pPr>
            <a:r>
              <a:rPr lang="fr-FR" altLang="fr-FR"/>
              <a:t>FACE : la première police installée est utilisée. </a:t>
            </a:r>
            <a:br>
              <a:rPr lang="fr-FR" altLang="fr-FR"/>
            </a:br>
            <a:r>
              <a:rPr lang="fr-FR" altLang="fr-FR"/>
              <a:t>Ne proposer que des polices dont on est sûr qu'elles sont disponibles sur l'ordinateur de consultation : </a:t>
            </a:r>
          </a:p>
          <a:p>
            <a:pPr marL="1714500" lvl="2" indent="-190500">
              <a:lnSpc>
                <a:spcPct val="90000"/>
              </a:lnSpc>
              <a:tabLst>
                <a:tab pos="2476500" algn="l"/>
                <a:tab pos="2578100" algn="l"/>
                <a:tab pos="3048000" algn="l"/>
                <a:tab pos="3721100" algn="l"/>
                <a:tab pos="4864100" algn="l"/>
                <a:tab pos="5626100" algn="l"/>
              </a:tabLst>
            </a:pPr>
            <a:r>
              <a:rPr lang="fr-FR" altLang="fr-FR"/>
              <a:t>Arial/Helvetica </a:t>
            </a:r>
          </a:p>
          <a:p>
            <a:pPr marL="1714500" lvl="2" indent="-190500">
              <a:lnSpc>
                <a:spcPct val="90000"/>
              </a:lnSpc>
              <a:tabLst>
                <a:tab pos="2476500" algn="l"/>
                <a:tab pos="2578100" algn="l"/>
                <a:tab pos="3048000" algn="l"/>
                <a:tab pos="3721100" algn="l"/>
                <a:tab pos="4864100" algn="l"/>
                <a:tab pos="5626100" algn="l"/>
              </a:tabLst>
            </a:pPr>
            <a:r>
              <a:rPr lang="fr-FR" altLang="fr-FR">
                <a:latin typeface="Times New Roman" panose="02020603050405020304" pitchFamily="18" charset="0"/>
              </a:rPr>
              <a:t>Times New Roman/Times</a:t>
            </a:r>
            <a:endParaRPr lang="fr-FR" altLang="fr-FR"/>
          </a:p>
          <a:p>
            <a:pPr marL="952500" lvl="1" indent="-381000">
              <a:lnSpc>
                <a:spcPct val="90000"/>
              </a:lnSpc>
              <a:tabLst>
                <a:tab pos="2476500" algn="l"/>
                <a:tab pos="2578100" algn="l"/>
                <a:tab pos="3048000" algn="l"/>
                <a:tab pos="3721100" algn="l"/>
                <a:tab pos="4864100" algn="l"/>
                <a:tab pos="5626100" algn="l"/>
              </a:tabLst>
            </a:pPr>
            <a:endParaRPr lang="fr-FR" altLang="fr-FR"/>
          </a:p>
          <a:p>
            <a:pPr marL="952500" lvl="1" indent="-381000">
              <a:lnSpc>
                <a:spcPct val="90000"/>
              </a:lnSpc>
              <a:tabLst>
                <a:tab pos="2476500" algn="l"/>
                <a:tab pos="2578100" algn="l"/>
                <a:tab pos="3048000" algn="l"/>
                <a:tab pos="3721100" algn="l"/>
                <a:tab pos="4864100" algn="l"/>
                <a:tab pos="5626100" algn="l"/>
              </a:tabLst>
            </a:pPr>
            <a:r>
              <a:rPr lang="fr-FR" altLang="fr-FR"/>
              <a:t>SIZE : taille de la police</a:t>
            </a:r>
          </a:p>
          <a:p>
            <a:pPr marL="1714500" lvl="2" indent="-190500">
              <a:lnSpc>
                <a:spcPct val="90000"/>
              </a:lnSpc>
              <a:tabLst>
                <a:tab pos="2476500" algn="l"/>
                <a:tab pos="2578100" algn="l"/>
                <a:tab pos="3048000" algn="l"/>
                <a:tab pos="3721100" algn="l"/>
                <a:tab pos="4864100" algn="l"/>
                <a:tab pos="5626100" algn="l"/>
              </a:tabLst>
            </a:pPr>
            <a:r>
              <a:rPr lang="fr-FR" altLang="fr-FR"/>
              <a:t>1 … 7 (taille absolue) </a:t>
            </a:r>
          </a:p>
          <a:p>
            <a:pPr marL="1714500" lvl="2" indent="-190500">
              <a:lnSpc>
                <a:spcPct val="90000"/>
              </a:lnSpc>
              <a:tabLst>
                <a:tab pos="2476500" algn="l"/>
                <a:tab pos="2578100" algn="l"/>
                <a:tab pos="3048000" algn="l"/>
                <a:tab pos="3721100" algn="l"/>
                <a:tab pos="4864100" algn="l"/>
                <a:tab pos="5626100" algn="l"/>
              </a:tabLst>
            </a:pPr>
            <a:r>
              <a:rPr lang="fr-FR" altLang="fr-FR"/>
              <a:t>+1, +2... (taille relative par rapport à la valeur par défaut)</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EAA784D3-C477-4EE5-A92B-D1B52004E47B}" type="slidenum">
              <a:rPr lang="fr-FR" altLang="fr-FR"/>
              <a:pPr/>
              <a:t>29</a:t>
            </a:fld>
            <a:endParaRPr lang="fr-FR" altLang="fr-FR"/>
          </a:p>
        </p:txBody>
      </p:sp>
      <p:sp>
        <p:nvSpPr>
          <p:cNvPr id="119810" name="Rectangle 2"/>
          <p:cNvSpPr>
            <a:spLocks noGrp="1" noChangeArrowheads="1"/>
          </p:cNvSpPr>
          <p:nvPr>
            <p:ph type="title"/>
          </p:nvPr>
        </p:nvSpPr>
        <p:spPr>
          <a:noFill/>
          <a:ln/>
        </p:spPr>
        <p:txBody>
          <a:bodyPr lIns="92075" tIns="46038" rIns="92075" bIns="46038"/>
          <a:lstStyle/>
          <a:p>
            <a:r>
              <a:rPr lang="fr-FR" altLang="fr-FR"/>
              <a:t>Mise en forme des caractères</a:t>
            </a:r>
          </a:p>
        </p:txBody>
      </p:sp>
      <p:sp>
        <p:nvSpPr>
          <p:cNvPr id="119811" name="Rectangle 3"/>
          <p:cNvSpPr>
            <a:spLocks noGrp="1" noChangeArrowheads="1"/>
          </p:cNvSpPr>
          <p:nvPr>
            <p:ph type="body" idx="1"/>
          </p:nvPr>
        </p:nvSpPr>
        <p:spPr>
          <a:xfrm>
            <a:off x="381000" y="1333500"/>
            <a:ext cx="8928100" cy="4914900"/>
          </a:xfrm>
          <a:noFill/>
          <a:ln/>
        </p:spPr>
        <p:txBody>
          <a:bodyPr lIns="92075" tIns="46038" rIns="92075" bIns="46038"/>
          <a:lstStyle/>
          <a:p>
            <a:pPr>
              <a:tabLst>
                <a:tab pos="1333500" algn="l"/>
                <a:tab pos="2006600" algn="l"/>
                <a:tab pos="4191000" algn="l"/>
                <a:tab pos="4864100" algn="l"/>
                <a:tab pos="4953000" algn="l"/>
                <a:tab pos="5054600" algn="l"/>
                <a:tab pos="5626100" algn="l"/>
              </a:tabLst>
            </a:pPr>
            <a:r>
              <a:rPr lang="fr-FR" altLang="fr-FR"/>
              <a:t>Remarque sur les balises &lt;FONT&gt;</a:t>
            </a:r>
          </a:p>
          <a:p>
            <a:pPr marL="952500" lvl="1" indent="381000">
              <a:tabLst>
                <a:tab pos="1333500" algn="l"/>
                <a:tab pos="2006600" algn="l"/>
                <a:tab pos="4191000" algn="l"/>
                <a:tab pos="4864100" algn="l"/>
                <a:tab pos="4953000" algn="l"/>
                <a:tab pos="5054600" algn="l"/>
                <a:tab pos="5626100" algn="l"/>
              </a:tabLst>
            </a:pPr>
            <a:r>
              <a:rPr lang="fr-FR" altLang="fr-FR"/>
              <a:t>Elles peuvent être imbriquées :</a:t>
            </a:r>
          </a:p>
          <a:p>
            <a:pPr marL="952500" lvl="1" indent="381000">
              <a:tabLst>
                <a:tab pos="1333500" algn="l"/>
                <a:tab pos="2006600" algn="l"/>
                <a:tab pos="4191000" algn="l"/>
                <a:tab pos="4864100" algn="l"/>
                <a:tab pos="4953000" algn="l"/>
                <a:tab pos="5054600" algn="l"/>
                <a:tab pos="5626100" algn="l"/>
              </a:tabLst>
            </a:pPr>
            <a:r>
              <a:rPr lang="fr-FR" altLang="fr-FR"/>
              <a:t> 	</a:t>
            </a:r>
            <a:r>
              <a:rPr lang="fr-FR" altLang="fr-FR" sz="2400">
                <a:solidFill>
                  <a:schemeClr val="accent2"/>
                </a:solidFill>
              </a:rPr>
              <a:t>&lt;FONT SIZE="..."&gt;	…</a:t>
            </a:r>
            <a:br>
              <a:rPr lang="fr-FR" altLang="fr-FR" sz="2400">
                <a:solidFill>
                  <a:schemeClr val="accent2"/>
                </a:solidFill>
              </a:rPr>
            </a:br>
            <a:r>
              <a:rPr lang="fr-FR" altLang="fr-FR" sz="2400">
                <a:solidFill>
                  <a:schemeClr val="accent2"/>
                </a:solidFill>
              </a:rPr>
              <a:t>        		&lt;FONT SIZE="... "&gt;</a:t>
            </a:r>
          </a:p>
          <a:p>
            <a:pPr marL="952500" lvl="1" indent="381000">
              <a:tabLst>
                <a:tab pos="1333500" algn="l"/>
                <a:tab pos="2006600" algn="l"/>
                <a:tab pos="4191000" algn="l"/>
                <a:tab pos="4864100" algn="l"/>
                <a:tab pos="4953000" algn="l"/>
                <a:tab pos="5054600" algn="l"/>
                <a:tab pos="5626100" algn="l"/>
              </a:tabLst>
            </a:pPr>
            <a:r>
              <a:rPr lang="fr-FR" altLang="fr-FR" sz="2400">
                <a:solidFill>
                  <a:schemeClr val="accent2"/>
                </a:solidFill>
              </a:rPr>
              <a:t>		...</a:t>
            </a:r>
          </a:p>
          <a:p>
            <a:pPr marL="952500" lvl="1" indent="381000">
              <a:tabLst>
                <a:tab pos="1333500" algn="l"/>
                <a:tab pos="2006600" algn="l"/>
                <a:tab pos="4191000" algn="l"/>
                <a:tab pos="4864100" algn="l"/>
                <a:tab pos="4953000" algn="l"/>
                <a:tab pos="5054600" algn="l"/>
                <a:tab pos="5626100" algn="l"/>
              </a:tabLst>
            </a:pPr>
            <a:r>
              <a:rPr lang="fr-FR" altLang="fr-FR" sz="2400">
                <a:solidFill>
                  <a:schemeClr val="accent2"/>
                </a:solidFill>
              </a:rPr>
              <a:t>		&lt;/FONT&gt;</a:t>
            </a:r>
          </a:p>
          <a:p>
            <a:pPr marL="952500" lvl="1" indent="381000">
              <a:tabLst>
                <a:tab pos="1333500" algn="l"/>
                <a:tab pos="2006600" algn="l"/>
                <a:tab pos="4191000" algn="l"/>
                <a:tab pos="4864100" algn="l"/>
                <a:tab pos="4953000" algn="l"/>
                <a:tab pos="5054600" algn="l"/>
                <a:tab pos="5626100" algn="l"/>
              </a:tabLst>
            </a:pPr>
            <a:r>
              <a:rPr lang="fr-FR" altLang="fr-FR" sz="2400">
                <a:solidFill>
                  <a:schemeClr val="accent2"/>
                </a:solidFill>
              </a:rPr>
              <a:t>		...</a:t>
            </a:r>
          </a:p>
          <a:p>
            <a:pPr marL="952500" lvl="1" indent="381000">
              <a:tabLst>
                <a:tab pos="1333500" algn="l"/>
                <a:tab pos="2006600" algn="l"/>
                <a:tab pos="4191000" algn="l"/>
                <a:tab pos="4864100" algn="l"/>
                <a:tab pos="4953000" algn="l"/>
                <a:tab pos="5054600" algn="l"/>
                <a:tab pos="5626100" algn="l"/>
              </a:tabLst>
            </a:pPr>
            <a:r>
              <a:rPr lang="fr-FR" altLang="fr-FR" sz="2400">
                <a:solidFill>
                  <a:schemeClr val="accent2"/>
                </a:solidFill>
              </a:rPr>
              <a:t>	&lt;/FONT&gt; </a:t>
            </a:r>
          </a:p>
          <a:p>
            <a:pPr marL="952500" lvl="1" indent="381000">
              <a:tabLst>
                <a:tab pos="1333500" algn="l"/>
                <a:tab pos="2006600" algn="l"/>
                <a:tab pos="4191000" algn="l"/>
                <a:tab pos="4864100" algn="l"/>
                <a:tab pos="4953000" algn="l"/>
                <a:tab pos="5054600" algn="l"/>
                <a:tab pos="5626100" algn="l"/>
              </a:tabLst>
            </a:pPr>
            <a:endParaRPr lang="fr-FR" altLang="fr-FR" sz="2400">
              <a:solidFill>
                <a:schemeClr val="accent2"/>
              </a:solidFill>
            </a:endParaRPr>
          </a:p>
          <a:p>
            <a:pPr marL="952500" lvl="1" indent="381000">
              <a:tabLst>
                <a:tab pos="1333500" algn="l"/>
                <a:tab pos="2006600" algn="l"/>
                <a:tab pos="4191000" algn="l"/>
                <a:tab pos="4864100" algn="l"/>
                <a:tab pos="4953000" algn="l"/>
                <a:tab pos="5054600" algn="l"/>
                <a:tab pos="5626100" algn="l"/>
              </a:tabLst>
            </a:pPr>
            <a:r>
              <a:rPr lang="fr-FR" altLang="fr-FR"/>
              <a:t>Permet de changer des paramètres ponctuellement</a:t>
            </a:r>
            <a:br>
              <a:rPr lang="fr-FR" altLang="fr-FR"/>
            </a:br>
            <a:r>
              <a:rPr lang="fr-FR" altLang="fr-FR"/>
              <a:t>	(couleur ou taille)</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9CB8A050-7E6B-445C-A6C9-5DED0313F8D6}" type="slidenum">
              <a:rPr lang="fr-FR" altLang="fr-FR"/>
              <a:pPr/>
              <a:t>3</a:t>
            </a:fld>
            <a:endParaRPr lang="fr-FR" altLang="fr-FR"/>
          </a:p>
        </p:txBody>
      </p:sp>
      <p:sp>
        <p:nvSpPr>
          <p:cNvPr id="65538" name="Rectangle 2"/>
          <p:cNvSpPr>
            <a:spLocks noGrp="1" noChangeArrowheads="1"/>
          </p:cNvSpPr>
          <p:nvPr>
            <p:ph type="title"/>
          </p:nvPr>
        </p:nvSpPr>
        <p:spPr>
          <a:noFill/>
          <a:ln/>
        </p:spPr>
        <p:txBody>
          <a:bodyPr lIns="92075" tIns="46038" rIns="92075" bIns="46038"/>
          <a:lstStyle/>
          <a:p>
            <a:r>
              <a:rPr lang="fr-FR" altLang="fr-FR"/>
              <a:t>SGML</a:t>
            </a:r>
          </a:p>
        </p:txBody>
      </p:sp>
      <p:sp>
        <p:nvSpPr>
          <p:cNvPr id="65539" name="Rectangle 3"/>
          <p:cNvSpPr>
            <a:spLocks noGrp="1" noChangeArrowheads="1"/>
          </p:cNvSpPr>
          <p:nvPr>
            <p:ph type="body" idx="1"/>
          </p:nvPr>
        </p:nvSpPr>
        <p:spPr>
          <a:xfrm>
            <a:off x="381000" y="1333500"/>
            <a:ext cx="8407400" cy="4914900"/>
          </a:xfrm>
          <a:noFill/>
          <a:ln/>
        </p:spPr>
        <p:txBody>
          <a:bodyPr lIns="92075" tIns="46038" rIns="92075" bIns="46038"/>
          <a:lstStyle/>
          <a:p>
            <a:r>
              <a:rPr lang="fr-FR" altLang="fr-FR"/>
              <a:t>Qu’est-ce ? </a:t>
            </a:r>
          </a:p>
          <a:p>
            <a:pPr lvl="1"/>
            <a:r>
              <a:rPr lang="fr-FR" altLang="fr-FR"/>
              <a:t>Standard Generalized Markup Language</a:t>
            </a:r>
          </a:p>
          <a:p>
            <a:pPr lvl="1"/>
            <a:r>
              <a:rPr lang="fr-FR" altLang="fr-FR"/>
              <a:t>Langage permettant de définir des types de documents structurés </a:t>
            </a:r>
          </a:p>
          <a:p>
            <a:pPr lvl="1"/>
            <a:r>
              <a:rPr lang="fr-FR" altLang="fr-FR">
                <a:sym typeface="Symbol" panose="05050102010706020507" pitchFamily="18" charset="2"/>
              </a:rPr>
              <a:t>	      </a:t>
            </a:r>
            <a:r>
              <a:rPr lang="fr-FR" altLang="fr-FR"/>
              <a:t>méta-langage pour construire des langages de balisage</a:t>
            </a:r>
          </a:p>
          <a:p>
            <a:pPr lvl="1"/>
            <a:r>
              <a:rPr lang="fr-FR" altLang="fr-FR"/>
              <a:t>Utilisation d’un principe de balisage logique</a:t>
            </a:r>
          </a:p>
          <a:p>
            <a:r>
              <a:rPr lang="fr-FR" altLang="fr-FR"/>
              <a:t>Objectifs</a:t>
            </a:r>
          </a:p>
          <a:p>
            <a:pPr lvl="1"/>
            <a:r>
              <a:rPr lang="fr-FR" altLang="fr-FR"/>
              <a:t>Méthode normalisée pour représenter un document</a:t>
            </a:r>
          </a:p>
          <a:p>
            <a:pPr lvl="1"/>
            <a:r>
              <a:rPr lang="fr-FR" altLang="fr-FR"/>
              <a:t>Indépendant des systèmes de saisies et de traitements</a:t>
            </a:r>
          </a:p>
          <a:p>
            <a:pPr lvl="1"/>
            <a:r>
              <a:rPr lang="fr-FR" altLang="fr-FR"/>
              <a:t>Indépendant de la forme physique finale</a:t>
            </a:r>
          </a:p>
          <a:p>
            <a:pPr lvl="1"/>
            <a:endParaRPr lang="fr-FR" altLang="fr-F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B2BE2246-FA5E-4A90-9384-49BF7AE81935}" type="slidenum">
              <a:rPr lang="fr-FR" altLang="fr-FR"/>
              <a:pPr/>
              <a:t>30</a:t>
            </a:fld>
            <a:endParaRPr lang="fr-FR" altLang="fr-FR"/>
          </a:p>
        </p:txBody>
      </p:sp>
      <p:sp>
        <p:nvSpPr>
          <p:cNvPr id="121858" name="Rectangle 2"/>
          <p:cNvSpPr>
            <a:spLocks noGrp="1" noChangeArrowheads="1"/>
          </p:cNvSpPr>
          <p:nvPr>
            <p:ph type="title"/>
          </p:nvPr>
        </p:nvSpPr>
        <p:spPr>
          <a:noFill/>
          <a:ln/>
        </p:spPr>
        <p:txBody>
          <a:bodyPr lIns="92075" tIns="46038" rIns="92075" bIns="46038"/>
          <a:lstStyle/>
          <a:p>
            <a:r>
              <a:rPr lang="fr-FR" altLang="fr-FR"/>
              <a:t>Mise en forme des paragraphes</a:t>
            </a:r>
          </a:p>
        </p:txBody>
      </p:sp>
      <p:sp>
        <p:nvSpPr>
          <p:cNvPr id="121859" name="Rectangle 3"/>
          <p:cNvSpPr>
            <a:spLocks noGrp="1" noChangeArrowheads="1"/>
          </p:cNvSpPr>
          <p:nvPr>
            <p:ph type="body" idx="1"/>
          </p:nvPr>
        </p:nvSpPr>
        <p:spPr>
          <a:xfrm>
            <a:off x="381000" y="1333500"/>
            <a:ext cx="8470900" cy="4914900"/>
          </a:xfrm>
          <a:noFill/>
          <a:ln/>
        </p:spPr>
        <p:txBody>
          <a:bodyPr lIns="92075" tIns="46038" rIns="92075" bIns="46038"/>
          <a:lstStyle/>
          <a:p>
            <a:pPr>
              <a:tabLst>
                <a:tab pos="2006600" algn="l"/>
                <a:tab pos="4191000" algn="l"/>
                <a:tab pos="4864100" algn="l"/>
                <a:tab pos="4953000" algn="l"/>
                <a:tab pos="5054600" algn="l"/>
                <a:tab pos="5626100" algn="l"/>
              </a:tabLst>
            </a:pPr>
            <a:r>
              <a:rPr lang="fr-FR" altLang="fr-FR">
                <a:solidFill>
                  <a:schemeClr val="accent2"/>
                </a:solidFill>
              </a:rPr>
              <a:t>&lt;CENTER&gt; … &lt;/CENTER&gt; </a:t>
            </a:r>
          </a:p>
          <a:p>
            <a:pPr marL="1244600" lvl="1" indent="-292100">
              <a:tabLst>
                <a:tab pos="2006600" algn="l"/>
                <a:tab pos="4191000" algn="l"/>
                <a:tab pos="4864100" algn="l"/>
                <a:tab pos="4953000" algn="l"/>
                <a:tab pos="5054600" algn="l"/>
                <a:tab pos="5626100" algn="l"/>
              </a:tabLst>
            </a:pPr>
            <a:r>
              <a:rPr lang="fr-FR" altLang="fr-FR"/>
              <a:t>Centre les éléments inclus entre la balise ouvrante et la balise fermante</a:t>
            </a:r>
          </a:p>
          <a:p>
            <a:pPr>
              <a:tabLst>
                <a:tab pos="2006600" algn="l"/>
                <a:tab pos="4191000" algn="l"/>
                <a:tab pos="4864100" algn="l"/>
                <a:tab pos="4953000" algn="l"/>
                <a:tab pos="5054600" algn="l"/>
                <a:tab pos="5626100" algn="l"/>
              </a:tabLst>
            </a:pPr>
            <a:r>
              <a:rPr lang="fr-FR" altLang="fr-FR">
                <a:solidFill>
                  <a:schemeClr val="accent2"/>
                </a:solidFill>
              </a:rPr>
              <a:t>&lt;JUSTIFY&gt; … &lt;/JUSTIFY&gt; </a:t>
            </a:r>
          </a:p>
          <a:p>
            <a:pPr marL="1244600" lvl="1" indent="-292100">
              <a:tabLst>
                <a:tab pos="2006600" algn="l"/>
                <a:tab pos="4191000" algn="l"/>
                <a:tab pos="4864100" algn="l"/>
                <a:tab pos="4953000" algn="l"/>
                <a:tab pos="5054600" algn="l"/>
                <a:tab pos="5626100" algn="l"/>
              </a:tabLst>
            </a:pPr>
            <a:r>
              <a:rPr lang="fr-FR" altLang="fr-FR"/>
              <a:t>Justifie</a:t>
            </a:r>
            <a:r>
              <a:rPr lang="fr-FR" altLang="fr-FR">
                <a:solidFill>
                  <a:srgbClr val="FFFF00"/>
                </a:solidFill>
              </a:rPr>
              <a:t> </a:t>
            </a:r>
            <a:r>
              <a:rPr lang="fr-FR" altLang="fr-FR"/>
              <a:t>les éléments inclus entre la balise ouvrante et la balise fermante</a:t>
            </a:r>
            <a:endParaRPr lang="fr-FR" altLang="fr-FR">
              <a:solidFill>
                <a:srgbClr val="FFFF00"/>
              </a:solidFill>
            </a:endParaRPr>
          </a:p>
          <a:p>
            <a:pPr marL="1244600" lvl="1" indent="-292100">
              <a:tabLst>
                <a:tab pos="2006600" algn="l"/>
                <a:tab pos="4191000" algn="l"/>
                <a:tab pos="4864100" algn="l"/>
                <a:tab pos="4953000" algn="l"/>
                <a:tab pos="5054600" algn="l"/>
                <a:tab pos="5626100" algn="l"/>
              </a:tabLst>
            </a:pPr>
            <a:r>
              <a:rPr lang="fr-FR" altLang="fr-FR"/>
              <a:t>À utiliser avec prudence !</a:t>
            </a:r>
            <a:endParaRPr lang="fr-FR" altLang="fr-FR">
              <a:solidFill>
                <a:srgbClr val="FFFF00"/>
              </a:solidFill>
            </a:endParaRPr>
          </a:p>
          <a:p>
            <a:pPr>
              <a:tabLst>
                <a:tab pos="2006600" algn="l"/>
                <a:tab pos="4191000" algn="l"/>
                <a:tab pos="4864100" algn="l"/>
                <a:tab pos="4953000" algn="l"/>
                <a:tab pos="5054600" algn="l"/>
                <a:tab pos="5626100" algn="l"/>
              </a:tabLst>
            </a:pPr>
            <a:r>
              <a:rPr lang="fr-FR" altLang="fr-FR">
                <a:solidFill>
                  <a:schemeClr val="accent2"/>
                </a:solidFill>
              </a:rPr>
              <a:t>&lt;BR&gt;</a:t>
            </a:r>
          </a:p>
          <a:p>
            <a:pPr marL="1244600" lvl="1" indent="-292100">
              <a:tabLst>
                <a:tab pos="2006600" algn="l"/>
                <a:tab pos="4191000" algn="l"/>
                <a:tab pos="4864100" algn="l"/>
                <a:tab pos="4953000" algn="l"/>
                <a:tab pos="5054600" algn="l"/>
                <a:tab pos="5626100" algn="l"/>
              </a:tabLst>
            </a:pPr>
            <a:r>
              <a:rPr lang="fr-FR" altLang="fr-FR"/>
              <a:t>Pas de balise fermante !</a:t>
            </a:r>
          </a:p>
          <a:p>
            <a:pPr marL="1244600" lvl="1" indent="-292100">
              <a:tabLst>
                <a:tab pos="2006600" algn="l"/>
                <a:tab pos="4191000" algn="l"/>
                <a:tab pos="4864100" algn="l"/>
                <a:tab pos="4953000" algn="l"/>
                <a:tab pos="5054600" algn="l"/>
                <a:tab pos="5626100" algn="l"/>
              </a:tabLst>
            </a:pPr>
            <a:r>
              <a:rPr lang="fr-FR" altLang="fr-FR"/>
              <a:t>Retour à la ligne</a:t>
            </a:r>
          </a:p>
          <a:p>
            <a:pPr marL="1244600" lvl="1" indent="-292100">
              <a:tabLst>
                <a:tab pos="2006600" algn="l"/>
                <a:tab pos="4191000" algn="l"/>
                <a:tab pos="4864100" algn="l"/>
                <a:tab pos="4953000" algn="l"/>
                <a:tab pos="5054600" algn="l"/>
                <a:tab pos="5626100" algn="l"/>
              </a:tabLst>
            </a:pPr>
            <a:r>
              <a:rPr lang="fr-FR" altLang="fr-FR"/>
              <a:t>&lt;BR&gt;&lt;BR&gt; : 2 retours à la ligne = 1ligne d'espacement</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11FD1852-5227-4256-8AD2-4A745B9DF2AC}" type="slidenum">
              <a:rPr lang="fr-FR" altLang="fr-FR"/>
              <a:pPr/>
              <a:t>31</a:t>
            </a:fld>
            <a:endParaRPr lang="fr-FR" altLang="fr-FR"/>
          </a:p>
        </p:txBody>
      </p:sp>
      <p:sp>
        <p:nvSpPr>
          <p:cNvPr id="123906" name="Rectangle 2"/>
          <p:cNvSpPr>
            <a:spLocks noGrp="1" noChangeArrowheads="1"/>
          </p:cNvSpPr>
          <p:nvPr>
            <p:ph type="title"/>
          </p:nvPr>
        </p:nvSpPr>
        <p:spPr>
          <a:noFill/>
          <a:ln/>
        </p:spPr>
        <p:txBody>
          <a:bodyPr lIns="92075" tIns="46038" rIns="92075" bIns="46038"/>
          <a:lstStyle/>
          <a:p>
            <a:r>
              <a:rPr lang="fr-FR" altLang="fr-FR"/>
              <a:t>Mise en forme des paragraphes</a:t>
            </a:r>
          </a:p>
        </p:txBody>
      </p:sp>
      <p:sp>
        <p:nvSpPr>
          <p:cNvPr id="123907" name="Rectangle 3"/>
          <p:cNvSpPr>
            <a:spLocks noGrp="1" noChangeArrowheads="1"/>
          </p:cNvSpPr>
          <p:nvPr>
            <p:ph type="body" idx="1"/>
          </p:nvPr>
        </p:nvSpPr>
        <p:spPr>
          <a:noFill/>
          <a:ln/>
        </p:spPr>
        <p:txBody>
          <a:bodyPr lIns="92075" tIns="46038" rIns="92075" bIns="46038"/>
          <a:lstStyle/>
          <a:p>
            <a:pPr>
              <a:tabLst>
                <a:tab pos="2667000" algn="l"/>
              </a:tabLst>
            </a:pPr>
            <a:r>
              <a:rPr lang="fr-FR" altLang="fr-FR">
                <a:solidFill>
                  <a:schemeClr val="accent2"/>
                </a:solidFill>
              </a:rPr>
              <a:t>&lt;P ALIGN="LEFT|CENTER|RIGHT|JUSTIFY"&gt;  … &lt;/P&gt;</a:t>
            </a:r>
          </a:p>
          <a:p>
            <a:pPr marL="952500" lvl="1" indent="-279400">
              <a:tabLst>
                <a:tab pos="2667000" algn="l"/>
              </a:tabLst>
            </a:pPr>
            <a:endParaRPr lang="fr-FR" altLang="fr-FR">
              <a:solidFill>
                <a:schemeClr val="accent2"/>
              </a:solidFill>
            </a:endParaRPr>
          </a:p>
          <a:p>
            <a:pPr marL="952500" lvl="1" indent="-279400">
              <a:tabLst>
                <a:tab pos="2667000" algn="l"/>
              </a:tabLst>
            </a:pPr>
            <a:r>
              <a:rPr lang="fr-FR" altLang="fr-FR"/>
              <a:t>Alignement des paragraphes situés </a:t>
            </a:r>
            <a:br>
              <a:rPr lang="fr-FR" altLang="fr-FR"/>
            </a:br>
            <a:r>
              <a:rPr lang="fr-FR" altLang="fr-FR"/>
              <a:t>&lt;P ALIGN=…&gt; et &lt;/P&gt; </a:t>
            </a:r>
          </a:p>
          <a:p>
            <a:pPr marL="952500" lvl="1" indent="-279400">
              <a:tabLst>
                <a:tab pos="2667000" algn="l"/>
              </a:tabLst>
            </a:pPr>
            <a:r>
              <a:rPr lang="fr-FR" altLang="fr-FR"/>
              <a:t>Pour passer (ou sauter) une ligne, utiliser des &lt;BR&gt;</a:t>
            </a:r>
          </a:p>
          <a:p>
            <a:pPr marL="952500" lvl="1" indent="-279400">
              <a:tabLst>
                <a:tab pos="2667000" algn="l"/>
              </a:tabLst>
            </a:pPr>
            <a:endParaRPr lang="fr-FR" altLang="fr-FR"/>
          </a:p>
          <a:p>
            <a:pPr marL="952500" lvl="1" indent="-279400">
              <a:tabLst>
                <a:tab pos="2667000" algn="l"/>
              </a:tabLst>
            </a:pPr>
            <a:r>
              <a:rPr lang="fr-FR" altLang="fr-FR"/>
              <a:t>Possibilité d’utiliser une balise ouvrante SANS balise fermante</a:t>
            </a:r>
            <a:br>
              <a:rPr lang="fr-FR" altLang="fr-FR"/>
            </a:br>
            <a:r>
              <a:rPr lang="fr-FR" altLang="fr-FR" sz="800"/>
              <a:t/>
            </a:r>
            <a:br>
              <a:rPr lang="fr-FR" altLang="fr-FR" sz="800"/>
            </a:br>
            <a:r>
              <a:rPr lang="fr-FR" altLang="fr-FR"/>
              <a:t> 	&lt;P&gt; </a:t>
            </a:r>
            <a:br>
              <a:rPr lang="fr-FR" altLang="fr-FR"/>
            </a:br>
            <a:r>
              <a:rPr lang="fr-FR" altLang="fr-FR"/>
              <a:t>équivaut à 	&lt;BR&gt;&lt;BR&gt;</a:t>
            </a:r>
            <a:br>
              <a:rPr lang="fr-FR" altLang="fr-FR"/>
            </a:br>
            <a:endParaRPr lang="fr-FR" altLang="fr-FR"/>
          </a:p>
          <a:p>
            <a:pPr marL="952500" lvl="1" indent="-279400">
              <a:tabLst>
                <a:tab pos="2667000" algn="l"/>
              </a:tabLst>
            </a:pPr>
            <a:r>
              <a:rPr lang="fr-FR" altLang="fr-FR"/>
              <a:t>Autre équivalence :</a:t>
            </a:r>
            <a:br>
              <a:rPr lang="fr-FR" altLang="fr-FR"/>
            </a:br>
            <a:r>
              <a:rPr lang="fr-FR" altLang="fr-FR" sz="800"/>
              <a:t/>
            </a:r>
            <a:br>
              <a:rPr lang="fr-FR" altLang="fr-FR" sz="800"/>
            </a:br>
            <a:r>
              <a:rPr lang="fr-FR" altLang="fr-FR"/>
              <a:t>	&lt;P ALIGN="CENTER"&gt; ... &lt;/P&gt; </a:t>
            </a:r>
            <a:br>
              <a:rPr lang="fr-FR" altLang="fr-FR"/>
            </a:br>
            <a:r>
              <a:rPr lang="fr-FR" altLang="fr-FR"/>
              <a:t>équivaut à 	&lt;CENTER&gt;  &lt;/CENTER&gt;</a:t>
            </a:r>
          </a:p>
          <a:p>
            <a:pPr marL="952500" lvl="1" indent="-279400">
              <a:tabLst>
                <a:tab pos="2667000" algn="l"/>
              </a:tabLst>
            </a:pPr>
            <a:endParaRPr lang="fr-FR" altLang="fr-F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5"/>
          <p:cNvSpPr>
            <a:spLocks noGrp="1"/>
          </p:cNvSpPr>
          <p:nvPr>
            <p:ph type="sldNum" sz="quarter" idx="12"/>
          </p:nvPr>
        </p:nvSpPr>
        <p:spPr/>
        <p:txBody>
          <a:bodyPr/>
          <a:lstStyle/>
          <a:p>
            <a:fld id="{7C0D71A7-FCD6-4E38-A744-88E18A89E43B}" type="slidenum">
              <a:rPr lang="fr-FR" altLang="fr-FR"/>
              <a:pPr/>
              <a:t>32</a:t>
            </a:fld>
            <a:endParaRPr lang="fr-FR" altLang="fr-FR"/>
          </a:p>
        </p:txBody>
      </p:sp>
      <p:sp>
        <p:nvSpPr>
          <p:cNvPr id="125954" name="Rectangle 2"/>
          <p:cNvSpPr>
            <a:spLocks noGrp="1" noChangeArrowheads="1"/>
          </p:cNvSpPr>
          <p:nvPr>
            <p:ph type="title"/>
          </p:nvPr>
        </p:nvSpPr>
        <p:spPr>
          <a:noFill/>
          <a:ln/>
        </p:spPr>
        <p:txBody>
          <a:bodyPr lIns="92075" tIns="46038" rIns="92075" bIns="46038"/>
          <a:lstStyle/>
          <a:p>
            <a:r>
              <a:rPr lang="fr-FR" altLang="fr-FR"/>
              <a:t>Mise en forme des paragraphes</a:t>
            </a:r>
          </a:p>
        </p:txBody>
      </p:sp>
      <p:sp>
        <p:nvSpPr>
          <p:cNvPr id="125955" name="Rectangle 3"/>
          <p:cNvSpPr>
            <a:spLocks noGrp="1" noChangeArrowheads="1"/>
          </p:cNvSpPr>
          <p:nvPr>
            <p:ph type="body" idx="1"/>
          </p:nvPr>
        </p:nvSpPr>
        <p:spPr>
          <a:xfrm>
            <a:off x="228600" y="762000"/>
            <a:ext cx="8664575" cy="2671763"/>
          </a:xfrm>
          <a:noFill/>
          <a:ln/>
        </p:spPr>
        <p:txBody>
          <a:bodyPr lIns="92075" tIns="46038" rIns="92075" bIns="46038"/>
          <a:lstStyle/>
          <a:p>
            <a:pPr>
              <a:tabLst>
                <a:tab pos="2667000" algn="l"/>
              </a:tabLst>
            </a:pPr>
            <a:r>
              <a:rPr lang="fr-FR" altLang="fr-FR">
                <a:solidFill>
                  <a:schemeClr val="accent2"/>
                </a:solidFill>
              </a:rPr>
              <a:t>&lt;PRE&gt;  … &lt;/PRE&gt;</a:t>
            </a:r>
          </a:p>
          <a:p>
            <a:pPr marL="952500" lvl="1" indent="-279400">
              <a:tabLst>
                <a:tab pos="2667000" algn="l"/>
              </a:tabLst>
            </a:pPr>
            <a:endParaRPr lang="fr-FR" altLang="fr-FR">
              <a:solidFill>
                <a:schemeClr val="accent2"/>
              </a:solidFill>
            </a:endParaRPr>
          </a:p>
          <a:p>
            <a:pPr marL="952500" lvl="1" indent="-279400">
              <a:tabLst>
                <a:tab pos="2667000" algn="l"/>
              </a:tabLst>
            </a:pPr>
            <a:r>
              <a:rPr lang="fr-FR" altLang="fr-FR"/>
              <a:t>Affichage sans mise en page</a:t>
            </a:r>
          </a:p>
          <a:p>
            <a:pPr marL="1714500" lvl="2" indent="-190500">
              <a:tabLst>
                <a:tab pos="2667000" algn="l"/>
              </a:tabLst>
            </a:pPr>
            <a:r>
              <a:rPr lang="fr-FR" altLang="fr-FR"/>
              <a:t>Saut de ligne = saut de ligne</a:t>
            </a:r>
          </a:p>
          <a:p>
            <a:pPr marL="1714500" lvl="2" indent="-190500">
              <a:tabLst>
                <a:tab pos="2667000" algn="l"/>
              </a:tabLst>
            </a:pPr>
            <a:r>
              <a:rPr lang="fr-FR" altLang="fr-FR"/>
              <a:t>Espace = espace insécable</a:t>
            </a:r>
          </a:p>
          <a:p>
            <a:pPr marL="952500" lvl="1" indent="-279400">
              <a:tabLst>
                <a:tab pos="2667000" algn="l"/>
              </a:tabLst>
            </a:pPr>
            <a:endParaRPr lang="fr-FR" altLang="fr-FR"/>
          </a:p>
        </p:txBody>
      </p:sp>
      <p:sp>
        <p:nvSpPr>
          <p:cNvPr id="125956" name="Text Box 4"/>
          <p:cNvSpPr txBox="1">
            <a:spLocks noChangeArrowheads="1"/>
          </p:cNvSpPr>
          <p:nvPr/>
        </p:nvSpPr>
        <p:spPr bwMode="auto">
          <a:xfrm>
            <a:off x="2270125" y="4040188"/>
            <a:ext cx="1416050" cy="156845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eaLnBrk="0" hangingPunct="0">
              <a:buClr>
                <a:srgbClr val="CC0000"/>
              </a:buClr>
              <a:buSzPct val="85000"/>
              <a:buFont typeface="Monotype Sorts" pitchFamily="2" charset="2"/>
              <a:buNone/>
            </a:pPr>
            <a:r>
              <a:rPr lang="fr-FR" altLang="fr-FR" sz="1600" b="1">
                <a:solidFill>
                  <a:srgbClr val="FFFFFF"/>
                </a:solidFill>
                <a:effectLst>
                  <a:outerShdw blurRad="38100" dist="38100" dir="2700000" algn="tl">
                    <a:srgbClr val="000000"/>
                  </a:outerShdw>
                </a:effectLst>
                <a:latin typeface="Courier New" panose="02070309020205020404" pitchFamily="49" charset="0"/>
              </a:rPr>
              <a:t>&lt;PRE&gt;</a:t>
            </a:r>
          </a:p>
          <a:p>
            <a:pPr eaLnBrk="0" hangingPunct="0">
              <a:buClr>
                <a:srgbClr val="CC0000"/>
              </a:buClr>
              <a:buSzPct val="85000"/>
              <a:buFont typeface="Monotype Sorts" pitchFamily="2" charset="2"/>
              <a:buNone/>
            </a:pPr>
            <a:r>
              <a:rPr lang="fr-FR" altLang="fr-FR" sz="1600" b="1">
                <a:solidFill>
                  <a:srgbClr val="FFFFFF"/>
                </a:solidFill>
                <a:effectLst>
                  <a:outerShdw blurRad="38100" dist="38100" dir="2700000" algn="tl">
                    <a:srgbClr val="000000"/>
                  </a:outerShdw>
                </a:effectLst>
                <a:latin typeface="Courier New" panose="02070309020205020404" pitchFamily="49" charset="0"/>
              </a:rPr>
              <a:t>     \  /</a:t>
            </a:r>
          </a:p>
          <a:p>
            <a:pPr eaLnBrk="0" hangingPunct="0">
              <a:buClr>
                <a:srgbClr val="CC0000"/>
              </a:buClr>
              <a:buSzPct val="85000"/>
              <a:buFont typeface="Monotype Sorts" pitchFamily="2" charset="2"/>
              <a:buNone/>
            </a:pPr>
            <a:r>
              <a:rPr lang="fr-FR" altLang="fr-FR" sz="1600" b="1">
                <a:solidFill>
                  <a:srgbClr val="FFFFFF"/>
                </a:solidFill>
                <a:effectLst>
                  <a:outerShdw blurRad="38100" dist="38100" dir="2700000" algn="tl">
                    <a:srgbClr val="000000"/>
                  </a:outerShdw>
                </a:effectLst>
                <a:latin typeface="Courier New" panose="02070309020205020404" pitchFamily="49" charset="0"/>
              </a:rPr>
              <a:t>      \/</a:t>
            </a:r>
          </a:p>
          <a:p>
            <a:pPr eaLnBrk="0" hangingPunct="0">
              <a:buClr>
                <a:srgbClr val="CC0000"/>
              </a:buClr>
              <a:buSzPct val="85000"/>
              <a:buFont typeface="Monotype Sorts" pitchFamily="2" charset="2"/>
              <a:buNone/>
            </a:pPr>
            <a:r>
              <a:rPr lang="fr-FR" altLang="fr-FR" sz="1600" b="1">
                <a:solidFill>
                  <a:srgbClr val="FFFFFF"/>
                </a:solidFill>
                <a:effectLst>
                  <a:outerShdw blurRad="38100" dist="38100" dir="2700000" algn="tl">
                    <a:srgbClr val="000000"/>
                  </a:outerShdw>
                </a:effectLst>
                <a:latin typeface="Courier New" panose="02070309020205020404" pitchFamily="49" charset="0"/>
              </a:rPr>
              <a:t>      /\</a:t>
            </a:r>
          </a:p>
          <a:p>
            <a:pPr eaLnBrk="0" hangingPunct="0">
              <a:buClr>
                <a:srgbClr val="CC0000"/>
              </a:buClr>
              <a:buSzPct val="85000"/>
              <a:buFont typeface="Monotype Sorts" pitchFamily="2" charset="2"/>
              <a:buNone/>
            </a:pPr>
            <a:r>
              <a:rPr lang="fr-FR" altLang="fr-FR" sz="1600" b="1">
                <a:solidFill>
                  <a:srgbClr val="FFFFFF"/>
                </a:solidFill>
                <a:effectLst>
                  <a:outerShdw blurRad="38100" dist="38100" dir="2700000" algn="tl">
                    <a:srgbClr val="000000"/>
                  </a:outerShdw>
                </a:effectLst>
                <a:latin typeface="Courier New" panose="02070309020205020404" pitchFamily="49" charset="0"/>
              </a:rPr>
              <a:t>     /  \ </a:t>
            </a:r>
          </a:p>
          <a:p>
            <a:pPr eaLnBrk="0" hangingPunct="0">
              <a:buClr>
                <a:srgbClr val="CC0000"/>
              </a:buClr>
              <a:buSzPct val="85000"/>
              <a:buFont typeface="Monotype Sorts" pitchFamily="2" charset="2"/>
              <a:buNone/>
            </a:pPr>
            <a:r>
              <a:rPr lang="fr-FR" altLang="fr-FR" sz="1600" b="1">
                <a:solidFill>
                  <a:srgbClr val="FFFFFF"/>
                </a:solidFill>
                <a:effectLst>
                  <a:outerShdw blurRad="38100" dist="38100" dir="2700000" algn="tl">
                    <a:srgbClr val="000000"/>
                  </a:outerShdw>
                </a:effectLst>
                <a:latin typeface="Courier New" panose="02070309020205020404" pitchFamily="49" charset="0"/>
              </a:rPr>
              <a:t>&lt;/PRE&gt;</a:t>
            </a:r>
          </a:p>
        </p:txBody>
      </p:sp>
      <p:sp>
        <p:nvSpPr>
          <p:cNvPr id="125957" name="AutoShape 5"/>
          <p:cNvSpPr>
            <a:spLocks noChangeArrowheads="1"/>
          </p:cNvSpPr>
          <p:nvPr/>
        </p:nvSpPr>
        <p:spPr bwMode="auto">
          <a:xfrm>
            <a:off x="4203700" y="4775200"/>
            <a:ext cx="1041400" cy="152400"/>
          </a:xfrm>
          <a:prstGeom prst="rightArrow">
            <a:avLst>
              <a:gd name="adj1" fmla="val 50000"/>
              <a:gd name="adj2" fmla="val 170833"/>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eaLnBrk="0" hangingPunct="0">
              <a:spcBef>
                <a:spcPct val="80000"/>
              </a:spcBef>
              <a:buClr>
                <a:srgbClr val="CC0000"/>
              </a:buClr>
              <a:buSzPct val="85000"/>
              <a:buFont typeface="Monotype Sorts" pitchFamily="2" charset="2"/>
              <a:buNone/>
            </a:pPr>
            <a:endParaRPr lang="fr-FR" altLang="fr-FR" sz="2400">
              <a:solidFill>
                <a:srgbClr val="FFFFFF"/>
              </a:solidFill>
              <a:effectLst>
                <a:outerShdw blurRad="38100" dist="38100" dir="2700000" algn="tl">
                  <a:srgbClr val="C0C0C0"/>
                </a:outerShdw>
              </a:effectLst>
            </a:endParaRPr>
          </a:p>
        </p:txBody>
      </p:sp>
      <p:sp>
        <p:nvSpPr>
          <p:cNvPr id="125958" name="Text Box 6"/>
          <p:cNvSpPr txBox="1">
            <a:spLocks noChangeArrowheads="1"/>
          </p:cNvSpPr>
          <p:nvPr/>
        </p:nvSpPr>
        <p:spPr bwMode="auto">
          <a:xfrm>
            <a:off x="5597525" y="4040188"/>
            <a:ext cx="1293813" cy="1568450"/>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eaLnBrk="0" hangingPunct="0">
              <a:buClr>
                <a:srgbClr val="CC0000"/>
              </a:buClr>
              <a:buSzPct val="85000"/>
              <a:buFont typeface="Monotype Sorts" pitchFamily="2" charset="2"/>
              <a:buNone/>
            </a:pPr>
            <a:endParaRPr lang="fr-FR" altLang="fr-FR" sz="1600" b="1">
              <a:solidFill>
                <a:srgbClr val="000000"/>
              </a:solidFill>
              <a:latin typeface="Courier New" panose="02070309020205020404" pitchFamily="49" charset="0"/>
            </a:endParaRPr>
          </a:p>
          <a:p>
            <a:pPr eaLnBrk="0" hangingPunct="0">
              <a:buClr>
                <a:srgbClr val="CC0000"/>
              </a:buClr>
              <a:buSzPct val="85000"/>
              <a:buFont typeface="Monotype Sorts" pitchFamily="2" charset="2"/>
              <a:buNone/>
            </a:pPr>
            <a:r>
              <a:rPr lang="fr-FR" altLang="fr-FR" sz="1600" b="1">
                <a:solidFill>
                  <a:srgbClr val="000000"/>
                </a:solidFill>
                <a:latin typeface="Courier New" panose="02070309020205020404" pitchFamily="49" charset="0"/>
              </a:rPr>
              <a:t>    \  /</a:t>
            </a:r>
          </a:p>
          <a:p>
            <a:pPr eaLnBrk="0" hangingPunct="0">
              <a:buClr>
                <a:srgbClr val="CC0000"/>
              </a:buClr>
              <a:buSzPct val="85000"/>
              <a:buFont typeface="Monotype Sorts" pitchFamily="2" charset="2"/>
              <a:buNone/>
            </a:pPr>
            <a:r>
              <a:rPr lang="fr-FR" altLang="fr-FR" sz="1600" b="1">
                <a:solidFill>
                  <a:srgbClr val="000000"/>
                </a:solidFill>
                <a:latin typeface="Courier New" panose="02070309020205020404" pitchFamily="49" charset="0"/>
              </a:rPr>
              <a:t>     \/</a:t>
            </a:r>
          </a:p>
          <a:p>
            <a:pPr eaLnBrk="0" hangingPunct="0">
              <a:buClr>
                <a:srgbClr val="CC0000"/>
              </a:buClr>
              <a:buSzPct val="85000"/>
              <a:buFont typeface="Monotype Sorts" pitchFamily="2" charset="2"/>
              <a:buNone/>
            </a:pPr>
            <a:r>
              <a:rPr lang="fr-FR" altLang="fr-FR" sz="1600" b="1">
                <a:solidFill>
                  <a:srgbClr val="000000"/>
                </a:solidFill>
                <a:latin typeface="Courier New" panose="02070309020205020404" pitchFamily="49" charset="0"/>
              </a:rPr>
              <a:t>     /\</a:t>
            </a:r>
          </a:p>
          <a:p>
            <a:pPr eaLnBrk="0" hangingPunct="0">
              <a:buClr>
                <a:srgbClr val="CC0000"/>
              </a:buClr>
              <a:buSzPct val="85000"/>
              <a:buFont typeface="Monotype Sorts" pitchFamily="2" charset="2"/>
              <a:buNone/>
            </a:pPr>
            <a:r>
              <a:rPr lang="fr-FR" altLang="fr-FR" sz="1600" b="1">
                <a:solidFill>
                  <a:srgbClr val="000000"/>
                </a:solidFill>
                <a:latin typeface="Courier New" panose="02070309020205020404" pitchFamily="49" charset="0"/>
              </a:rPr>
              <a:t>    /  \ </a:t>
            </a:r>
          </a:p>
          <a:p>
            <a:pPr eaLnBrk="0" hangingPunct="0">
              <a:buClr>
                <a:srgbClr val="CC0000"/>
              </a:buClr>
              <a:buSzPct val="85000"/>
              <a:buFont typeface="Monotype Sorts" pitchFamily="2" charset="2"/>
              <a:buNone/>
            </a:pPr>
            <a:endParaRPr lang="fr-FR" altLang="fr-FR" sz="1600" b="1">
              <a:solidFill>
                <a:srgbClr val="000000"/>
              </a:solidFill>
              <a:latin typeface="Courier New" panose="02070309020205020404" pitchFamily="49" charset="0"/>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7AA1063E-44FB-4C2E-A51D-A12BC4CE2065}" type="slidenum">
              <a:rPr lang="fr-FR" altLang="fr-FR"/>
              <a:pPr/>
              <a:t>33</a:t>
            </a:fld>
            <a:endParaRPr lang="fr-FR" altLang="fr-FR"/>
          </a:p>
        </p:txBody>
      </p:sp>
      <p:sp>
        <p:nvSpPr>
          <p:cNvPr id="128002" name="Rectangle 2"/>
          <p:cNvSpPr>
            <a:spLocks noGrp="1" noChangeArrowheads="1"/>
          </p:cNvSpPr>
          <p:nvPr>
            <p:ph type="title"/>
          </p:nvPr>
        </p:nvSpPr>
        <p:spPr>
          <a:noFill/>
          <a:ln/>
        </p:spPr>
        <p:txBody>
          <a:bodyPr lIns="92075" tIns="46038" rIns="92075" bIns="46038"/>
          <a:lstStyle/>
          <a:p>
            <a:r>
              <a:rPr lang="fr-FR" altLang="fr-FR"/>
              <a:t>Mise en forme de titres</a:t>
            </a:r>
          </a:p>
        </p:txBody>
      </p:sp>
      <p:sp>
        <p:nvSpPr>
          <p:cNvPr id="128003" name="Rectangle 3"/>
          <p:cNvSpPr>
            <a:spLocks noGrp="1" noChangeArrowheads="1"/>
          </p:cNvSpPr>
          <p:nvPr>
            <p:ph type="body" idx="1"/>
          </p:nvPr>
        </p:nvSpPr>
        <p:spPr>
          <a:noFill/>
          <a:ln/>
        </p:spPr>
        <p:txBody>
          <a:bodyPr lIns="92075" tIns="46038" rIns="92075" bIns="46038"/>
          <a:lstStyle/>
          <a:p>
            <a:pPr marL="0" indent="0">
              <a:tabLst>
                <a:tab pos="2387600" algn="l"/>
              </a:tabLst>
            </a:pPr>
            <a:r>
              <a:rPr lang="fr-FR" altLang="fr-FR">
                <a:solidFill>
                  <a:schemeClr val="accent2"/>
                </a:solidFill>
              </a:rPr>
              <a:t>&lt;H1&gt; … &lt;/H1&gt;, &lt;H2&gt; … &lt;/H2&gt;, &lt;H3&gt; … &lt;/H3&gt;, </a:t>
            </a:r>
            <a:br>
              <a:rPr lang="fr-FR" altLang="fr-FR">
                <a:solidFill>
                  <a:schemeClr val="accent2"/>
                </a:solidFill>
              </a:rPr>
            </a:br>
            <a:r>
              <a:rPr lang="fr-FR" altLang="fr-FR">
                <a:solidFill>
                  <a:schemeClr val="accent2"/>
                </a:solidFill>
              </a:rPr>
              <a:t>&lt;H4&gt; … &lt;/H4&gt;, &lt;H5&gt; … &lt;/H5&gt;, &lt;H6&gt; … &lt;/H6&gt;</a:t>
            </a:r>
          </a:p>
          <a:p>
            <a:pPr marL="952500" lvl="1" indent="-279400">
              <a:tabLst>
                <a:tab pos="2387600" algn="l"/>
              </a:tabLst>
            </a:pPr>
            <a:endParaRPr lang="fr-FR" altLang="fr-FR">
              <a:solidFill>
                <a:schemeClr val="accent2"/>
              </a:solidFill>
            </a:endParaRPr>
          </a:p>
          <a:p>
            <a:pPr marL="952500" lvl="1" indent="-279400">
              <a:tabLst>
                <a:tab pos="2387600" algn="l"/>
              </a:tabLst>
            </a:pPr>
            <a:r>
              <a:rPr lang="fr-FR" altLang="fr-FR"/>
              <a:t>Titres de différents niveaux</a:t>
            </a:r>
          </a:p>
          <a:p>
            <a:pPr marL="1714500" lvl="2" indent="-190500">
              <a:tabLst>
                <a:tab pos="2387600" algn="l"/>
              </a:tabLst>
            </a:pPr>
            <a:r>
              <a:rPr lang="fr-FR" altLang="fr-FR"/>
              <a:t>&lt;H1&gt;	: titre de 1er niveau, affichage le plus grand</a:t>
            </a:r>
          </a:p>
          <a:p>
            <a:pPr marL="1714500" lvl="2" indent="-190500">
              <a:tabLst>
                <a:tab pos="2387600" algn="l"/>
              </a:tabLst>
            </a:pPr>
            <a:r>
              <a:rPr lang="fr-FR" altLang="fr-FR"/>
              <a:t>&lt;H2&gt; : un peu plus petit</a:t>
            </a:r>
          </a:p>
          <a:p>
            <a:pPr marL="1714500" lvl="2" indent="-190500">
              <a:tabLst>
                <a:tab pos="2387600" algn="l"/>
              </a:tabLst>
            </a:pPr>
            <a:r>
              <a:rPr lang="fr-FR" altLang="fr-FR"/>
              <a:t>…      : de plus en plus petit, jusqu’à</a:t>
            </a:r>
          </a:p>
          <a:p>
            <a:pPr marL="1714500" lvl="2" indent="-190500">
              <a:tabLst>
                <a:tab pos="2387600" algn="l"/>
              </a:tabLst>
            </a:pPr>
            <a:r>
              <a:rPr lang="fr-FR" altLang="fr-FR"/>
              <a:t>&lt;H6&gt; : titre du plus petit niveau</a:t>
            </a:r>
          </a:p>
          <a:p>
            <a:pPr marL="0" indent="0">
              <a:tabLst>
                <a:tab pos="2387600" algn="l"/>
              </a:tabLst>
            </a:pPr>
            <a:r>
              <a:rPr lang="fr-FR" altLang="fr-FR"/>
              <a:t>Remarques</a:t>
            </a:r>
          </a:p>
          <a:p>
            <a:pPr marL="952500" lvl="1" indent="-279400">
              <a:tabLst>
                <a:tab pos="2387600" algn="l"/>
              </a:tabLst>
            </a:pPr>
            <a:r>
              <a:rPr lang="fr-FR" altLang="fr-FR"/>
              <a:t>De moins en moins usité</a:t>
            </a:r>
          </a:p>
          <a:p>
            <a:pPr marL="952500" lvl="1" indent="-279400">
              <a:tabLst>
                <a:tab pos="2387600" algn="l"/>
              </a:tabLst>
            </a:pPr>
            <a:r>
              <a:rPr lang="fr-FR" altLang="fr-FR"/>
              <a:t>Utilisation des mises en forme de paragraphe pour réaliser la même chose</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1C0494A6-A006-42D0-A3CB-8DD8694E8679}" type="slidenum">
              <a:rPr lang="fr-FR" altLang="fr-FR"/>
              <a:pPr/>
              <a:t>34</a:t>
            </a:fld>
            <a:endParaRPr lang="fr-FR" altLang="fr-FR"/>
          </a:p>
        </p:txBody>
      </p:sp>
      <p:sp>
        <p:nvSpPr>
          <p:cNvPr id="130050" name="Rectangle 2"/>
          <p:cNvSpPr>
            <a:spLocks noGrp="1" noChangeArrowheads="1"/>
          </p:cNvSpPr>
          <p:nvPr>
            <p:ph type="title"/>
          </p:nvPr>
        </p:nvSpPr>
        <p:spPr/>
        <p:txBody>
          <a:bodyPr/>
          <a:lstStyle/>
          <a:p>
            <a:r>
              <a:rPr lang="fr-FR" altLang="fr-FR"/>
              <a:t>Les listes</a:t>
            </a:r>
          </a:p>
        </p:txBody>
      </p:sp>
      <p:sp>
        <p:nvSpPr>
          <p:cNvPr id="130051" name="Rectangle 3"/>
          <p:cNvSpPr>
            <a:spLocks noChangeArrowheads="1"/>
          </p:cNvSpPr>
          <p:nvPr>
            <p:ph type="body" idx="1"/>
          </p:nvPr>
        </p:nvSpPr>
        <p:spPr/>
        <p:txBody>
          <a:bodyPr/>
          <a:lstStyle/>
          <a:p>
            <a:r>
              <a:rPr lang="fr-FR" altLang="fr-FR">
                <a:solidFill>
                  <a:schemeClr val="accent2"/>
                </a:solidFill>
              </a:rPr>
              <a:t>&lt;UL&gt; ... &lt;/UL&gt; </a:t>
            </a:r>
          </a:p>
          <a:p>
            <a:pPr lvl="1"/>
            <a:r>
              <a:rPr lang="fr-FR" altLang="fr-FR"/>
              <a:t>Marqueur de début et de fin d’une liste à puces</a:t>
            </a:r>
          </a:p>
          <a:p>
            <a:r>
              <a:rPr lang="fr-FR" altLang="fr-FR">
                <a:solidFill>
                  <a:schemeClr val="accent2"/>
                </a:solidFill>
              </a:rPr>
              <a:t>&lt;OL&gt; ... &lt;/OL&gt; </a:t>
            </a:r>
          </a:p>
          <a:p>
            <a:pPr lvl="1"/>
            <a:r>
              <a:rPr lang="fr-FR" altLang="fr-FR"/>
              <a:t>Marqueur de début et de fin d’une liste numérotée</a:t>
            </a:r>
          </a:p>
          <a:p>
            <a:r>
              <a:rPr lang="fr-FR" altLang="fr-FR">
                <a:solidFill>
                  <a:schemeClr val="accent2"/>
                </a:solidFill>
              </a:rPr>
              <a:t>&lt;LI&gt;</a:t>
            </a:r>
          </a:p>
          <a:p>
            <a:pPr lvl="1"/>
            <a:r>
              <a:rPr lang="fr-FR" altLang="fr-FR"/>
              <a:t>Marqueur des éléments d’une liste</a:t>
            </a:r>
          </a:p>
          <a:p>
            <a:pPr lvl="1"/>
            <a:r>
              <a:rPr lang="fr-FR" altLang="fr-FR"/>
              <a:t>Pas de balise fermante !</a:t>
            </a:r>
          </a:p>
          <a:p>
            <a:pPr lvl="1"/>
            <a:r>
              <a:rPr lang="fr-FR" altLang="fr-FR"/>
              <a:t>Provoque l'affichage d’une puce ou d’un chiffre selon le contexte</a:t>
            </a:r>
          </a:p>
          <a:p>
            <a:r>
              <a:rPr lang="fr-FR" altLang="fr-FR"/>
              <a:t>Remarque </a:t>
            </a:r>
          </a:p>
          <a:p>
            <a:pPr lvl="1"/>
            <a:r>
              <a:rPr lang="fr-FR" altLang="fr-FR"/>
              <a:t>Les listes sont imbriquables</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6377539C-6D8C-4166-9342-16765CB527F2}" type="slidenum">
              <a:rPr lang="fr-FR" altLang="fr-FR"/>
              <a:pPr/>
              <a:t>35</a:t>
            </a:fld>
            <a:endParaRPr lang="fr-FR" altLang="fr-FR"/>
          </a:p>
        </p:txBody>
      </p:sp>
      <p:sp>
        <p:nvSpPr>
          <p:cNvPr id="132098" name="Rectangle 2"/>
          <p:cNvSpPr>
            <a:spLocks noGrp="1" noChangeArrowheads="1"/>
          </p:cNvSpPr>
          <p:nvPr>
            <p:ph type="title"/>
          </p:nvPr>
        </p:nvSpPr>
        <p:spPr>
          <a:noFill/>
          <a:ln/>
        </p:spPr>
        <p:txBody>
          <a:bodyPr lIns="92075" tIns="46038" rIns="92075" bIns="46038"/>
          <a:lstStyle/>
          <a:p>
            <a:r>
              <a:rPr lang="fr-FR" altLang="fr-FR"/>
              <a:t>Option des listes à puces</a:t>
            </a:r>
          </a:p>
        </p:txBody>
      </p:sp>
      <p:sp>
        <p:nvSpPr>
          <p:cNvPr id="132099" name="Rectangle 3"/>
          <p:cNvSpPr>
            <a:spLocks noGrp="1" noChangeArrowheads="1"/>
          </p:cNvSpPr>
          <p:nvPr>
            <p:ph type="body" idx="1"/>
          </p:nvPr>
        </p:nvSpPr>
        <p:spPr>
          <a:noFill/>
          <a:ln/>
        </p:spPr>
        <p:txBody>
          <a:bodyPr lIns="92075" tIns="46038" rIns="92075" bIns="46038"/>
          <a:lstStyle/>
          <a:p>
            <a:r>
              <a:rPr lang="fr-FR" altLang="fr-FR"/>
              <a:t>Forme de la puce</a:t>
            </a:r>
          </a:p>
          <a:p>
            <a:pPr lvl="1"/>
            <a:r>
              <a:rPr lang="fr-FR" altLang="fr-FR"/>
              <a:t>Suivant le niveau d'imbrication, les puces sont différentes</a:t>
            </a:r>
          </a:p>
          <a:p>
            <a:pPr lvl="1"/>
            <a:r>
              <a:rPr lang="fr-FR" altLang="fr-FR"/>
              <a:t>Par défaut, on obtient :</a:t>
            </a:r>
          </a:p>
          <a:p>
            <a:pPr lvl="2"/>
            <a:r>
              <a:rPr lang="fr-FR" altLang="fr-FR">
                <a:sym typeface="Webdings" panose="05030102010509060703" pitchFamily="18" charset="2"/>
              </a:rPr>
              <a:t> 	pour le 1er niveau (le 4ème, le 7ème, …)</a:t>
            </a:r>
          </a:p>
          <a:p>
            <a:pPr lvl="2"/>
            <a:r>
              <a:rPr lang="fr-FR" altLang="fr-FR">
                <a:sym typeface="Wingdings" panose="05000000000000000000" pitchFamily="2" charset="2"/>
              </a:rPr>
              <a:t> 	pour le 2ème (le 5ème, le 8ème, …)</a:t>
            </a:r>
            <a:endParaRPr lang="fr-FR" altLang="fr-FR">
              <a:sym typeface="Webdings" panose="05030102010509060703" pitchFamily="18" charset="2"/>
            </a:endParaRPr>
          </a:p>
          <a:p>
            <a:pPr lvl="2"/>
            <a:r>
              <a:rPr lang="fr-FR" altLang="fr-FR">
                <a:sym typeface="Webdings" panose="05030102010509060703" pitchFamily="18" charset="2"/>
              </a:rPr>
              <a:t> 	pour le 3ème (le 6ème; le 9ème, …)</a:t>
            </a:r>
          </a:p>
          <a:p>
            <a:pPr lvl="1"/>
            <a:endParaRPr lang="fr-FR" altLang="fr-FR"/>
          </a:p>
          <a:p>
            <a:r>
              <a:rPr lang="fr-FR" altLang="fr-FR"/>
              <a:t>Option </a:t>
            </a:r>
            <a:r>
              <a:rPr lang="fr-FR" altLang="fr-FR">
                <a:solidFill>
                  <a:schemeClr val="accent2"/>
                </a:solidFill>
              </a:rPr>
              <a:t>TYPE="disc|circle|square"</a:t>
            </a:r>
            <a:r>
              <a:rPr lang="fr-FR" altLang="fr-FR"/>
              <a:t> dans &lt;UL&gt;</a:t>
            </a:r>
          </a:p>
          <a:p>
            <a:pPr lvl="1"/>
            <a:r>
              <a:rPr lang="fr-FR" altLang="fr-FR"/>
              <a:t>Permet de choisir la forme de la puce</a:t>
            </a:r>
          </a:p>
          <a:p>
            <a:pPr lvl="1"/>
            <a:r>
              <a:rPr lang="fr-FR" altLang="fr-FR"/>
              <a:t>Taper les valeurs en minuscules ! </a:t>
            </a:r>
            <a:br>
              <a:rPr lang="fr-FR" altLang="fr-FR"/>
            </a:br>
            <a:r>
              <a:rPr lang="fr-FR" altLang="fr-FR"/>
              <a:t>Internet Explorer ne les applique pas si elles sont tapées en majuscules : - (</a:t>
            </a:r>
          </a:p>
          <a:p>
            <a:endParaRPr lang="fr-FR" altLang="fr-F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469FA6F9-113B-421D-98A4-1064FBD0DF6F}" type="slidenum">
              <a:rPr lang="fr-FR" altLang="fr-FR"/>
              <a:pPr/>
              <a:t>36</a:t>
            </a:fld>
            <a:endParaRPr lang="fr-FR" altLang="fr-FR"/>
          </a:p>
        </p:txBody>
      </p:sp>
      <p:sp>
        <p:nvSpPr>
          <p:cNvPr id="134146" name="Rectangle 2"/>
          <p:cNvSpPr>
            <a:spLocks noGrp="1" noChangeArrowheads="1"/>
          </p:cNvSpPr>
          <p:nvPr>
            <p:ph type="title"/>
          </p:nvPr>
        </p:nvSpPr>
        <p:spPr>
          <a:noFill/>
          <a:ln/>
        </p:spPr>
        <p:txBody>
          <a:bodyPr lIns="92075" tIns="46038" rIns="92075" bIns="46038"/>
          <a:lstStyle/>
          <a:p>
            <a:r>
              <a:rPr lang="fr-FR" altLang="fr-FR"/>
              <a:t>Option des listes numérotées</a:t>
            </a:r>
          </a:p>
        </p:txBody>
      </p:sp>
      <p:sp>
        <p:nvSpPr>
          <p:cNvPr id="134147" name="Rectangle 3"/>
          <p:cNvSpPr>
            <a:spLocks noGrp="1" noChangeArrowheads="1"/>
          </p:cNvSpPr>
          <p:nvPr>
            <p:ph type="body" idx="1"/>
          </p:nvPr>
        </p:nvSpPr>
        <p:spPr>
          <a:noFill/>
          <a:ln/>
        </p:spPr>
        <p:txBody>
          <a:bodyPr lIns="92075" tIns="46038" rIns="92075" bIns="46038"/>
          <a:lstStyle/>
          <a:p>
            <a:pPr>
              <a:tabLst>
                <a:tab pos="1714500" algn="l"/>
                <a:tab pos="2095500" algn="l"/>
                <a:tab pos="2578100" algn="l"/>
                <a:tab pos="6667500" algn="l"/>
              </a:tabLst>
            </a:pPr>
            <a:r>
              <a:rPr lang="fr-FR" altLang="fr-FR"/>
              <a:t>Option </a:t>
            </a:r>
            <a:r>
              <a:rPr lang="fr-FR" altLang="fr-FR">
                <a:solidFill>
                  <a:schemeClr val="accent2"/>
                </a:solidFill>
              </a:rPr>
              <a:t>START="NombreDeDépart"</a:t>
            </a:r>
            <a:r>
              <a:rPr lang="fr-FR" altLang="fr-FR">
                <a:solidFill>
                  <a:srgbClr val="FFFF00"/>
                </a:solidFill>
              </a:rPr>
              <a:t> </a:t>
            </a:r>
            <a:r>
              <a:rPr lang="fr-FR" altLang="fr-FR"/>
              <a:t>dans &lt;OL&gt;</a:t>
            </a:r>
          </a:p>
          <a:p>
            <a:pPr marL="952500" lvl="1" indent="-279400">
              <a:tabLst>
                <a:tab pos="1714500" algn="l"/>
                <a:tab pos="2095500" algn="l"/>
                <a:tab pos="2578100" algn="l"/>
                <a:tab pos="6667500" algn="l"/>
              </a:tabLst>
            </a:pPr>
            <a:r>
              <a:rPr lang="fr-FR" altLang="fr-FR"/>
              <a:t>Permet de démarrer la numérotation à une valeur spécifique (</a:t>
            </a:r>
            <a:r>
              <a:rPr lang="fr-FR" altLang="fr-FR" i="1"/>
              <a:t>NombreDeDépart</a:t>
            </a:r>
            <a:r>
              <a:rPr lang="fr-FR" altLang="fr-FR"/>
              <a:t>) autre que 1</a:t>
            </a:r>
          </a:p>
          <a:p>
            <a:pPr marL="952500" lvl="1" indent="-279400">
              <a:tabLst>
                <a:tab pos="1714500" algn="l"/>
                <a:tab pos="2095500" algn="l"/>
                <a:tab pos="2578100" algn="l"/>
                <a:tab pos="6667500" algn="l"/>
              </a:tabLst>
            </a:pPr>
            <a:endParaRPr lang="fr-FR" altLang="fr-FR"/>
          </a:p>
          <a:p>
            <a:pPr>
              <a:tabLst>
                <a:tab pos="1714500" algn="l"/>
                <a:tab pos="2095500" algn="l"/>
                <a:tab pos="2578100" algn="l"/>
                <a:tab pos="6667500" algn="l"/>
              </a:tabLst>
            </a:pPr>
            <a:r>
              <a:rPr lang="fr-FR" altLang="fr-FR"/>
              <a:t>Option </a:t>
            </a:r>
            <a:r>
              <a:rPr lang="fr-FR" altLang="fr-FR">
                <a:solidFill>
                  <a:schemeClr val="accent2"/>
                </a:solidFill>
              </a:rPr>
              <a:t>TYPE="i|I|a|A|1"</a:t>
            </a:r>
            <a:r>
              <a:rPr lang="fr-FR" altLang="fr-FR">
                <a:solidFill>
                  <a:srgbClr val="FFFF00"/>
                </a:solidFill>
              </a:rPr>
              <a:t> </a:t>
            </a:r>
            <a:r>
              <a:rPr lang="fr-FR" altLang="fr-FR"/>
              <a:t>dans &lt;OL&gt;</a:t>
            </a:r>
          </a:p>
          <a:p>
            <a:pPr marL="952500" lvl="1" indent="-279400">
              <a:tabLst>
                <a:tab pos="1714500" algn="l"/>
                <a:tab pos="2095500" algn="l"/>
                <a:tab pos="2578100" algn="l"/>
                <a:tab pos="6667500" algn="l"/>
              </a:tabLst>
            </a:pPr>
            <a:r>
              <a:rPr lang="fr-FR" altLang="fr-FR"/>
              <a:t>Permet de changer le type de numérotation :</a:t>
            </a:r>
          </a:p>
          <a:p>
            <a:pPr marL="1714500" lvl="2" indent="-190500">
              <a:tabLst>
                <a:tab pos="1714500" algn="l"/>
                <a:tab pos="2095500" algn="l"/>
                <a:tab pos="2578100" algn="l"/>
                <a:tab pos="6667500" algn="l"/>
              </a:tabLst>
            </a:pPr>
            <a:r>
              <a:rPr lang="fr-FR" altLang="fr-FR"/>
              <a:t>i	</a:t>
            </a:r>
            <a:r>
              <a:rPr lang="fr-FR" altLang="fr-FR">
                <a:sym typeface="Symbol" panose="05050102010706020507" pitchFamily="18" charset="2"/>
              </a:rPr>
              <a:t></a:t>
            </a:r>
            <a:r>
              <a:rPr lang="fr-FR" altLang="fr-FR"/>
              <a:t>	chiffres romains minuscules 	i, ii, iii, iv, ...</a:t>
            </a:r>
          </a:p>
          <a:p>
            <a:pPr marL="1714500" lvl="2" indent="-190500">
              <a:tabLst>
                <a:tab pos="1714500" algn="l"/>
                <a:tab pos="2095500" algn="l"/>
                <a:tab pos="2578100" algn="l"/>
                <a:tab pos="6667500" algn="l"/>
              </a:tabLst>
            </a:pPr>
            <a:r>
              <a:rPr lang="fr-FR" altLang="fr-FR"/>
              <a:t>I	</a:t>
            </a:r>
            <a:r>
              <a:rPr lang="fr-FR" altLang="fr-FR">
                <a:sym typeface="Symbol" panose="05050102010706020507" pitchFamily="18" charset="2"/>
              </a:rPr>
              <a:t></a:t>
            </a:r>
            <a:r>
              <a:rPr lang="fr-FR" altLang="fr-FR"/>
              <a:t>	chiffres romains majuscules	I, II, III, IV, ...</a:t>
            </a:r>
          </a:p>
          <a:p>
            <a:pPr marL="1714500" lvl="2" indent="-190500">
              <a:tabLst>
                <a:tab pos="1714500" algn="l"/>
                <a:tab pos="2095500" algn="l"/>
                <a:tab pos="2578100" algn="l"/>
                <a:tab pos="6667500" algn="l"/>
              </a:tabLst>
            </a:pPr>
            <a:r>
              <a:rPr lang="fr-FR" altLang="fr-FR"/>
              <a:t>a	</a:t>
            </a:r>
            <a:r>
              <a:rPr lang="fr-FR" altLang="fr-FR">
                <a:sym typeface="Symbol" panose="05050102010706020507" pitchFamily="18" charset="2"/>
              </a:rPr>
              <a:t></a:t>
            </a:r>
            <a:r>
              <a:rPr lang="fr-FR" altLang="fr-FR"/>
              <a:t>	lettres minuscules	a, b, c, d, ...</a:t>
            </a:r>
          </a:p>
          <a:p>
            <a:pPr marL="1714500" lvl="2" indent="-190500">
              <a:tabLst>
                <a:tab pos="1714500" algn="l"/>
                <a:tab pos="2095500" algn="l"/>
                <a:tab pos="2578100" algn="l"/>
                <a:tab pos="6667500" algn="l"/>
              </a:tabLst>
            </a:pPr>
            <a:r>
              <a:rPr lang="fr-FR" altLang="fr-FR"/>
              <a:t>A	</a:t>
            </a:r>
            <a:r>
              <a:rPr lang="fr-FR" altLang="fr-FR">
                <a:sym typeface="Symbol" panose="05050102010706020507" pitchFamily="18" charset="2"/>
              </a:rPr>
              <a:t></a:t>
            </a:r>
            <a:r>
              <a:rPr lang="fr-FR" altLang="fr-FR"/>
              <a:t>	lettres majuscules 	A, B, C, D, ...</a:t>
            </a:r>
          </a:p>
          <a:p>
            <a:pPr marL="1714500" lvl="2" indent="-190500">
              <a:tabLst>
                <a:tab pos="1714500" algn="l"/>
                <a:tab pos="2095500" algn="l"/>
                <a:tab pos="2578100" algn="l"/>
                <a:tab pos="6667500" algn="l"/>
              </a:tabLst>
            </a:pPr>
            <a:r>
              <a:rPr lang="fr-FR" altLang="fr-FR"/>
              <a:t>1	</a:t>
            </a:r>
            <a:r>
              <a:rPr lang="fr-FR" altLang="fr-FR">
                <a:sym typeface="Symbol" panose="05050102010706020507" pitchFamily="18" charset="2"/>
              </a:rPr>
              <a:t></a:t>
            </a:r>
            <a:r>
              <a:rPr lang="fr-FR" altLang="fr-FR"/>
              <a:t>	chiffres arabes (option par défaut)	1, 2, 3, 4, ...</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E2FEF7D2-62DE-4836-A86C-D3B96FF405EA}" type="slidenum">
              <a:rPr lang="fr-FR" altLang="fr-FR"/>
              <a:pPr/>
              <a:t>37</a:t>
            </a:fld>
            <a:endParaRPr lang="fr-FR" altLang="fr-FR"/>
          </a:p>
        </p:txBody>
      </p:sp>
      <p:sp>
        <p:nvSpPr>
          <p:cNvPr id="136194" name="Rectangle 2"/>
          <p:cNvSpPr>
            <a:spLocks noGrp="1" noChangeArrowheads="1"/>
          </p:cNvSpPr>
          <p:nvPr>
            <p:ph type="title"/>
          </p:nvPr>
        </p:nvSpPr>
        <p:spPr>
          <a:noFill/>
          <a:ln/>
        </p:spPr>
        <p:txBody>
          <a:bodyPr lIns="92075" tIns="46038" rIns="92075" bIns="46038"/>
          <a:lstStyle/>
          <a:p>
            <a:r>
              <a:rPr lang="fr-FR" altLang="fr-FR"/>
              <a:t>Création de lignes horizontales</a:t>
            </a:r>
          </a:p>
        </p:txBody>
      </p:sp>
      <p:sp>
        <p:nvSpPr>
          <p:cNvPr id="136195" name="Rectangle 3"/>
          <p:cNvSpPr>
            <a:spLocks noGrp="1" noChangeArrowheads="1"/>
          </p:cNvSpPr>
          <p:nvPr>
            <p:ph type="body" idx="1"/>
          </p:nvPr>
        </p:nvSpPr>
        <p:spPr>
          <a:noFill/>
          <a:ln/>
        </p:spPr>
        <p:txBody>
          <a:bodyPr lIns="92075" tIns="46038" rIns="92075" bIns="46038"/>
          <a:lstStyle/>
          <a:p>
            <a:pPr>
              <a:tabLst>
                <a:tab pos="1054100" algn="l"/>
                <a:tab pos="2095500" algn="l"/>
                <a:tab pos="2578100" algn="l"/>
                <a:tab pos="2768600" algn="l"/>
              </a:tabLst>
            </a:pPr>
            <a:r>
              <a:rPr lang="fr-FR" altLang="fr-FR">
                <a:solidFill>
                  <a:schemeClr val="accent2"/>
                </a:solidFill>
              </a:rPr>
              <a:t>&lt;HR	SIZE="s"</a:t>
            </a:r>
            <a:br>
              <a:rPr lang="fr-FR" altLang="fr-FR">
                <a:solidFill>
                  <a:schemeClr val="accent2"/>
                </a:solidFill>
              </a:rPr>
            </a:br>
            <a:r>
              <a:rPr lang="fr-FR" altLang="fr-FR">
                <a:solidFill>
                  <a:schemeClr val="accent2"/>
                </a:solidFill>
              </a:rPr>
              <a:t>	WIDTH="w|w%"</a:t>
            </a:r>
            <a:br>
              <a:rPr lang="fr-FR" altLang="fr-FR">
                <a:solidFill>
                  <a:schemeClr val="accent2"/>
                </a:solidFill>
              </a:rPr>
            </a:br>
            <a:r>
              <a:rPr lang="fr-FR" altLang="fr-FR">
                <a:solidFill>
                  <a:schemeClr val="accent2"/>
                </a:solidFill>
              </a:rPr>
              <a:t>	ALIGN="LEFT|CENTER|RIGHT"</a:t>
            </a:r>
            <a:br>
              <a:rPr lang="fr-FR" altLang="fr-FR">
                <a:solidFill>
                  <a:schemeClr val="accent2"/>
                </a:solidFill>
              </a:rPr>
            </a:br>
            <a:r>
              <a:rPr lang="fr-FR" altLang="fr-FR">
                <a:solidFill>
                  <a:srgbClr val="FFFF00"/>
                </a:solidFill>
              </a:rPr>
              <a:t>	</a:t>
            </a:r>
            <a:r>
              <a:rPr lang="fr-FR" altLang="fr-FR">
                <a:solidFill>
                  <a:schemeClr val="bg2"/>
                </a:solidFill>
              </a:rPr>
              <a:t>COLOR="#RRVVBB"</a:t>
            </a:r>
            <a:r>
              <a:rPr lang="fr-FR" altLang="fr-FR">
                <a:solidFill>
                  <a:srgbClr val="FFFF00"/>
                </a:solidFill>
              </a:rPr>
              <a:t> </a:t>
            </a:r>
            <a:br>
              <a:rPr lang="fr-FR" altLang="fr-FR">
                <a:solidFill>
                  <a:srgbClr val="FFFF00"/>
                </a:solidFill>
              </a:rPr>
            </a:br>
            <a:r>
              <a:rPr lang="fr-FR" altLang="fr-FR">
                <a:solidFill>
                  <a:srgbClr val="FFFF00"/>
                </a:solidFill>
              </a:rPr>
              <a:t>	</a:t>
            </a:r>
            <a:r>
              <a:rPr lang="fr-FR" altLang="fr-FR">
                <a:solidFill>
                  <a:schemeClr val="bg2"/>
                </a:solidFill>
              </a:rPr>
              <a:t>NOSHADE</a:t>
            </a:r>
            <a:r>
              <a:rPr lang="fr-FR" altLang="fr-FR">
                <a:solidFill>
                  <a:srgbClr val="FFFF00"/>
                </a:solidFill>
              </a:rPr>
              <a:t> </a:t>
            </a:r>
            <a:r>
              <a:rPr lang="fr-FR" altLang="fr-FR">
                <a:solidFill>
                  <a:schemeClr val="accent2"/>
                </a:solidFill>
              </a:rPr>
              <a:t>&gt;</a:t>
            </a:r>
          </a:p>
          <a:p>
            <a:pPr marL="952500" lvl="1" indent="-279400">
              <a:tabLst>
                <a:tab pos="1054100" algn="l"/>
                <a:tab pos="2095500" algn="l"/>
                <a:tab pos="2578100" algn="l"/>
                <a:tab pos="2768600" algn="l"/>
              </a:tabLst>
            </a:pPr>
            <a:endParaRPr lang="fr-FR" altLang="fr-FR"/>
          </a:p>
          <a:p>
            <a:pPr marL="952500" lvl="1" indent="-279400">
              <a:tabLst>
                <a:tab pos="1054100" algn="l"/>
                <a:tab pos="2095500" algn="l"/>
                <a:tab pos="2578100" algn="l"/>
                <a:tab pos="2768600" algn="l"/>
              </a:tabLst>
            </a:pPr>
            <a:r>
              <a:rPr lang="fr-FR" altLang="fr-FR"/>
              <a:t>SIZE :  épaisseur en pixel de la ligne</a:t>
            </a:r>
          </a:p>
          <a:p>
            <a:pPr marL="952500" lvl="1" indent="-279400">
              <a:tabLst>
                <a:tab pos="1054100" algn="l"/>
                <a:tab pos="2095500" algn="l"/>
                <a:tab pos="2578100" algn="l"/>
                <a:tab pos="2768600" algn="l"/>
              </a:tabLst>
            </a:pPr>
            <a:endParaRPr lang="fr-FR" altLang="fr-FR" sz="800"/>
          </a:p>
          <a:p>
            <a:pPr marL="952500" lvl="1" indent="-279400">
              <a:tabLst>
                <a:tab pos="1054100" algn="l"/>
                <a:tab pos="2095500" algn="l"/>
                <a:tab pos="2578100" algn="l"/>
                <a:tab pos="2768600" algn="l"/>
              </a:tabLst>
            </a:pPr>
            <a:r>
              <a:rPr lang="fr-FR" altLang="fr-FR"/>
              <a:t>WIDTH : largeur de la ligne. </a:t>
            </a:r>
            <a:br>
              <a:rPr lang="fr-FR" altLang="fr-FR"/>
            </a:br>
            <a:r>
              <a:rPr lang="fr-FR" altLang="fr-FR"/>
              <a:t>Peut s'exprimer	en valeur absolue (pixels) ou en valeur relative (pourcentage de la largeur de la fenêtre)</a:t>
            </a:r>
          </a:p>
          <a:p>
            <a:pPr marL="952500" lvl="1" indent="-279400">
              <a:tabLst>
                <a:tab pos="1054100" algn="l"/>
                <a:tab pos="2095500" algn="l"/>
                <a:tab pos="2578100" algn="l"/>
                <a:tab pos="2768600" algn="l"/>
              </a:tabLst>
            </a:pPr>
            <a:endParaRPr lang="fr-FR" altLang="fr-FR" sz="800"/>
          </a:p>
          <a:p>
            <a:pPr marL="952500" lvl="1" indent="-279400">
              <a:tabLst>
                <a:tab pos="1054100" algn="l"/>
                <a:tab pos="2095500" algn="l"/>
                <a:tab pos="2578100" algn="l"/>
                <a:tab pos="2768600" algn="l"/>
              </a:tabLst>
            </a:pPr>
            <a:r>
              <a:rPr lang="fr-FR" altLang="fr-FR"/>
              <a:t>ALIGN : alignement à gauche|au centre|à droite dans la fenêtre (à utiliser si la ligne ne fait pas toute la largeur de la fenêtre)</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2A7121F6-F386-4FCD-83DE-F0A04ECF764A}" type="slidenum">
              <a:rPr lang="fr-FR" altLang="fr-FR"/>
              <a:pPr/>
              <a:t>38</a:t>
            </a:fld>
            <a:endParaRPr lang="fr-FR" altLang="fr-FR"/>
          </a:p>
        </p:txBody>
      </p:sp>
      <p:sp>
        <p:nvSpPr>
          <p:cNvPr id="138242" name="Rectangle 2"/>
          <p:cNvSpPr>
            <a:spLocks noGrp="1" noChangeArrowheads="1"/>
          </p:cNvSpPr>
          <p:nvPr>
            <p:ph type="title"/>
          </p:nvPr>
        </p:nvSpPr>
        <p:spPr>
          <a:noFill/>
          <a:ln/>
        </p:spPr>
        <p:txBody>
          <a:bodyPr lIns="92075" tIns="46038" rIns="92075" bIns="46038"/>
          <a:lstStyle/>
          <a:p>
            <a:r>
              <a:rPr lang="fr-FR" altLang="fr-FR"/>
              <a:t>Création de lignes horizontales</a:t>
            </a:r>
          </a:p>
        </p:txBody>
      </p:sp>
      <p:sp>
        <p:nvSpPr>
          <p:cNvPr id="138243" name="Rectangle 3"/>
          <p:cNvSpPr>
            <a:spLocks noGrp="1" noChangeArrowheads="1"/>
          </p:cNvSpPr>
          <p:nvPr>
            <p:ph type="body" idx="1"/>
          </p:nvPr>
        </p:nvSpPr>
        <p:spPr>
          <a:noFill/>
          <a:ln/>
        </p:spPr>
        <p:txBody>
          <a:bodyPr lIns="92075" tIns="46038" rIns="92075" bIns="46038"/>
          <a:lstStyle/>
          <a:p>
            <a:pPr>
              <a:tabLst>
                <a:tab pos="1054100" algn="l"/>
                <a:tab pos="2095500" algn="l"/>
                <a:tab pos="2578100" algn="l"/>
                <a:tab pos="2768600" algn="l"/>
              </a:tabLst>
            </a:pPr>
            <a:r>
              <a:rPr lang="fr-FR" altLang="fr-FR">
                <a:solidFill>
                  <a:schemeClr val="accent2"/>
                </a:solidFill>
              </a:rPr>
              <a:t>&lt;HR&gt;</a:t>
            </a:r>
          </a:p>
          <a:p>
            <a:pPr marL="952500" lvl="1" indent="-279400">
              <a:tabLst>
                <a:tab pos="1054100" algn="l"/>
                <a:tab pos="2095500" algn="l"/>
                <a:tab pos="2578100" algn="l"/>
                <a:tab pos="2768600" algn="l"/>
              </a:tabLst>
            </a:pPr>
            <a:r>
              <a:rPr lang="fr-FR" altLang="fr-FR"/>
              <a:t>Utilisée sans option, cette balise produit une ligne grise ombrée de 1 pixel d'épaisseur faisant toute la largeur de la fenêtre</a:t>
            </a:r>
            <a:endParaRPr lang="fr-FR" altLang="fr-FR">
              <a:solidFill>
                <a:srgbClr val="CC0000"/>
              </a:solidFill>
            </a:endParaRPr>
          </a:p>
          <a:p>
            <a:pPr>
              <a:tabLst>
                <a:tab pos="1054100" algn="l"/>
                <a:tab pos="2095500" algn="l"/>
                <a:tab pos="2578100" algn="l"/>
                <a:tab pos="2768600" algn="l"/>
              </a:tabLst>
            </a:pPr>
            <a:r>
              <a:rPr lang="fr-FR" altLang="fr-FR"/>
              <a:t>Attention, options particulières à certains navigateurs ! </a:t>
            </a:r>
          </a:p>
          <a:p>
            <a:pPr>
              <a:tabLst>
                <a:tab pos="1054100" algn="l"/>
                <a:tab pos="2095500" algn="l"/>
                <a:tab pos="2578100" algn="l"/>
                <a:tab pos="2768600" algn="l"/>
              </a:tabLst>
            </a:pPr>
            <a:r>
              <a:rPr lang="fr-FR" altLang="fr-FR">
                <a:solidFill>
                  <a:schemeClr val="accent2"/>
                </a:solidFill>
              </a:rPr>
              <a:t>COLOR="#RRVVBB"  </a:t>
            </a:r>
          </a:p>
          <a:p>
            <a:pPr marL="952500" lvl="1" indent="-279400">
              <a:tabLst>
                <a:tab pos="1054100" algn="l"/>
                <a:tab pos="2095500" algn="l"/>
                <a:tab pos="2578100" algn="l"/>
                <a:tab pos="2768600" algn="l"/>
              </a:tabLst>
            </a:pPr>
            <a:r>
              <a:rPr lang="fr-FR" altLang="fr-FR"/>
              <a:t>Option valable avec Internet Explorer</a:t>
            </a:r>
          </a:p>
          <a:p>
            <a:pPr marL="952500" lvl="1" indent="-279400">
              <a:tabLst>
                <a:tab pos="1054100" algn="l"/>
                <a:tab pos="2095500" algn="l"/>
                <a:tab pos="2578100" algn="l"/>
                <a:tab pos="2768600" algn="l"/>
              </a:tabLst>
            </a:pPr>
            <a:r>
              <a:rPr lang="fr-FR" altLang="fr-FR"/>
              <a:t>Permet de spécifier la couleur de la ligne</a:t>
            </a:r>
          </a:p>
          <a:p>
            <a:pPr>
              <a:tabLst>
                <a:tab pos="1054100" algn="l"/>
                <a:tab pos="2095500" algn="l"/>
                <a:tab pos="2578100" algn="l"/>
                <a:tab pos="2768600" algn="l"/>
              </a:tabLst>
            </a:pPr>
            <a:r>
              <a:rPr lang="fr-FR" altLang="fr-FR">
                <a:solidFill>
                  <a:schemeClr val="accent2"/>
                </a:solidFill>
              </a:rPr>
              <a:t>NOSHADE</a:t>
            </a:r>
          </a:p>
          <a:p>
            <a:pPr marL="952500" lvl="1" indent="-279400">
              <a:tabLst>
                <a:tab pos="1054100" algn="l"/>
                <a:tab pos="2095500" algn="l"/>
                <a:tab pos="2578100" algn="l"/>
                <a:tab pos="2768600" algn="l"/>
              </a:tabLst>
            </a:pPr>
            <a:r>
              <a:rPr lang="fr-FR" altLang="fr-FR"/>
              <a:t>Option valable avec Netscape </a:t>
            </a:r>
          </a:p>
          <a:p>
            <a:pPr marL="952500" lvl="1" indent="-279400">
              <a:tabLst>
                <a:tab pos="1054100" algn="l"/>
                <a:tab pos="2095500" algn="l"/>
                <a:tab pos="2578100" algn="l"/>
                <a:tab pos="2768600" algn="l"/>
              </a:tabLst>
            </a:pPr>
            <a:r>
              <a:rPr lang="fr-FR" altLang="fr-FR"/>
              <a:t>Permet de désactiver l'ombrage de la ligne</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7CF8B140-72F4-4113-9D44-0CA86F13D3EC}" type="slidenum">
              <a:rPr lang="fr-FR" altLang="fr-FR"/>
              <a:pPr/>
              <a:t>39</a:t>
            </a:fld>
            <a:endParaRPr lang="fr-FR" altLang="fr-FR"/>
          </a:p>
        </p:txBody>
      </p:sp>
      <p:sp>
        <p:nvSpPr>
          <p:cNvPr id="140290" name="Rectangle 2"/>
          <p:cNvSpPr>
            <a:spLocks noGrp="1" noChangeArrowheads="1"/>
          </p:cNvSpPr>
          <p:nvPr>
            <p:ph type="title"/>
          </p:nvPr>
        </p:nvSpPr>
        <p:spPr>
          <a:xfrm>
            <a:off x="215900" y="177800"/>
            <a:ext cx="8826500" cy="660400"/>
          </a:xfrm>
        </p:spPr>
        <p:txBody>
          <a:bodyPr/>
          <a:lstStyle/>
          <a:p>
            <a:endParaRPr lang="fr-FR" altLang="fr-FR"/>
          </a:p>
        </p:txBody>
      </p:sp>
      <p:sp>
        <p:nvSpPr>
          <p:cNvPr id="140291" name="Rectangle 3"/>
          <p:cNvSpPr>
            <a:spLocks noGrp="1" noChangeArrowheads="1"/>
          </p:cNvSpPr>
          <p:nvPr>
            <p:ph type="body" idx="1"/>
          </p:nvPr>
        </p:nvSpPr>
        <p:spPr>
          <a:xfrm>
            <a:off x="228600" y="1327150"/>
            <a:ext cx="8664575" cy="3663950"/>
          </a:xfrm>
        </p:spPr>
        <p:txBody>
          <a:bodyPr anchor="ctr"/>
          <a:lstStyle/>
          <a:p>
            <a:pPr algn="ctr"/>
            <a:r>
              <a:rPr lang="fr-FR" altLang="fr-FR" sz="6600"/>
              <a:t>Liens hypertextes</a:t>
            </a:r>
          </a:p>
        </p:txBody>
      </p:sp>
      <p:sp>
        <p:nvSpPr>
          <p:cNvPr id="140292" name="Line 4"/>
          <p:cNvSpPr>
            <a:spLocks noChangeShapeType="1"/>
          </p:cNvSpPr>
          <p:nvPr/>
        </p:nvSpPr>
        <p:spPr bwMode="auto">
          <a:xfrm>
            <a:off x="0" y="6527800"/>
            <a:ext cx="89281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fr-F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Espace réservé du numéro de diapositive 5"/>
          <p:cNvSpPr>
            <a:spLocks noGrp="1"/>
          </p:cNvSpPr>
          <p:nvPr>
            <p:ph type="sldNum" sz="quarter" idx="12"/>
          </p:nvPr>
        </p:nvSpPr>
        <p:spPr/>
        <p:txBody>
          <a:bodyPr/>
          <a:lstStyle/>
          <a:p>
            <a:fld id="{B591946E-E783-425F-BF29-515C60407656}" type="slidenum">
              <a:rPr lang="fr-FR" altLang="fr-FR"/>
              <a:pPr/>
              <a:t>4</a:t>
            </a:fld>
            <a:endParaRPr lang="fr-FR" altLang="fr-FR"/>
          </a:p>
        </p:txBody>
      </p:sp>
      <p:grpSp>
        <p:nvGrpSpPr>
          <p:cNvPr id="67586" name="Group 2"/>
          <p:cNvGrpSpPr>
            <a:grpSpLocks/>
          </p:cNvGrpSpPr>
          <p:nvPr/>
        </p:nvGrpSpPr>
        <p:grpSpPr bwMode="auto">
          <a:xfrm>
            <a:off x="4013200" y="3403600"/>
            <a:ext cx="5029200" cy="760413"/>
            <a:chOff x="2528" y="2144"/>
            <a:chExt cx="3168" cy="479"/>
          </a:xfrm>
        </p:grpSpPr>
        <p:sp>
          <p:nvSpPr>
            <p:cNvPr id="67587" name="Rectangle 3"/>
            <p:cNvSpPr>
              <a:spLocks noChangeArrowheads="1"/>
            </p:cNvSpPr>
            <p:nvPr/>
          </p:nvSpPr>
          <p:spPr bwMode="auto">
            <a:xfrm>
              <a:off x="2528" y="2464"/>
              <a:ext cx="1092" cy="15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fr-FR"/>
            </a:p>
          </p:txBody>
        </p:sp>
        <p:sp>
          <p:nvSpPr>
            <p:cNvPr id="67588" name="Text Box 4"/>
            <p:cNvSpPr txBox="1">
              <a:spLocks noChangeArrowheads="1"/>
            </p:cNvSpPr>
            <p:nvPr/>
          </p:nvSpPr>
          <p:spPr bwMode="auto">
            <a:xfrm>
              <a:off x="4142" y="2144"/>
              <a:ext cx="1554" cy="2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fr-FR" altLang="fr-FR" sz="1600" b="1">
                  <a:solidFill>
                    <a:schemeClr val="accent2"/>
                  </a:solidFill>
                </a:rPr>
                <a:t>Couple (attribut,valeur)</a:t>
              </a:r>
            </a:p>
          </p:txBody>
        </p:sp>
        <p:sp>
          <p:nvSpPr>
            <p:cNvPr id="67589" name="Line 5"/>
            <p:cNvSpPr>
              <a:spLocks noChangeShapeType="1"/>
            </p:cNvSpPr>
            <p:nvPr/>
          </p:nvSpPr>
          <p:spPr bwMode="auto">
            <a:xfrm flipV="1">
              <a:off x="3620" y="2256"/>
              <a:ext cx="522" cy="2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fr-FR"/>
            </a:p>
          </p:txBody>
        </p:sp>
      </p:grpSp>
      <p:grpSp>
        <p:nvGrpSpPr>
          <p:cNvPr id="67590" name="Group 6"/>
          <p:cNvGrpSpPr>
            <a:grpSpLocks/>
          </p:cNvGrpSpPr>
          <p:nvPr/>
        </p:nvGrpSpPr>
        <p:grpSpPr bwMode="auto">
          <a:xfrm>
            <a:off x="3263900" y="4365625"/>
            <a:ext cx="4945063" cy="1112838"/>
            <a:chOff x="2056" y="2832"/>
            <a:chExt cx="3115" cy="701"/>
          </a:xfrm>
        </p:grpSpPr>
        <p:sp>
          <p:nvSpPr>
            <p:cNvPr id="67591" name="Rectangle 7"/>
            <p:cNvSpPr>
              <a:spLocks noChangeArrowheads="1"/>
            </p:cNvSpPr>
            <p:nvPr/>
          </p:nvSpPr>
          <p:spPr bwMode="auto">
            <a:xfrm>
              <a:off x="2056" y="2832"/>
              <a:ext cx="2365" cy="15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fr-FR"/>
            </a:p>
          </p:txBody>
        </p:sp>
        <p:sp>
          <p:nvSpPr>
            <p:cNvPr id="67592" name="Text Box 8"/>
            <p:cNvSpPr txBox="1">
              <a:spLocks noChangeArrowheads="1"/>
            </p:cNvSpPr>
            <p:nvPr/>
          </p:nvSpPr>
          <p:spPr bwMode="auto">
            <a:xfrm>
              <a:off x="4421" y="3321"/>
              <a:ext cx="750" cy="2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fr-FR" altLang="fr-FR" sz="1600" b="1">
                  <a:solidFill>
                    <a:schemeClr val="accent2"/>
                  </a:solidFill>
                </a:rPr>
                <a:t>Élément</a:t>
              </a:r>
            </a:p>
          </p:txBody>
        </p:sp>
        <p:sp>
          <p:nvSpPr>
            <p:cNvPr id="67593" name="Line 9"/>
            <p:cNvSpPr>
              <a:spLocks noChangeShapeType="1"/>
            </p:cNvSpPr>
            <p:nvPr/>
          </p:nvSpPr>
          <p:spPr bwMode="auto">
            <a:xfrm>
              <a:off x="3864" y="3002"/>
              <a:ext cx="576" cy="3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fr-FR"/>
            </a:p>
          </p:txBody>
        </p:sp>
      </p:grpSp>
      <p:grpSp>
        <p:nvGrpSpPr>
          <p:cNvPr id="67594" name="Group 10"/>
          <p:cNvGrpSpPr>
            <a:grpSpLocks/>
          </p:cNvGrpSpPr>
          <p:nvPr/>
        </p:nvGrpSpPr>
        <p:grpSpPr bwMode="auto">
          <a:xfrm>
            <a:off x="3205163" y="1243013"/>
            <a:ext cx="2806700" cy="1039812"/>
            <a:chOff x="1973" y="783"/>
            <a:chExt cx="1768" cy="655"/>
          </a:xfrm>
        </p:grpSpPr>
        <p:sp>
          <p:nvSpPr>
            <p:cNvPr id="67595" name="Rectangle 11"/>
            <p:cNvSpPr>
              <a:spLocks noChangeArrowheads="1"/>
            </p:cNvSpPr>
            <p:nvPr/>
          </p:nvSpPr>
          <p:spPr bwMode="auto">
            <a:xfrm>
              <a:off x="1973" y="1279"/>
              <a:ext cx="683" cy="15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fr-FR"/>
            </a:p>
          </p:txBody>
        </p:sp>
        <p:sp>
          <p:nvSpPr>
            <p:cNvPr id="67596" name="Text Box 12"/>
            <p:cNvSpPr txBox="1">
              <a:spLocks noChangeArrowheads="1"/>
            </p:cNvSpPr>
            <p:nvPr/>
          </p:nvSpPr>
          <p:spPr bwMode="auto">
            <a:xfrm>
              <a:off x="2272" y="783"/>
              <a:ext cx="1469" cy="2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fr-FR" altLang="fr-FR" sz="1600" b="1">
                  <a:solidFill>
                    <a:schemeClr val="accent2"/>
                  </a:solidFill>
                </a:rPr>
                <a:t>Contenu textuel</a:t>
              </a:r>
            </a:p>
          </p:txBody>
        </p:sp>
        <p:sp>
          <p:nvSpPr>
            <p:cNvPr id="67597" name="Line 13"/>
            <p:cNvSpPr>
              <a:spLocks noChangeShapeType="1"/>
            </p:cNvSpPr>
            <p:nvPr/>
          </p:nvSpPr>
          <p:spPr bwMode="auto">
            <a:xfrm>
              <a:off x="2480" y="995"/>
              <a:ext cx="0" cy="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fr-FR"/>
            </a:p>
          </p:txBody>
        </p:sp>
      </p:grpSp>
      <p:grpSp>
        <p:nvGrpSpPr>
          <p:cNvPr id="67598" name="Group 14"/>
          <p:cNvGrpSpPr>
            <a:grpSpLocks/>
          </p:cNvGrpSpPr>
          <p:nvPr/>
        </p:nvGrpSpPr>
        <p:grpSpPr bwMode="auto">
          <a:xfrm>
            <a:off x="368300" y="1243013"/>
            <a:ext cx="2332038" cy="787400"/>
            <a:chOff x="232" y="783"/>
            <a:chExt cx="1469" cy="496"/>
          </a:xfrm>
        </p:grpSpPr>
        <p:sp>
          <p:nvSpPr>
            <p:cNvPr id="67599" name="Rectangle 15"/>
            <p:cNvSpPr>
              <a:spLocks noChangeArrowheads="1"/>
            </p:cNvSpPr>
            <p:nvPr/>
          </p:nvSpPr>
          <p:spPr bwMode="auto">
            <a:xfrm>
              <a:off x="797" y="1120"/>
              <a:ext cx="904" cy="15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fr-FR"/>
            </a:p>
          </p:txBody>
        </p:sp>
        <p:sp>
          <p:nvSpPr>
            <p:cNvPr id="67600" name="Text Box 16"/>
            <p:cNvSpPr txBox="1">
              <a:spLocks noChangeArrowheads="1"/>
            </p:cNvSpPr>
            <p:nvPr/>
          </p:nvSpPr>
          <p:spPr bwMode="auto">
            <a:xfrm>
              <a:off x="232" y="783"/>
              <a:ext cx="1469" cy="2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fr-FR" altLang="fr-FR" sz="1600" b="1">
                  <a:solidFill>
                    <a:schemeClr val="accent2"/>
                  </a:solidFill>
                </a:rPr>
                <a:t>Balise ouvrante</a:t>
              </a:r>
            </a:p>
          </p:txBody>
        </p:sp>
        <p:sp>
          <p:nvSpPr>
            <p:cNvPr id="67601" name="Line 17"/>
            <p:cNvSpPr>
              <a:spLocks noChangeShapeType="1"/>
            </p:cNvSpPr>
            <p:nvPr/>
          </p:nvSpPr>
          <p:spPr bwMode="auto">
            <a:xfrm>
              <a:off x="601" y="1004"/>
              <a:ext cx="205"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FR"/>
            </a:p>
          </p:txBody>
        </p:sp>
      </p:grpSp>
      <p:grpSp>
        <p:nvGrpSpPr>
          <p:cNvPr id="67602" name="Group 18"/>
          <p:cNvGrpSpPr>
            <a:grpSpLocks/>
          </p:cNvGrpSpPr>
          <p:nvPr/>
        </p:nvGrpSpPr>
        <p:grpSpPr bwMode="auto">
          <a:xfrm>
            <a:off x="393700" y="5373688"/>
            <a:ext cx="2357438" cy="828675"/>
            <a:chOff x="248" y="3523"/>
            <a:chExt cx="1485" cy="522"/>
          </a:xfrm>
        </p:grpSpPr>
        <p:sp>
          <p:nvSpPr>
            <p:cNvPr id="67603" name="Rectangle 19"/>
            <p:cNvSpPr>
              <a:spLocks noChangeArrowheads="1"/>
            </p:cNvSpPr>
            <p:nvPr/>
          </p:nvSpPr>
          <p:spPr bwMode="auto">
            <a:xfrm>
              <a:off x="829" y="3523"/>
              <a:ext cx="904" cy="15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4E57D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fr-FR"/>
            </a:p>
          </p:txBody>
        </p:sp>
        <p:sp>
          <p:nvSpPr>
            <p:cNvPr id="67604" name="Text Box 20"/>
            <p:cNvSpPr txBox="1">
              <a:spLocks noChangeArrowheads="1"/>
            </p:cNvSpPr>
            <p:nvPr/>
          </p:nvSpPr>
          <p:spPr bwMode="auto">
            <a:xfrm>
              <a:off x="248" y="3833"/>
              <a:ext cx="1469" cy="212"/>
            </a:xfrm>
            <a:prstGeom prst="rect">
              <a:avLst/>
            </a:prstGeom>
            <a:noFill/>
            <a:ln>
              <a:noFill/>
            </a:ln>
            <a:effectLst/>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fr-FR" altLang="fr-FR" sz="1600" b="1">
                  <a:solidFill>
                    <a:schemeClr val="accent2"/>
                  </a:solidFill>
                </a:rPr>
                <a:t>Balise fermante</a:t>
              </a:r>
            </a:p>
          </p:txBody>
        </p:sp>
        <p:sp>
          <p:nvSpPr>
            <p:cNvPr id="67605" name="Line 21"/>
            <p:cNvSpPr>
              <a:spLocks noChangeShapeType="1"/>
            </p:cNvSpPr>
            <p:nvPr/>
          </p:nvSpPr>
          <p:spPr bwMode="auto">
            <a:xfrm flipV="1">
              <a:off x="624" y="3674"/>
              <a:ext cx="205" cy="15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fr-FR"/>
            </a:p>
          </p:txBody>
        </p:sp>
      </p:grpSp>
      <p:sp>
        <p:nvSpPr>
          <p:cNvPr id="67606" name="Rectangle 22"/>
          <p:cNvSpPr>
            <a:spLocks noGrp="1" noChangeArrowheads="1"/>
          </p:cNvSpPr>
          <p:nvPr>
            <p:ph type="body" idx="1"/>
          </p:nvPr>
        </p:nvSpPr>
        <p:spPr>
          <a:xfrm>
            <a:off x="635000" y="1773238"/>
            <a:ext cx="8153400" cy="4332287"/>
          </a:xfrm>
          <a:noFill/>
          <a:ln/>
          <a:extLst>
            <a:ext uri="{909E8E84-426E-40DD-AFC4-6F175D3DCCD1}">
              <a14:hiddenFill xmlns:a14="http://schemas.microsoft.com/office/drawing/2010/main">
                <a:solidFill>
                  <a:schemeClr val="hlink"/>
                </a:solidFill>
              </a14:hiddenFill>
            </a:ext>
          </a:extLst>
        </p:spPr>
        <p:txBody>
          <a:bodyPr lIns="92075" tIns="46038" rIns="92075" bIns="46038"/>
          <a:lstStyle/>
          <a:p>
            <a:pPr marL="952500" lvl="1" indent="-279400">
              <a:tabLst>
                <a:tab pos="1714500" algn="l"/>
              </a:tabLst>
            </a:pPr>
            <a:r>
              <a:rPr lang="fr-FR" altLang="fr-FR" sz="1400" b="1">
                <a:latin typeface="Courier New" panose="02070309020205020404" pitchFamily="49" charset="0"/>
              </a:rPr>
              <a:t>&lt;Formation&gt;</a:t>
            </a:r>
          </a:p>
          <a:p>
            <a:pPr marL="952500" lvl="1" indent="-279400">
              <a:tabLst>
                <a:tab pos="1714500" algn="l"/>
              </a:tabLst>
            </a:pPr>
            <a:r>
              <a:rPr lang="fr-FR" altLang="fr-FR" sz="1400" b="1">
                <a:latin typeface="Courier New" panose="02070309020205020404" pitchFamily="49" charset="0"/>
              </a:rPr>
              <a:t>      &lt;Intitulé&gt; IUP IHM 1&lt;/Intitulé&gt;</a:t>
            </a:r>
          </a:p>
          <a:p>
            <a:pPr marL="952500" lvl="1" indent="-279400">
              <a:tabLst>
                <a:tab pos="1714500" algn="l"/>
              </a:tabLst>
            </a:pPr>
            <a:r>
              <a:rPr lang="fr-FR" altLang="fr-FR" sz="1400" b="1">
                <a:latin typeface="Courier New" panose="02070309020205020404" pitchFamily="49" charset="0"/>
              </a:rPr>
              <a:t>      &lt;Intervenants&gt;</a:t>
            </a:r>
          </a:p>
          <a:p>
            <a:pPr marL="952500" lvl="1" indent="-279400">
              <a:tabLst>
                <a:tab pos="1714500" algn="l"/>
              </a:tabLst>
            </a:pPr>
            <a:r>
              <a:rPr lang="fr-FR" altLang="fr-FR" sz="1400" b="1">
                <a:latin typeface="Courier New" panose="02070309020205020404" pitchFamily="49" charset="0"/>
              </a:rPr>
              <a:t>             &lt;Enseignant label="1"&gt;G. Michel&lt;/Enseignant&gt;</a:t>
            </a:r>
          </a:p>
          <a:p>
            <a:pPr marL="1714500" lvl="2" indent="-190500">
              <a:tabLst>
                <a:tab pos="1714500" algn="l"/>
              </a:tabLst>
            </a:pPr>
            <a:r>
              <a:rPr lang="fr-FR" altLang="fr-FR" sz="1400" b="1">
                <a:latin typeface="Courier New" panose="02070309020205020404" pitchFamily="49" charset="0"/>
              </a:rPr>
              <a:t>     &lt;Enseignant label="2"&gt;E. Nauer&lt;/Enseignant&gt;</a:t>
            </a:r>
          </a:p>
          <a:p>
            <a:pPr marL="1714500" lvl="2" indent="-190500">
              <a:tabLst>
                <a:tab pos="1714500" algn="l"/>
              </a:tabLst>
            </a:pPr>
            <a:r>
              <a:rPr lang="fr-FR" altLang="fr-FR" sz="1400" b="1">
                <a:latin typeface="Courier New" panose="02070309020205020404" pitchFamily="49" charset="0"/>
              </a:rPr>
              <a:t>     ...</a:t>
            </a:r>
          </a:p>
          <a:p>
            <a:pPr marL="952500" lvl="1" indent="-279400">
              <a:tabLst>
                <a:tab pos="1714500" algn="l"/>
              </a:tabLst>
            </a:pPr>
            <a:r>
              <a:rPr lang="fr-FR" altLang="fr-FR" sz="1400" b="1">
                <a:latin typeface="Courier New" panose="02070309020205020404" pitchFamily="49" charset="0"/>
              </a:rPr>
              <a:t>      &lt;/Intervenants&gt;</a:t>
            </a:r>
          </a:p>
          <a:p>
            <a:pPr marL="952500" lvl="1" indent="-279400">
              <a:tabLst>
                <a:tab pos="1714500" algn="l"/>
              </a:tabLst>
            </a:pPr>
            <a:r>
              <a:rPr lang="fr-FR" altLang="fr-FR" sz="1400" b="1">
                <a:latin typeface="Courier New" panose="02070309020205020404" pitchFamily="49" charset="0"/>
              </a:rPr>
              <a:t>      &lt;Contenu&gt;</a:t>
            </a:r>
          </a:p>
          <a:p>
            <a:pPr marL="952500" lvl="1" indent="-279400">
              <a:tabLst>
                <a:tab pos="1714500" algn="l"/>
              </a:tabLst>
            </a:pPr>
            <a:r>
              <a:rPr lang="fr-FR" altLang="fr-FR" sz="1400" b="1">
                <a:latin typeface="Courier New" panose="02070309020205020404" pitchFamily="49" charset="0"/>
              </a:rPr>
              <a:t>            &lt;Cours id="1" intervenant="2"&gt;</a:t>
            </a:r>
          </a:p>
          <a:p>
            <a:pPr marL="952500" lvl="1" indent="-279400">
              <a:tabLst>
                <a:tab pos="1714500" algn="l"/>
              </a:tabLst>
            </a:pPr>
            <a:r>
              <a:rPr lang="fr-FR" altLang="fr-FR" sz="1400" b="1">
                <a:latin typeface="Courier New" panose="02070309020205020404" pitchFamily="49" charset="0"/>
              </a:rPr>
              <a:t>                  &lt;Titre&gt;Internet&lt;/Titre&gt;</a:t>
            </a:r>
          </a:p>
          <a:p>
            <a:pPr marL="952500" lvl="1" indent="-279400">
              <a:tabLst>
                <a:tab pos="1714500" algn="l"/>
              </a:tabLst>
            </a:pPr>
            <a:r>
              <a:rPr lang="fr-FR" altLang="fr-FR" sz="1400" b="1">
                <a:latin typeface="Courier New" panose="02070309020205020404" pitchFamily="49" charset="0"/>
              </a:rPr>
              <a:t>                  &lt;VolumeHoraire&gt;40&lt;/VolumeHoraire&gt;</a:t>
            </a:r>
          </a:p>
          <a:p>
            <a:pPr marL="952500" lvl="1" indent="-279400">
              <a:tabLst>
                <a:tab pos="1714500" algn="l"/>
              </a:tabLst>
            </a:pPr>
            <a:r>
              <a:rPr lang="fr-FR" altLang="fr-FR" sz="1400" b="1">
                <a:latin typeface="Courier New" panose="02070309020205020404" pitchFamily="49" charset="0"/>
              </a:rPr>
              <a:t>            &lt;/Cours&gt;</a:t>
            </a:r>
          </a:p>
          <a:p>
            <a:pPr marL="952500" lvl="1" indent="-279400">
              <a:tabLst>
                <a:tab pos="1714500" algn="l"/>
              </a:tabLst>
            </a:pPr>
            <a:r>
              <a:rPr lang="fr-FR" altLang="fr-FR" sz="1400" b="1">
                <a:latin typeface="Courier New" panose="02070309020205020404" pitchFamily="49" charset="0"/>
              </a:rPr>
              <a:t>            ...</a:t>
            </a:r>
          </a:p>
          <a:p>
            <a:pPr marL="952500" lvl="1" indent="-279400">
              <a:tabLst>
                <a:tab pos="1714500" algn="l"/>
              </a:tabLst>
            </a:pPr>
            <a:r>
              <a:rPr lang="fr-FR" altLang="fr-FR" sz="1400" b="1">
                <a:latin typeface="Courier New" panose="02070309020205020404" pitchFamily="49" charset="0"/>
              </a:rPr>
              <a:t>      &lt;/Contenu&gt;</a:t>
            </a:r>
          </a:p>
          <a:p>
            <a:pPr marL="952500" lvl="1" indent="-279400">
              <a:tabLst>
                <a:tab pos="1714500" algn="l"/>
              </a:tabLst>
            </a:pPr>
            <a:r>
              <a:rPr lang="fr-FR" altLang="fr-FR" sz="1400" b="1">
                <a:latin typeface="Courier New" panose="02070309020205020404" pitchFamily="49" charset="0"/>
              </a:rPr>
              <a:t>&lt;/Formation&gt;</a:t>
            </a:r>
            <a:endParaRPr lang="fr-FR" altLang="fr-FR" sz="1500" b="1">
              <a:latin typeface="Courier New" panose="02070309020205020404" pitchFamily="49" charset="0"/>
            </a:endParaRPr>
          </a:p>
        </p:txBody>
      </p:sp>
      <p:sp>
        <p:nvSpPr>
          <p:cNvPr id="67607" name="Rectangle 23"/>
          <p:cNvSpPr>
            <a:spLocks noGrp="1" noChangeArrowheads="1"/>
          </p:cNvSpPr>
          <p:nvPr>
            <p:ph type="title"/>
          </p:nvPr>
        </p:nvSpPr>
        <p:spPr>
          <a:noFill/>
          <a:ln/>
        </p:spPr>
        <p:txBody>
          <a:bodyPr lIns="92075" tIns="46038" rIns="92075" bIns="46038"/>
          <a:lstStyle/>
          <a:p>
            <a:r>
              <a:rPr lang="fr-FR" altLang="fr-FR"/>
              <a:t>SGML : un exemple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75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760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759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6759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75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EA90FDE5-676B-4B23-842D-48DF5C349235}" type="slidenum">
              <a:rPr lang="fr-FR" altLang="fr-FR"/>
              <a:pPr/>
              <a:t>40</a:t>
            </a:fld>
            <a:endParaRPr lang="fr-FR" altLang="fr-FR"/>
          </a:p>
        </p:txBody>
      </p:sp>
      <p:sp>
        <p:nvSpPr>
          <p:cNvPr id="142338" name="Rectangle 2"/>
          <p:cNvSpPr>
            <a:spLocks noGrp="1" noChangeArrowheads="1"/>
          </p:cNvSpPr>
          <p:nvPr>
            <p:ph type="title"/>
          </p:nvPr>
        </p:nvSpPr>
        <p:spPr/>
        <p:txBody>
          <a:bodyPr/>
          <a:lstStyle/>
          <a:p>
            <a:r>
              <a:rPr lang="fr-FR" altLang="fr-FR"/>
              <a:t>Les noms de fichiers</a:t>
            </a:r>
            <a:endParaRPr lang="fr-FR" altLang="fr-FR" sz="1200"/>
          </a:p>
        </p:txBody>
      </p:sp>
      <p:sp>
        <p:nvSpPr>
          <p:cNvPr id="142339" name="Rectangle 3"/>
          <p:cNvSpPr>
            <a:spLocks noGrp="1" noChangeArrowheads="1"/>
          </p:cNvSpPr>
          <p:nvPr>
            <p:ph type="body" idx="1"/>
          </p:nvPr>
        </p:nvSpPr>
        <p:spPr>
          <a:xfrm>
            <a:off x="381000" y="1333500"/>
            <a:ext cx="8661400" cy="4914900"/>
          </a:xfrm>
        </p:spPr>
        <p:txBody>
          <a:bodyPr anchor="ctr"/>
          <a:lstStyle/>
          <a:p>
            <a:r>
              <a:rPr lang="fr-FR" altLang="fr-FR"/>
              <a:t>Les fichiers HTML ont des extensions précises :</a:t>
            </a:r>
          </a:p>
          <a:p>
            <a:pPr lvl="1"/>
            <a:r>
              <a:rPr lang="fr-FR" altLang="fr-FR"/>
              <a:t>.htm, .html, …</a:t>
            </a:r>
          </a:p>
          <a:p>
            <a:r>
              <a:rPr lang="fr-FR" altLang="fr-FR"/>
              <a:t>Première page d'un site (ou d'un dossier du site) </a:t>
            </a:r>
          </a:p>
          <a:p>
            <a:pPr lvl="1"/>
            <a:r>
              <a:rPr lang="fr-FR" altLang="fr-FR"/>
              <a:t>En général : index.html. </a:t>
            </a:r>
          </a:p>
          <a:p>
            <a:pPr lvl="1"/>
            <a:r>
              <a:rPr lang="fr-FR" altLang="fr-FR"/>
              <a:t>Dans 99% des cas, cela permet d'atteindre le site ou le dossier.</a:t>
            </a:r>
          </a:p>
          <a:p>
            <a:r>
              <a:rPr lang="fr-FR" altLang="fr-FR"/>
              <a:t>Les fichiers images </a:t>
            </a:r>
          </a:p>
          <a:p>
            <a:pPr lvl="1"/>
            <a:r>
              <a:rPr lang="fr-FR" altLang="fr-FR"/>
              <a:t>Images de qualité photographique : JPEG (extension : .jpg)</a:t>
            </a:r>
          </a:p>
          <a:p>
            <a:pPr lvl="1"/>
            <a:r>
              <a:rPr lang="fr-FR" altLang="fr-FR"/>
              <a:t>Images de type dessin, ayant au maximum 256 couleurs (dont une éventuellement transparente) ou les images animées : GIF</a:t>
            </a:r>
            <a:br>
              <a:rPr lang="fr-FR" altLang="fr-FR"/>
            </a:br>
            <a:r>
              <a:rPr lang="fr-FR" altLang="fr-FR"/>
              <a:t>(extension .gif)</a:t>
            </a:r>
            <a:br>
              <a:rPr lang="fr-FR" altLang="fr-FR"/>
            </a:br>
            <a:endParaRPr lang="fr-FR" altLang="fr-F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92A55AEA-6CA2-45AA-8E44-36116036628E}" type="slidenum">
              <a:rPr lang="fr-FR" altLang="fr-FR"/>
              <a:pPr/>
              <a:t>41</a:t>
            </a:fld>
            <a:endParaRPr lang="fr-FR" altLang="fr-FR"/>
          </a:p>
        </p:txBody>
      </p:sp>
      <p:sp>
        <p:nvSpPr>
          <p:cNvPr id="144386" name="Rectangle 2"/>
          <p:cNvSpPr>
            <a:spLocks noGrp="1" noChangeArrowheads="1"/>
          </p:cNvSpPr>
          <p:nvPr>
            <p:ph type="title"/>
          </p:nvPr>
        </p:nvSpPr>
        <p:spPr/>
        <p:txBody>
          <a:bodyPr/>
          <a:lstStyle/>
          <a:p>
            <a:r>
              <a:rPr lang="fr-FR" altLang="fr-FR"/>
              <a:t>Les noms de fichier</a:t>
            </a:r>
          </a:p>
        </p:txBody>
      </p:sp>
      <p:sp>
        <p:nvSpPr>
          <p:cNvPr id="144387" name="Rectangle 3"/>
          <p:cNvSpPr>
            <a:spLocks noGrp="1" noChangeArrowheads="1"/>
          </p:cNvSpPr>
          <p:nvPr>
            <p:ph type="body" idx="1"/>
          </p:nvPr>
        </p:nvSpPr>
        <p:spPr>
          <a:xfrm>
            <a:off x="381000" y="1333500"/>
            <a:ext cx="8661400" cy="5346700"/>
          </a:xfrm>
        </p:spPr>
        <p:txBody>
          <a:bodyPr/>
          <a:lstStyle/>
          <a:p>
            <a:r>
              <a:rPr lang="fr-FR" altLang="fr-FR"/>
              <a:t>Tout (ou presque) est fichier !</a:t>
            </a:r>
          </a:p>
          <a:p>
            <a:pPr lvl="1"/>
            <a:r>
              <a:rPr lang="fr-FR" altLang="fr-FR"/>
              <a:t>Fichier HTML, images, sons, vidéos, …</a:t>
            </a:r>
          </a:p>
          <a:p>
            <a:r>
              <a:rPr lang="fr-FR" altLang="fr-FR"/>
              <a:t>Désignation des fichiers : URL  </a:t>
            </a:r>
          </a:p>
          <a:p>
            <a:pPr lvl="1"/>
            <a:r>
              <a:rPr lang="fr-FR" altLang="fr-FR" sz="1400" b="1"/>
              <a:t>&lt;protocole&gt;://[user[:password]@]&lt;machine&gt;[:port][/&lt;path&gt;[#label|?liste paramètres&gt;]]</a:t>
            </a:r>
          </a:p>
          <a:p>
            <a:r>
              <a:rPr lang="fr-FR" altLang="fr-FR"/>
              <a:t>Lien hypertexte </a:t>
            </a:r>
          </a:p>
          <a:p>
            <a:pPr lvl="1"/>
            <a:r>
              <a:rPr lang="fr-FR" altLang="fr-FR"/>
              <a:t>Permet d’associer un document (i.e. fichier) à une zone cliquable</a:t>
            </a:r>
          </a:p>
          <a:p>
            <a:r>
              <a:rPr lang="fr-FR" altLang="fr-FR"/>
              <a:t>Deux types de liens hypertextes </a:t>
            </a:r>
          </a:p>
          <a:p>
            <a:pPr lvl="1"/>
            <a:r>
              <a:rPr lang="fr-FR" altLang="fr-FR"/>
              <a:t>Absolus : équivalent à une URL, à </a:t>
            </a:r>
            <a:r>
              <a:rPr lang="fr-FR" altLang="fr-FR">
                <a:cs typeface="Arial" panose="020B0604020202020204" pitchFamily="34" charset="0"/>
              </a:rPr>
              <a:t>utiliser lorsque le document appelé n’est pas situé sur le même site que le document appelant.</a:t>
            </a:r>
          </a:p>
          <a:p>
            <a:pPr lvl="1"/>
            <a:r>
              <a:rPr lang="fr-FR" altLang="fr-FR">
                <a:cs typeface="Arial" panose="020B0604020202020204" pitchFamily="34" charset="0"/>
              </a:rPr>
              <a:t>Relatifs : URL - </a:t>
            </a:r>
            <a:r>
              <a:rPr lang="fr-FR" altLang="fr-FR" sz="1600" b="1"/>
              <a:t>&lt;protocole&gt;://[user[:password]@]&lt;machine&gt;[:port]</a:t>
            </a:r>
            <a:br>
              <a:rPr lang="fr-FR" altLang="fr-FR" sz="1600" b="1"/>
            </a:br>
            <a:r>
              <a:rPr lang="fr-FR" altLang="fr-FR">
                <a:cs typeface="Arial" panose="020B0604020202020204" pitchFamily="34" charset="0"/>
              </a:rPr>
              <a:t>à utiliser lorsque le document appelé est situé sur le même site que le document appelant.</a:t>
            </a:r>
            <a:endParaRPr lang="fr-FR" altLang="fr-F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A963F0C5-AA14-461E-8E46-D7F2A3F46481}" type="slidenum">
              <a:rPr lang="fr-FR" altLang="fr-FR"/>
              <a:pPr/>
              <a:t>42</a:t>
            </a:fld>
            <a:endParaRPr lang="fr-FR" altLang="fr-FR"/>
          </a:p>
        </p:txBody>
      </p:sp>
      <p:sp>
        <p:nvSpPr>
          <p:cNvPr id="146434" name="Rectangle 2"/>
          <p:cNvSpPr>
            <a:spLocks noGrp="1" noChangeArrowheads="1"/>
          </p:cNvSpPr>
          <p:nvPr>
            <p:ph type="title"/>
          </p:nvPr>
        </p:nvSpPr>
        <p:spPr>
          <a:noFill/>
          <a:ln/>
        </p:spPr>
        <p:txBody>
          <a:bodyPr lIns="92075" tIns="46038" rIns="92075" bIns="46038"/>
          <a:lstStyle/>
          <a:p>
            <a:r>
              <a:rPr lang="fr-FR" altLang="fr-FR"/>
              <a:t>URL</a:t>
            </a:r>
          </a:p>
        </p:txBody>
      </p:sp>
      <p:sp>
        <p:nvSpPr>
          <p:cNvPr id="146435" name="Rectangle 3"/>
          <p:cNvSpPr>
            <a:spLocks noGrp="1" noChangeArrowheads="1"/>
          </p:cNvSpPr>
          <p:nvPr>
            <p:ph type="body" idx="1"/>
          </p:nvPr>
        </p:nvSpPr>
        <p:spPr>
          <a:xfrm>
            <a:off x="381000" y="1333500"/>
            <a:ext cx="8763000" cy="4914900"/>
          </a:xfrm>
          <a:noFill/>
          <a:ln/>
        </p:spPr>
        <p:txBody>
          <a:bodyPr lIns="92075" tIns="46038" rIns="92075" bIns="46038"/>
          <a:lstStyle/>
          <a:p>
            <a:pPr>
              <a:lnSpc>
                <a:spcPct val="90000"/>
              </a:lnSpc>
              <a:tabLst>
                <a:tab pos="1714500" algn="l"/>
              </a:tabLst>
            </a:pPr>
            <a:r>
              <a:rPr lang="fr-FR" altLang="fr-FR"/>
              <a:t>Liens hypertextes absolus</a:t>
            </a:r>
          </a:p>
          <a:p>
            <a:pPr marL="952500" lvl="1" indent="-279400">
              <a:lnSpc>
                <a:spcPct val="90000"/>
              </a:lnSpc>
              <a:tabLst>
                <a:tab pos="1714500" algn="l"/>
              </a:tabLst>
            </a:pPr>
            <a:r>
              <a:rPr lang="fr-FR" altLang="fr-FR"/>
              <a:t>Équivalent à une URL</a:t>
            </a:r>
          </a:p>
          <a:p>
            <a:pPr>
              <a:lnSpc>
                <a:spcPct val="90000"/>
              </a:lnSpc>
              <a:tabLst>
                <a:tab pos="1714500" algn="l"/>
              </a:tabLst>
            </a:pPr>
            <a:r>
              <a:rPr lang="fr-FR" altLang="fr-FR"/>
              <a:t>Liens hypertextes relatifs </a:t>
            </a:r>
          </a:p>
          <a:p>
            <a:pPr marL="952500" lvl="1" indent="-279400">
              <a:lnSpc>
                <a:spcPct val="90000"/>
              </a:lnSpc>
              <a:tabLst>
                <a:tab pos="1714500" algn="l"/>
              </a:tabLst>
            </a:pPr>
            <a:r>
              <a:rPr lang="fr-FR" altLang="fr-FR"/>
              <a:t>Utilisés, dans un document, pour référencer un document localisé sur le même serveur et accessible par le même protocole </a:t>
            </a:r>
          </a:p>
          <a:p>
            <a:pPr marL="952500" lvl="1" indent="-279400">
              <a:lnSpc>
                <a:spcPct val="90000"/>
              </a:lnSpc>
              <a:tabLst>
                <a:tab pos="1714500" algn="l"/>
              </a:tabLst>
            </a:pPr>
            <a:r>
              <a:rPr lang="fr-FR" altLang="fr-FR" sz="1800"/>
              <a:t>Deux types de liens relatifs</a:t>
            </a:r>
            <a:endParaRPr lang="fr-FR" altLang="fr-FR"/>
          </a:p>
          <a:p>
            <a:pPr marL="1714500" lvl="2" indent="-190500">
              <a:lnSpc>
                <a:spcPct val="90000"/>
              </a:lnSpc>
              <a:tabLst>
                <a:tab pos="1714500" algn="l"/>
              </a:tabLst>
            </a:pPr>
            <a:r>
              <a:rPr lang="fr-FR" altLang="fr-FR"/>
              <a:t>par rapport à la racine du serveur Web</a:t>
            </a:r>
          </a:p>
          <a:p>
            <a:pPr marL="1714500" lvl="2" indent="-190500">
              <a:lnSpc>
                <a:spcPct val="90000"/>
              </a:lnSpc>
              <a:tabLst>
                <a:tab pos="1714500" algn="l"/>
              </a:tabLst>
            </a:pPr>
            <a:r>
              <a:rPr lang="fr-FR" altLang="fr-FR"/>
              <a:t>par rapport au répertoire du document qui la contient	</a:t>
            </a:r>
          </a:p>
          <a:p>
            <a:pPr marL="952500" lvl="1" indent="-279400">
              <a:lnSpc>
                <a:spcPct val="90000"/>
              </a:lnSpc>
              <a:tabLst>
                <a:tab pos="1714500" algn="l"/>
              </a:tabLst>
            </a:pPr>
            <a:r>
              <a:rPr lang="fr-FR" altLang="fr-FR"/>
              <a:t>Exemple		</a:t>
            </a:r>
          </a:p>
          <a:p>
            <a:pPr marL="1714500" lvl="2" indent="-190500">
              <a:lnSpc>
                <a:spcPct val="90000"/>
              </a:lnSpc>
              <a:tabLst>
                <a:tab pos="1714500" algn="l"/>
              </a:tabLst>
            </a:pPr>
            <a:r>
              <a:rPr lang="fr-FR" altLang="fr-FR" sz="1600"/>
              <a:t>Soit le document 		</a:t>
            </a:r>
            <a:r>
              <a:rPr lang="fr-FR" altLang="fr-FR" sz="1600" b="1">
                <a:solidFill>
                  <a:schemeClr val="accent2"/>
                </a:solidFill>
              </a:rPr>
              <a:t>http://www.univ-evry.fr/fichiers/a.html</a:t>
            </a:r>
            <a:endParaRPr lang="fr-FR" altLang="fr-FR" sz="1600">
              <a:solidFill>
                <a:schemeClr val="accent2"/>
              </a:solidFill>
            </a:endParaRPr>
          </a:p>
          <a:p>
            <a:pPr marL="1714500" lvl="2" indent="-190500">
              <a:lnSpc>
                <a:spcPct val="90000"/>
              </a:lnSpc>
              <a:tabLst>
                <a:tab pos="1714500" algn="l"/>
              </a:tabLst>
            </a:pPr>
            <a:r>
              <a:rPr lang="fr-FR" altLang="fr-FR" sz="1600"/>
              <a:t>Les URL relatives				       </a:t>
            </a:r>
            <a:r>
              <a:rPr lang="fr-FR" altLang="fr-FR" sz="1600" b="1"/>
              <a:t>/fichiers/b.html</a:t>
            </a:r>
            <a:endParaRPr lang="fr-FR" altLang="fr-FR" sz="1600"/>
          </a:p>
          <a:p>
            <a:pPr marL="1714500" lvl="2" indent="-190500">
              <a:lnSpc>
                <a:spcPct val="90000"/>
              </a:lnSpc>
              <a:tabLst>
                <a:tab pos="1714500" algn="l"/>
              </a:tabLst>
            </a:pPr>
            <a:r>
              <a:rPr lang="fr-FR" altLang="fr-FR" sz="1600"/>
              <a:t>	et 						      </a:t>
            </a:r>
            <a:r>
              <a:rPr lang="fr-FR" altLang="fr-FR" sz="1600" b="1"/>
              <a:t>b.html</a:t>
            </a:r>
            <a:endParaRPr lang="fr-FR" altLang="fr-FR" sz="1600"/>
          </a:p>
          <a:p>
            <a:pPr marL="1714500" lvl="2" indent="-190500">
              <a:lnSpc>
                <a:spcPct val="90000"/>
              </a:lnSpc>
              <a:tabLst>
                <a:tab pos="1714500" algn="l"/>
              </a:tabLst>
            </a:pPr>
            <a:r>
              <a:rPr lang="fr-FR" altLang="fr-FR" sz="800"/>
              <a:t>  </a:t>
            </a:r>
          </a:p>
          <a:p>
            <a:pPr marL="1714500" lvl="2" indent="-190500">
              <a:lnSpc>
                <a:spcPct val="90000"/>
              </a:lnSpc>
              <a:tabLst>
                <a:tab pos="1714500" algn="l"/>
              </a:tabLst>
            </a:pPr>
            <a:r>
              <a:rPr lang="fr-FR" altLang="fr-FR" sz="1600" b="1"/>
              <a:t>	</a:t>
            </a:r>
            <a:r>
              <a:rPr lang="fr-FR" altLang="fr-FR" sz="1600"/>
              <a:t>désignent l’URL absolue</a:t>
            </a:r>
            <a:r>
              <a:rPr lang="fr-FR" altLang="fr-FR" sz="1600" b="1"/>
              <a:t>	</a:t>
            </a:r>
            <a:r>
              <a:rPr lang="fr-FR" altLang="fr-FR" sz="1600" b="1">
                <a:solidFill>
                  <a:schemeClr val="accent2"/>
                </a:solidFill>
              </a:rPr>
              <a:t>http://www.univ-evry.fr/fichiers/b.html</a:t>
            </a:r>
            <a:endParaRPr lang="fr-FR" altLang="fr-FR" sz="1600">
              <a:solidFill>
                <a:schemeClr val="accent2"/>
              </a:solidFill>
            </a:endParaRPr>
          </a:p>
          <a:p>
            <a:pPr>
              <a:lnSpc>
                <a:spcPct val="90000"/>
              </a:lnSpc>
              <a:tabLst>
                <a:tab pos="1714500" algn="l"/>
              </a:tabLst>
            </a:pPr>
            <a:endParaRPr lang="fr-FR" altLang="fr-FR">
              <a:solidFill>
                <a:schemeClr val="accent2"/>
              </a:solidFill>
            </a:endParaRPr>
          </a:p>
        </p:txBody>
      </p:sp>
      <p:sp>
        <p:nvSpPr>
          <p:cNvPr id="146436" name="Line 4"/>
          <p:cNvSpPr>
            <a:spLocks noChangeShapeType="1"/>
          </p:cNvSpPr>
          <p:nvPr/>
        </p:nvSpPr>
        <p:spPr bwMode="auto">
          <a:xfrm>
            <a:off x="5003800" y="5519738"/>
            <a:ext cx="3759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F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Espace réservé du numéro de diapositive 5"/>
          <p:cNvSpPr>
            <a:spLocks noGrp="1"/>
          </p:cNvSpPr>
          <p:nvPr>
            <p:ph type="sldNum" sz="quarter" idx="12"/>
          </p:nvPr>
        </p:nvSpPr>
        <p:spPr/>
        <p:txBody>
          <a:bodyPr/>
          <a:lstStyle/>
          <a:p>
            <a:fld id="{B2DA105B-84C3-4411-A5D9-8DFE72292DC0}" type="slidenum">
              <a:rPr lang="fr-FR" altLang="fr-FR"/>
              <a:pPr/>
              <a:t>43</a:t>
            </a:fld>
            <a:endParaRPr lang="fr-FR" altLang="fr-FR"/>
          </a:p>
        </p:txBody>
      </p:sp>
      <p:sp>
        <p:nvSpPr>
          <p:cNvPr id="148482" name="Rectangle 2"/>
          <p:cNvSpPr>
            <a:spLocks noChangeArrowheads="1"/>
          </p:cNvSpPr>
          <p:nvPr/>
        </p:nvSpPr>
        <p:spPr bwMode="auto">
          <a:xfrm>
            <a:off x="4395788" y="1619250"/>
            <a:ext cx="4481512" cy="413702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FR"/>
          </a:p>
        </p:txBody>
      </p:sp>
      <p:sp>
        <p:nvSpPr>
          <p:cNvPr id="148483" name="Rectangle 3"/>
          <p:cNvSpPr>
            <a:spLocks noGrp="1" noChangeArrowheads="1"/>
          </p:cNvSpPr>
          <p:nvPr>
            <p:ph type="title"/>
          </p:nvPr>
        </p:nvSpPr>
        <p:spPr/>
        <p:txBody>
          <a:bodyPr/>
          <a:lstStyle/>
          <a:p>
            <a:r>
              <a:rPr lang="fr-FR" altLang="fr-FR"/>
              <a:t>Les noms de fichiers</a:t>
            </a:r>
            <a:endParaRPr lang="fr-FR" altLang="fr-FR" sz="1200"/>
          </a:p>
        </p:txBody>
      </p:sp>
      <p:sp>
        <p:nvSpPr>
          <p:cNvPr id="148484" name="Line 4"/>
          <p:cNvSpPr>
            <a:spLocks noChangeShapeType="1"/>
          </p:cNvSpPr>
          <p:nvPr/>
        </p:nvSpPr>
        <p:spPr bwMode="auto">
          <a:xfrm>
            <a:off x="4283075" y="1439863"/>
            <a:ext cx="0" cy="4905375"/>
          </a:xfrm>
          <a:prstGeom prst="line">
            <a:avLst/>
          </a:prstGeom>
          <a:noFill/>
          <a:ln w="1905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nvGrpSpPr>
          <p:cNvPr id="148485" name="Group 5"/>
          <p:cNvGrpSpPr>
            <a:grpSpLocks/>
          </p:cNvGrpSpPr>
          <p:nvPr/>
        </p:nvGrpSpPr>
        <p:grpSpPr bwMode="auto">
          <a:xfrm>
            <a:off x="831850" y="1643063"/>
            <a:ext cx="3019425" cy="1006475"/>
            <a:chOff x="524" y="1034"/>
            <a:chExt cx="1902" cy="634"/>
          </a:xfrm>
        </p:grpSpPr>
        <p:sp>
          <p:nvSpPr>
            <p:cNvPr id="148486" name="Text Box 6"/>
            <p:cNvSpPr txBox="1">
              <a:spLocks noChangeArrowheads="1"/>
            </p:cNvSpPr>
            <p:nvPr/>
          </p:nvSpPr>
          <p:spPr bwMode="auto">
            <a:xfrm>
              <a:off x="524" y="1034"/>
              <a:ext cx="971"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fr-FR" altLang="fr-FR" sz="6000" b="1">
                  <a:latin typeface="Times New Roman" panose="02020603050405020304" pitchFamily="18" charset="0"/>
                  <a:sym typeface="Wingdings" panose="05000000000000000000" pitchFamily="2" charset="2"/>
                </a:rPr>
                <a:t></a:t>
              </a:r>
              <a:endParaRPr lang="fr-FR" altLang="fr-FR" sz="6000" b="1">
                <a:latin typeface="Times New Roman" panose="02020603050405020304" pitchFamily="18" charset="0"/>
              </a:endParaRPr>
            </a:p>
          </p:txBody>
        </p:sp>
        <p:sp>
          <p:nvSpPr>
            <p:cNvPr id="148487" name="Text Box 7"/>
            <p:cNvSpPr txBox="1">
              <a:spLocks noChangeArrowheads="1"/>
            </p:cNvSpPr>
            <p:nvPr/>
          </p:nvSpPr>
          <p:spPr bwMode="auto">
            <a:xfrm>
              <a:off x="958" y="1289"/>
              <a:ext cx="14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fr-FR" altLang="fr-FR" sz="1800">
                  <a:latin typeface="Tahoma" panose="020B0604030504040204" pitchFamily="34" charset="0"/>
                </a:rPr>
                <a:t>japelle.html</a:t>
              </a:r>
            </a:p>
          </p:txBody>
        </p:sp>
      </p:grpSp>
      <p:sp>
        <p:nvSpPr>
          <p:cNvPr id="148488" name="Rectangle 8"/>
          <p:cNvSpPr>
            <a:spLocks noChangeArrowheads="1"/>
          </p:cNvSpPr>
          <p:nvPr/>
        </p:nvSpPr>
        <p:spPr bwMode="auto">
          <a:xfrm>
            <a:off x="628650" y="1622425"/>
            <a:ext cx="3567113" cy="103346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8489" name="Text Box 9"/>
          <p:cNvSpPr txBox="1">
            <a:spLocks noChangeArrowheads="1"/>
          </p:cNvSpPr>
          <p:nvPr/>
        </p:nvSpPr>
        <p:spPr bwMode="auto">
          <a:xfrm>
            <a:off x="2047875" y="1441450"/>
            <a:ext cx="2027238" cy="376238"/>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fr-FR" altLang="fr-FR" sz="1800" b="1">
                <a:solidFill>
                  <a:schemeClr val="bg1"/>
                </a:solidFill>
                <a:latin typeface="Tahoma" panose="020B0604030504040204" pitchFamily="34" charset="0"/>
              </a:rPr>
              <a:t>www.toto.com</a:t>
            </a:r>
          </a:p>
        </p:txBody>
      </p:sp>
      <p:sp>
        <p:nvSpPr>
          <p:cNvPr id="148490" name="Rectangle 10"/>
          <p:cNvSpPr>
            <a:spLocks noChangeArrowheads="1"/>
          </p:cNvSpPr>
          <p:nvPr/>
        </p:nvSpPr>
        <p:spPr bwMode="auto">
          <a:xfrm>
            <a:off x="628650" y="3111500"/>
            <a:ext cx="3567113" cy="259556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8491" name="Text Box 11"/>
          <p:cNvSpPr txBox="1">
            <a:spLocks noChangeArrowheads="1"/>
          </p:cNvSpPr>
          <p:nvPr/>
        </p:nvSpPr>
        <p:spPr bwMode="auto">
          <a:xfrm>
            <a:off x="2049463" y="2870200"/>
            <a:ext cx="2027237" cy="376238"/>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fr-FR" altLang="fr-FR" sz="1800" b="1">
                <a:solidFill>
                  <a:schemeClr val="bg1"/>
                </a:solidFill>
                <a:latin typeface="Tahoma" panose="020B0604030504040204" pitchFamily="34" charset="0"/>
              </a:rPr>
              <a:t>www.tutu.com</a:t>
            </a:r>
          </a:p>
        </p:txBody>
      </p:sp>
      <p:sp>
        <p:nvSpPr>
          <p:cNvPr id="148492" name="Text Box 12"/>
          <p:cNvSpPr txBox="1">
            <a:spLocks noChangeArrowheads="1"/>
          </p:cNvSpPr>
          <p:nvPr/>
        </p:nvSpPr>
        <p:spPr bwMode="auto">
          <a:xfrm>
            <a:off x="1174750" y="3762375"/>
            <a:ext cx="154146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fr-FR" altLang="fr-FR" sz="6000" b="1">
                <a:latin typeface="Times New Roman" panose="02020603050405020304" pitchFamily="18" charset="0"/>
                <a:sym typeface="Wingdings" panose="05000000000000000000" pitchFamily="2" charset="2"/>
              </a:rPr>
              <a:t></a:t>
            </a:r>
            <a:endParaRPr lang="fr-FR" altLang="fr-FR" sz="6000" b="1">
              <a:latin typeface="Times New Roman" panose="02020603050405020304" pitchFamily="18" charset="0"/>
            </a:endParaRPr>
          </a:p>
        </p:txBody>
      </p:sp>
      <p:sp>
        <p:nvSpPr>
          <p:cNvPr id="148493" name="Text Box 13"/>
          <p:cNvSpPr txBox="1">
            <a:spLocks noChangeArrowheads="1"/>
          </p:cNvSpPr>
          <p:nvPr/>
        </p:nvSpPr>
        <p:spPr bwMode="auto">
          <a:xfrm>
            <a:off x="2330450" y="4187825"/>
            <a:ext cx="2330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fr-FR" altLang="fr-FR" sz="1800">
                <a:latin typeface="Tahoma" panose="020B0604030504040204" pitchFamily="34" charset="0"/>
              </a:rPr>
              <a:t>encore_plus_bas</a:t>
            </a:r>
          </a:p>
        </p:txBody>
      </p:sp>
      <p:sp>
        <p:nvSpPr>
          <p:cNvPr id="148494" name="Text Box 14"/>
          <p:cNvSpPr txBox="1">
            <a:spLocks noChangeArrowheads="1"/>
          </p:cNvSpPr>
          <p:nvPr/>
        </p:nvSpPr>
        <p:spPr bwMode="auto">
          <a:xfrm>
            <a:off x="679450" y="3052763"/>
            <a:ext cx="154146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fr-FR" altLang="fr-FR" sz="6000" b="1">
                <a:latin typeface="Times New Roman" panose="02020603050405020304" pitchFamily="18" charset="0"/>
                <a:sym typeface="Wingdings" panose="05000000000000000000" pitchFamily="2" charset="2"/>
              </a:rPr>
              <a:t></a:t>
            </a:r>
            <a:endParaRPr lang="fr-FR" altLang="fr-FR" sz="6000" b="1">
              <a:latin typeface="Times New Roman" panose="02020603050405020304" pitchFamily="18" charset="0"/>
            </a:endParaRPr>
          </a:p>
        </p:txBody>
      </p:sp>
      <p:sp>
        <p:nvSpPr>
          <p:cNvPr id="148495" name="Text Box 15"/>
          <p:cNvSpPr txBox="1">
            <a:spLocks noChangeArrowheads="1"/>
          </p:cNvSpPr>
          <p:nvPr/>
        </p:nvSpPr>
        <p:spPr bwMode="auto">
          <a:xfrm>
            <a:off x="1835150" y="3478213"/>
            <a:ext cx="2330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fr-FR" altLang="fr-FR" sz="1800">
                <a:latin typeface="Tahoma" panose="020B0604030504040204" pitchFamily="34" charset="0"/>
              </a:rPr>
              <a:t>plus_bas</a:t>
            </a:r>
          </a:p>
        </p:txBody>
      </p:sp>
      <p:grpSp>
        <p:nvGrpSpPr>
          <p:cNvPr id="148496" name="Group 16"/>
          <p:cNvGrpSpPr>
            <a:grpSpLocks/>
          </p:cNvGrpSpPr>
          <p:nvPr/>
        </p:nvGrpSpPr>
        <p:grpSpPr bwMode="auto">
          <a:xfrm>
            <a:off x="2046288" y="4602163"/>
            <a:ext cx="3019425" cy="1006475"/>
            <a:chOff x="479" y="2598"/>
            <a:chExt cx="1902" cy="634"/>
          </a:xfrm>
        </p:grpSpPr>
        <p:sp>
          <p:nvSpPr>
            <p:cNvPr id="148497" name="Text Box 17"/>
            <p:cNvSpPr txBox="1">
              <a:spLocks noChangeArrowheads="1"/>
            </p:cNvSpPr>
            <p:nvPr/>
          </p:nvSpPr>
          <p:spPr bwMode="auto">
            <a:xfrm>
              <a:off x="479" y="2598"/>
              <a:ext cx="971"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fr-FR" altLang="fr-FR" sz="6000" b="1">
                  <a:latin typeface="Times New Roman" panose="02020603050405020304" pitchFamily="18" charset="0"/>
                  <a:sym typeface="Wingdings" panose="05000000000000000000" pitchFamily="2" charset="2"/>
                </a:rPr>
                <a:t></a:t>
              </a:r>
              <a:endParaRPr lang="fr-FR" altLang="fr-FR" sz="6000" b="1">
                <a:latin typeface="Times New Roman" panose="02020603050405020304" pitchFamily="18" charset="0"/>
              </a:endParaRPr>
            </a:p>
          </p:txBody>
        </p:sp>
        <p:sp>
          <p:nvSpPr>
            <p:cNvPr id="148498" name="Text Box 18"/>
            <p:cNvSpPr txBox="1">
              <a:spLocks noChangeArrowheads="1"/>
            </p:cNvSpPr>
            <p:nvPr/>
          </p:nvSpPr>
          <p:spPr bwMode="auto">
            <a:xfrm>
              <a:off x="913" y="2853"/>
              <a:ext cx="14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fr-FR" altLang="fr-FR" sz="1800">
                  <a:latin typeface="Tahoma" panose="020B0604030504040204" pitchFamily="34" charset="0"/>
                </a:rPr>
                <a:t>jerecois.html</a:t>
              </a:r>
            </a:p>
          </p:txBody>
        </p:sp>
      </p:grpSp>
      <p:sp>
        <p:nvSpPr>
          <p:cNvPr id="148499" name="Text Box 19"/>
          <p:cNvSpPr txBox="1">
            <a:spLocks noChangeArrowheads="1"/>
          </p:cNvSpPr>
          <p:nvPr/>
        </p:nvSpPr>
        <p:spPr bwMode="auto">
          <a:xfrm>
            <a:off x="142875" y="5737225"/>
            <a:ext cx="41132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fr-FR" altLang="fr-FR" sz="1800">
                <a:latin typeface="Tahoma" panose="020B0604030504040204" pitchFamily="34" charset="0"/>
              </a:rPr>
              <a:t>http://www.tutu.com/plus_bas/encore_plus_bas/jerecois.html</a:t>
            </a:r>
          </a:p>
        </p:txBody>
      </p:sp>
      <p:grpSp>
        <p:nvGrpSpPr>
          <p:cNvPr id="148500" name="Group 20"/>
          <p:cNvGrpSpPr>
            <a:grpSpLocks/>
          </p:cNvGrpSpPr>
          <p:nvPr/>
        </p:nvGrpSpPr>
        <p:grpSpPr bwMode="auto">
          <a:xfrm>
            <a:off x="365125" y="2314575"/>
            <a:ext cx="1766888" cy="2992438"/>
            <a:chOff x="230" y="1458"/>
            <a:chExt cx="1113" cy="1885"/>
          </a:xfrm>
        </p:grpSpPr>
        <p:sp>
          <p:nvSpPr>
            <p:cNvPr id="148501" name="Line 21"/>
            <p:cNvSpPr>
              <a:spLocks noChangeShapeType="1"/>
            </p:cNvSpPr>
            <p:nvPr/>
          </p:nvSpPr>
          <p:spPr bwMode="auto">
            <a:xfrm>
              <a:off x="230" y="1458"/>
              <a:ext cx="0" cy="1885"/>
            </a:xfrm>
            <a:prstGeom prst="line">
              <a:avLst/>
            </a:prstGeom>
            <a:noFill/>
            <a:ln w="571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8502" name="Line 22"/>
            <p:cNvSpPr>
              <a:spLocks noChangeShapeType="1"/>
            </p:cNvSpPr>
            <p:nvPr/>
          </p:nvSpPr>
          <p:spPr bwMode="auto">
            <a:xfrm>
              <a:off x="230" y="3328"/>
              <a:ext cx="1113" cy="0"/>
            </a:xfrm>
            <a:prstGeom prst="line">
              <a:avLst/>
            </a:prstGeom>
            <a:noFill/>
            <a:ln w="57150" cap="rnd">
              <a:solidFill>
                <a:schemeClr val="tx1"/>
              </a:solidFill>
              <a:prstDash val="sysDot"/>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8503" name="Line 23"/>
            <p:cNvSpPr>
              <a:spLocks noChangeShapeType="1"/>
            </p:cNvSpPr>
            <p:nvPr/>
          </p:nvSpPr>
          <p:spPr bwMode="auto">
            <a:xfrm>
              <a:off x="230" y="1458"/>
              <a:ext cx="357" cy="0"/>
            </a:xfrm>
            <a:prstGeom prst="line">
              <a:avLst/>
            </a:prstGeom>
            <a:noFill/>
            <a:ln w="571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grpSp>
        <p:nvGrpSpPr>
          <p:cNvPr id="148504" name="Group 24"/>
          <p:cNvGrpSpPr>
            <a:grpSpLocks/>
          </p:cNvGrpSpPr>
          <p:nvPr/>
        </p:nvGrpSpPr>
        <p:grpSpPr bwMode="auto">
          <a:xfrm>
            <a:off x="4845050" y="4084638"/>
            <a:ext cx="3486150" cy="1006475"/>
            <a:chOff x="427" y="2822"/>
            <a:chExt cx="2196" cy="634"/>
          </a:xfrm>
        </p:grpSpPr>
        <p:sp>
          <p:nvSpPr>
            <p:cNvPr id="148505" name="Text Box 25"/>
            <p:cNvSpPr txBox="1">
              <a:spLocks noChangeArrowheads="1"/>
            </p:cNvSpPr>
            <p:nvPr/>
          </p:nvSpPr>
          <p:spPr bwMode="auto">
            <a:xfrm>
              <a:off x="427" y="2822"/>
              <a:ext cx="971"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fr-FR" altLang="fr-FR" sz="6000" b="1">
                  <a:latin typeface="Times New Roman" panose="02020603050405020304" pitchFamily="18" charset="0"/>
                  <a:sym typeface="Wingdings" panose="05000000000000000000" pitchFamily="2" charset="2"/>
                </a:rPr>
                <a:t></a:t>
              </a:r>
              <a:endParaRPr lang="fr-FR" altLang="fr-FR" sz="6000" b="1">
                <a:latin typeface="Times New Roman" panose="02020603050405020304" pitchFamily="18" charset="0"/>
              </a:endParaRPr>
            </a:p>
          </p:txBody>
        </p:sp>
        <p:sp>
          <p:nvSpPr>
            <p:cNvPr id="148506" name="Text Box 26"/>
            <p:cNvSpPr txBox="1">
              <a:spLocks noChangeArrowheads="1"/>
            </p:cNvSpPr>
            <p:nvPr/>
          </p:nvSpPr>
          <p:spPr bwMode="auto">
            <a:xfrm>
              <a:off x="1155" y="3090"/>
              <a:ext cx="14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fr-FR" altLang="fr-FR" sz="1800">
                  <a:latin typeface="Tahoma" panose="020B0604030504040204" pitchFamily="34" charset="0"/>
                </a:rPr>
                <a:t>encore_plus_bas</a:t>
              </a:r>
            </a:p>
          </p:txBody>
        </p:sp>
      </p:grpSp>
      <p:grpSp>
        <p:nvGrpSpPr>
          <p:cNvPr id="148507" name="Group 27"/>
          <p:cNvGrpSpPr>
            <a:grpSpLocks/>
          </p:cNvGrpSpPr>
          <p:nvPr/>
        </p:nvGrpSpPr>
        <p:grpSpPr bwMode="auto">
          <a:xfrm>
            <a:off x="4473575" y="3278188"/>
            <a:ext cx="3486150" cy="1006475"/>
            <a:chOff x="383" y="2152"/>
            <a:chExt cx="2196" cy="634"/>
          </a:xfrm>
        </p:grpSpPr>
        <p:sp>
          <p:nvSpPr>
            <p:cNvPr id="148508" name="Text Box 28"/>
            <p:cNvSpPr txBox="1">
              <a:spLocks noChangeArrowheads="1"/>
            </p:cNvSpPr>
            <p:nvPr/>
          </p:nvSpPr>
          <p:spPr bwMode="auto">
            <a:xfrm>
              <a:off x="383" y="2152"/>
              <a:ext cx="971"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fr-FR" altLang="fr-FR" sz="6000" b="1">
                  <a:latin typeface="Times New Roman" panose="02020603050405020304" pitchFamily="18" charset="0"/>
                  <a:sym typeface="Wingdings" panose="05000000000000000000" pitchFamily="2" charset="2"/>
                </a:rPr>
                <a:t></a:t>
              </a:r>
              <a:endParaRPr lang="fr-FR" altLang="fr-FR" sz="6000" b="1">
                <a:latin typeface="Times New Roman" panose="02020603050405020304" pitchFamily="18" charset="0"/>
              </a:endParaRPr>
            </a:p>
          </p:txBody>
        </p:sp>
        <p:sp>
          <p:nvSpPr>
            <p:cNvPr id="148509" name="Text Box 29"/>
            <p:cNvSpPr txBox="1">
              <a:spLocks noChangeArrowheads="1"/>
            </p:cNvSpPr>
            <p:nvPr/>
          </p:nvSpPr>
          <p:spPr bwMode="auto">
            <a:xfrm>
              <a:off x="1111" y="2420"/>
              <a:ext cx="14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fr-FR" altLang="fr-FR" sz="1800">
                  <a:latin typeface="Tahoma" panose="020B0604030504040204" pitchFamily="34" charset="0"/>
                </a:rPr>
                <a:t>plus_bas_aussi</a:t>
              </a:r>
            </a:p>
          </p:txBody>
        </p:sp>
      </p:grpSp>
      <p:grpSp>
        <p:nvGrpSpPr>
          <p:cNvPr id="148510" name="Group 30"/>
          <p:cNvGrpSpPr>
            <a:grpSpLocks/>
          </p:cNvGrpSpPr>
          <p:nvPr/>
        </p:nvGrpSpPr>
        <p:grpSpPr bwMode="auto">
          <a:xfrm>
            <a:off x="5289550" y="4891088"/>
            <a:ext cx="3019425" cy="1006475"/>
            <a:chOff x="479" y="2598"/>
            <a:chExt cx="1902" cy="634"/>
          </a:xfrm>
        </p:grpSpPr>
        <p:sp>
          <p:nvSpPr>
            <p:cNvPr id="148511" name="Text Box 31"/>
            <p:cNvSpPr txBox="1">
              <a:spLocks noChangeArrowheads="1"/>
            </p:cNvSpPr>
            <p:nvPr/>
          </p:nvSpPr>
          <p:spPr bwMode="auto">
            <a:xfrm>
              <a:off x="479" y="2598"/>
              <a:ext cx="971"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fr-FR" altLang="fr-FR" sz="6000" b="1">
                  <a:latin typeface="Times New Roman" panose="02020603050405020304" pitchFamily="18" charset="0"/>
                  <a:sym typeface="Wingdings" panose="05000000000000000000" pitchFamily="2" charset="2"/>
                </a:rPr>
                <a:t></a:t>
              </a:r>
              <a:endParaRPr lang="fr-FR" altLang="fr-FR" sz="6000" b="1">
                <a:latin typeface="Times New Roman" panose="02020603050405020304" pitchFamily="18" charset="0"/>
              </a:endParaRPr>
            </a:p>
          </p:txBody>
        </p:sp>
        <p:sp>
          <p:nvSpPr>
            <p:cNvPr id="148512" name="Text Box 32"/>
            <p:cNvSpPr txBox="1">
              <a:spLocks noChangeArrowheads="1"/>
            </p:cNvSpPr>
            <p:nvPr/>
          </p:nvSpPr>
          <p:spPr bwMode="auto">
            <a:xfrm>
              <a:off x="913" y="2853"/>
              <a:ext cx="14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fr-FR" altLang="fr-FR" sz="1800">
                  <a:latin typeface="Tahoma" panose="020B0604030504040204" pitchFamily="34" charset="0"/>
                </a:rPr>
                <a:t>jerecois.html</a:t>
              </a:r>
            </a:p>
          </p:txBody>
        </p:sp>
      </p:grpSp>
      <p:sp>
        <p:nvSpPr>
          <p:cNvPr id="148513" name="Text Box 33"/>
          <p:cNvSpPr txBox="1">
            <a:spLocks noChangeArrowheads="1"/>
          </p:cNvSpPr>
          <p:nvPr/>
        </p:nvSpPr>
        <p:spPr bwMode="auto">
          <a:xfrm>
            <a:off x="6656388" y="1366838"/>
            <a:ext cx="2027237" cy="376237"/>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fr-FR" altLang="fr-FR" sz="1800" b="1">
                <a:solidFill>
                  <a:schemeClr val="bg1"/>
                </a:solidFill>
                <a:latin typeface="Tahoma" panose="020B0604030504040204" pitchFamily="34" charset="0"/>
              </a:rPr>
              <a:t>www.toto.com</a:t>
            </a:r>
          </a:p>
        </p:txBody>
      </p:sp>
      <p:grpSp>
        <p:nvGrpSpPr>
          <p:cNvPr id="148514" name="Group 34"/>
          <p:cNvGrpSpPr>
            <a:grpSpLocks/>
          </p:cNvGrpSpPr>
          <p:nvPr/>
        </p:nvGrpSpPr>
        <p:grpSpPr bwMode="auto">
          <a:xfrm>
            <a:off x="4473575" y="1665288"/>
            <a:ext cx="3486150" cy="1006475"/>
            <a:chOff x="383" y="2152"/>
            <a:chExt cx="2196" cy="634"/>
          </a:xfrm>
        </p:grpSpPr>
        <p:sp>
          <p:nvSpPr>
            <p:cNvPr id="148515" name="Text Box 35"/>
            <p:cNvSpPr txBox="1">
              <a:spLocks noChangeArrowheads="1"/>
            </p:cNvSpPr>
            <p:nvPr/>
          </p:nvSpPr>
          <p:spPr bwMode="auto">
            <a:xfrm>
              <a:off x="383" y="2152"/>
              <a:ext cx="971"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fr-FR" altLang="fr-FR" sz="6000" b="1">
                  <a:latin typeface="Times New Roman" panose="02020603050405020304" pitchFamily="18" charset="0"/>
                  <a:sym typeface="Wingdings" panose="05000000000000000000" pitchFamily="2" charset="2"/>
                </a:rPr>
                <a:t></a:t>
              </a:r>
              <a:endParaRPr lang="fr-FR" altLang="fr-FR" sz="6000" b="1">
                <a:latin typeface="Times New Roman" panose="02020603050405020304" pitchFamily="18" charset="0"/>
              </a:endParaRPr>
            </a:p>
          </p:txBody>
        </p:sp>
        <p:sp>
          <p:nvSpPr>
            <p:cNvPr id="148516" name="Text Box 36"/>
            <p:cNvSpPr txBox="1">
              <a:spLocks noChangeArrowheads="1"/>
            </p:cNvSpPr>
            <p:nvPr/>
          </p:nvSpPr>
          <p:spPr bwMode="auto">
            <a:xfrm>
              <a:off x="1111" y="2420"/>
              <a:ext cx="14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fr-FR" altLang="fr-FR" sz="1800">
                  <a:latin typeface="Tahoma" panose="020B0604030504040204" pitchFamily="34" charset="0"/>
                </a:rPr>
                <a:t>plus_bas</a:t>
              </a:r>
            </a:p>
          </p:txBody>
        </p:sp>
      </p:grpSp>
      <p:grpSp>
        <p:nvGrpSpPr>
          <p:cNvPr id="148517" name="Group 37"/>
          <p:cNvGrpSpPr>
            <a:grpSpLocks/>
          </p:cNvGrpSpPr>
          <p:nvPr/>
        </p:nvGrpSpPr>
        <p:grpSpPr bwMode="auto">
          <a:xfrm>
            <a:off x="5289550" y="2471738"/>
            <a:ext cx="3019425" cy="1006475"/>
            <a:chOff x="3332" y="1404"/>
            <a:chExt cx="1902" cy="634"/>
          </a:xfrm>
        </p:grpSpPr>
        <p:sp>
          <p:nvSpPr>
            <p:cNvPr id="148518" name="Text Box 38"/>
            <p:cNvSpPr txBox="1">
              <a:spLocks noChangeArrowheads="1"/>
            </p:cNvSpPr>
            <p:nvPr/>
          </p:nvSpPr>
          <p:spPr bwMode="auto">
            <a:xfrm>
              <a:off x="3332" y="1404"/>
              <a:ext cx="971"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fr-FR" altLang="fr-FR" sz="6000" b="1">
                  <a:latin typeface="Times New Roman" panose="02020603050405020304" pitchFamily="18" charset="0"/>
                  <a:sym typeface="Wingdings" panose="05000000000000000000" pitchFamily="2" charset="2"/>
                </a:rPr>
                <a:t></a:t>
              </a:r>
              <a:endParaRPr lang="fr-FR" altLang="fr-FR" sz="6000" b="1">
                <a:latin typeface="Times New Roman" panose="02020603050405020304" pitchFamily="18" charset="0"/>
              </a:endParaRPr>
            </a:p>
          </p:txBody>
        </p:sp>
        <p:sp>
          <p:nvSpPr>
            <p:cNvPr id="148519" name="Text Box 39"/>
            <p:cNvSpPr txBox="1">
              <a:spLocks noChangeArrowheads="1"/>
            </p:cNvSpPr>
            <p:nvPr/>
          </p:nvSpPr>
          <p:spPr bwMode="auto">
            <a:xfrm>
              <a:off x="3766" y="1659"/>
              <a:ext cx="14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fr-FR" altLang="fr-FR" sz="1800">
                  <a:latin typeface="Tahoma" panose="020B0604030504040204" pitchFamily="34" charset="0"/>
                </a:rPr>
                <a:t>japelle.html</a:t>
              </a:r>
            </a:p>
          </p:txBody>
        </p:sp>
      </p:grpSp>
      <p:grpSp>
        <p:nvGrpSpPr>
          <p:cNvPr id="148520" name="Group 40"/>
          <p:cNvGrpSpPr>
            <a:grpSpLocks/>
          </p:cNvGrpSpPr>
          <p:nvPr/>
        </p:nvGrpSpPr>
        <p:grpSpPr bwMode="auto">
          <a:xfrm>
            <a:off x="4498975" y="2981325"/>
            <a:ext cx="941388" cy="2528888"/>
            <a:chOff x="2834" y="1878"/>
            <a:chExt cx="593" cy="1593"/>
          </a:xfrm>
        </p:grpSpPr>
        <p:sp>
          <p:nvSpPr>
            <p:cNvPr id="148521" name="Line 41"/>
            <p:cNvSpPr>
              <a:spLocks noChangeShapeType="1"/>
            </p:cNvSpPr>
            <p:nvPr/>
          </p:nvSpPr>
          <p:spPr bwMode="auto">
            <a:xfrm>
              <a:off x="2834" y="1878"/>
              <a:ext cx="0" cy="1554"/>
            </a:xfrm>
            <a:prstGeom prst="line">
              <a:avLst/>
            </a:prstGeom>
            <a:noFill/>
            <a:ln w="571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8522" name="Line 42"/>
            <p:cNvSpPr>
              <a:spLocks noChangeShapeType="1"/>
            </p:cNvSpPr>
            <p:nvPr/>
          </p:nvSpPr>
          <p:spPr bwMode="auto">
            <a:xfrm>
              <a:off x="2834" y="3471"/>
              <a:ext cx="593" cy="0"/>
            </a:xfrm>
            <a:prstGeom prst="line">
              <a:avLst/>
            </a:prstGeom>
            <a:noFill/>
            <a:ln w="57150" cap="rnd">
              <a:solidFill>
                <a:schemeClr val="tx1"/>
              </a:solidFill>
              <a:prstDash val="sysDot"/>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8523" name="Line 43"/>
            <p:cNvSpPr>
              <a:spLocks noChangeShapeType="1"/>
            </p:cNvSpPr>
            <p:nvPr/>
          </p:nvSpPr>
          <p:spPr bwMode="auto">
            <a:xfrm>
              <a:off x="2834" y="1878"/>
              <a:ext cx="593" cy="0"/>
            </a:xfrm>
            <a:prstGeom prst="line">
              <a:avLst/>
            </a:prstGeom>
            <a:noFill/>
            <a:ln w="571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sp>
        <p:nvSpPr>
          <p:cNvPr id="148524" name="Text Box 44"/>
          <p:cNvSpPr txBox="1">
            <a:spLocks noChangeArrowheads="1"/>
          </p:cNvSpPr>
          <p:nvPr/>
        </p:nvSpPr>
        <p:spPr bwMode="auto">
          <a:xfrm>
            <a:off x="4357688" y="5737225"/>
            <a:ext cx="41132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fr-FR" altLang="fr-FR" sz="1800">
                <a:latin typeface="Tahoma" panose="020B0604030504040204" pitchFamily="34" charset="0"/>
              </a:rPr>
              <a:t>../plus_bas_aussi/encore_plus_bas/</a:t>
            </a:r>
            <a:br>
              <a:rPr lang="fr-FR" altLang="fr-FR" sz="1800">
                <a:latin typeface="Tahoma" panose="020B0604030504040204" pitchFamily="34" charset="0"/>
              </a:rPr>
            </a:br>
            <a:r>
              <a:rPr lang="fr-FR" altLang="fr-FR" sz="1800">
                <a:latin typeface="Tahoma" panose="020B0604030504040204" pitchFamily="34" charset="0"/>
              </a:rPr>
              <a:t>jerecois.html</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95844817-0693-4270-82E7-48B3711F7228}" type="slidenum">
              <a:rPr lang="fr-FR" altLang="fr-FR"/>
              <a:pPr/>
              <a:t>44</a:t>
            </a:fld>
            <a:endParaRPr lang="fr-FR" altLang="fr-FR"/>
          </a:p>
        </p:txBody>
      </p:sp>
      <p:sp>
        <p:nvSpPr>
          <p:cNvPr id="150530" name="Rectangle 2"/>
          <p:cNvSpPr>
            <a:spLocks noGrp="1" noChangeArrowheads="1"/>
          </p:cNvSpPr>
          <p:nvPr>
            <p:ph type="title"/>
          </p:nvPr>
        </p:nvSpPr>
        <p:spPr/>
        <p:txBody>
          <a:bodyPr/>
          <a:lstStyle/>
          <a:p>
            <a:r>
              <a:rPr lang="fr-FR" altLang="fr-FR"/>
              <a:t>Les liens externes</a:t>
            </a:r>
          </a:p>
        </p:txBody>
      </p:sp>
      <p:sp>
        <p:nvSpPr>
          <p:cNvPr id="150531" name="Rectangle 3"/>
          <p:cNvSpPr>
            <a:spLocks noGrp="1" noChangeArrowheads="1"/>
          </p:cNvSpPr>
          <p:nvPr>
            <p:ph type="body" idx="1"/>
          </p:nvPr>
        </p:nvSpPr>
        <p:spPr>
          <a:xfrm>
            <a:off x="228600" y="1235075"/>
            <a:ext cx="8686800" cy="4470400"/>
          </a:xfrm>
        </p:spPr>
        <p:txBody>
          <a:bodyPr/>
          <a:lstStyle/>
          <a:p>
            <a:pPr marL="0" indent="0">
              <a:spcBef>
                <a:spcPct val="50000"/>
              </a:spcBef>
              <a:tabLst>
                <a:tab pos="1714500" algn="l"/>
              </a:tabLst>
            </a:pPr>
            <a:r>
              <a:rPr lang="fr-FR" altLang="fr-FR">
                <a:solidFill>
                  <a:schemeClr val="accent2"/>
                </a:solidFill>
              </a:rPr>
              <a:t>&lt;A HREF="url" TARGET="cadre"&gt;</a:t>
            </a:r>
            <a:br>
              <a:rPr lang="fr-FR" altLang="fr-FR">
                <a:solidFill>
                  <a:schemeClr val="accent2"/>
                </a:solidFill>
              </a:rPr>
            </a:br>
            <a:r>
              <a:rPr lang="fr-FR" altLang="fr-FR">
                <a:solidFill>
                  <a:schemeClr val="accent2"/>
                </a:solidFill>
              </a:rPr>
              <a:t>	t</a:t>
            </a:r>
            <a:r>
              <a:rPr lang="fr-FR" altLang="fr-FR" i="1">
                <a:solidFill>
                  <a:schemeClr val="accent2"/>
                </a:solidFill>
              </a:rPr>
              <a:t>exte ou lien vers l'image qui matérialise le lien</a:t>
            </a:r>
            <a:br>
              <a:rPr lang="fr-FR" altLang="fr-FR" i="1">
                <a:solidFill>
                  <a:schemeClr val="accent2"/>
                </a:solidFill>
              </a:rPr>
            </a:br>
            <a:r>
              <a:rPr lang="fr-FR" altLang="fr-FR">
                <a:solidFill>
                  <a:schemeClr val="accent2"/>
                </a:solidFill>
              </a:rPr>
              <a:t>&lt;/A&gt;</a:t>
            </a:r>
          </a:p>
          <a:p>
            <a:pPr marL="0" indent="0">
              <a:spcBef>
                <a:spcPct val="50000"/>
              </a:spcBef>
              <a:tabLst>
                <a:tab pos="1714500" algn="l"/>
              </a:tabLst>
            </a:pPr>
            <a:r>
              <a:rPr lang="fr-FR" altLang="fr-FR">
                <a:solidFill>
                  <a:schemeClr val="accent2"/>
                </a:solidFill>
              </a:rPr>
              <a:t>TARGET="cadre"</a:t>
            </a:r>
          </a:p>
          <a:p>
            <a:pPr marL="952500" lvl="1" indent="-279400">
              <a:spcBef>
                <a:spcPct val="50000"/>
              </a:spcBef>
              <a:tabLst>
                <a:tab pos="1714500" algn="l"/>
              </a:tabLst>
            </a:pPr>
            <a:r>
              <a:rPr lang="fr-FR" altLang="fr-FR" sz="1800"/>
              <a:t>Permet de spécifier un nom de fenêtre pour l'affichage. </a:t>
            </a:r>
          </a:p>
          <a:p>
            <a:pPr marL="952500" lvl="1" indent="-279400">
              <a:spcBef>
                <a:spcPct val="50000"/>
              </a:spcBef>
              <a:tabLst>
                <a:tab pos="1714500" algn="l"/>
              </a:tabLst>
            </a:pPr>
            <a:r>
              <a:rPr lang="fr-FR" altLang="fr-FR" sz="1800"/>
              <a:t>Si cette option est omise, la nouvelle page remplace l'ancienne dans la fenêtre en cours. </a:t>
            </a:r>
          </a:p>
          <a:p>
            <a:pPr marL="952500" lvl="1" indent="-279400">
              <a:spcBef>
                <a:spcPct val="50000"/>
              </a:spcBef>
              <a:tabLst>
                <a:tab pos="1714500" algn="l"/>
              </a:tabLst>
            </a:pPr>
            <a:r>
              <a:rPr lang="fr-FR" altLang="fr-FR" sz="1800"/>
              <a:t>Si elle est utilisée, si le nom de fenêtre n'a jamais été utilisé, une nouvelle fenêtre s'ouvre, sinon le contenu de la fenêtre portant ce nom est modifié.</a:t>
            </a:r>
            <a:endParaRPr lang="fr-FR" altLang="fr-FR" sz="1700"/>
          </a:p>
          <a:p>
            <a:pPr marL="952500" lvl="1" indent="-279400">
              <a:spcBef>
                <a:spcPct val="50000"/>
              </a:spcBef>
              <a:tabLst>
                <a:tab pos="1714500" algn="l"/>
              </a:tabLst>
            </a:pPr>
            <a:r>
              <a:rPr lang="fr-FR" altLang="fr-FR" sz="1800"/>
              <a:t>Le lien aura la couleur spécifiée dans l'option LINK du BODY, sauf si le texte matérialisant le lien est inclus dans une balise</a:t>
            </a:r>
            <a:br>
              <a:rPr lang="fr-FR" altLang="fr-FR" sz="1800"/>
            </a:br>
            <a:r>
              <a:rPr lang="fr-FR" altLang="fr-FR" sz="1800"/>
              <a:t>&lt;FONT COLOR&gt; (incluse elle-même dans la balise &lt;A HREF&gt;).</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EB83F585-AE07-482A-B6D0-66A1B2334DD1}" type="slidenum">
              <a:rPr lang="fr-FR" altLang="fr-FR"/>
              <a:pPr/>
              <a:t>45</a:t>
            </a:fld>
            <a:endParaRPr lang="fr-FR" altLang="fr-FR"/>
          </a:p>
        </p:txBody>
      </p:sp>
      <p:sp>
        <p:nvSpPr>
          <p:cNvPr id="152578" name="Rectangle 2"/>
          <p:cNvSpPr>
            <a:spLocks noGrp="1" noChangeArrowheads="1"/>
          </p:cNvSpPr>
          <p:nvPr>
            <p:ph type="title"/>
          </p:nvPr>
        </p:nvSpPr>
        <p:spPr/>
        <p:txBody>
          <a:bodyPr/>
          <a:lstStyle/>
          <a:p>
            <a:r>
              <a:rPr lang="fr-FR" altLang="fr-FR"/>
              <a:t>Les liens internes</a:t>
            </a:r>
          </a:p>
        </p:txBody>
      </p:sp>
      <p:sp>
        <p:nvSpPr>
          <p:cNvPr id="152579" name="Rectangle 3"/>
          <p:cNvSpPr>
            <a:spLocks noGrp="1" noChangeArrowheads="1"/>
          </p:cNvSpPr>
          <p:nvPr>
            <p:ph type="body" idx="1"/>
          </p:nvPr>
        </p:nvSpPr>
        <p:spPr>
          <a:xfrm>
            <a:off x="228600" y="1316038"/>
            <a:ext cx="8813800" cy="5148262"/>
          </a:xfrm>
        </p:spPr>
        <p:txBody>
          <a:bodyPr/>
          <a:lstStyle/>
          <a:p>
            <a:pPr>
              <a:lnSpc>
                <a:spcPct val="90000"/>
              </a:lnSpc>
              <a:tabLst>
                <a:tab pos="1714500" algn="l"/>
              </a:tabLst>
            </a:pPr>
            <a:r>
              <a:rPr lang="fr-FR" altLang="fr-FR"/>
              <a:t>Lien interne</a:t>
            </a:r>
          </a:p>
          <a:p>
            <a:pPr marL="952500" lvl="1" indent="-279400">
              <a:lnSpc>
                <a:spcPct val="90000"/>
              </a:lnSpc>
              <a:tabLst>
                <a:tab pos="1714500" algn="l"/>
              </a:tabLst>
            </a:pPr>
            <a:r>
              <a:rPr lang="fr-FR" altLang="fr-FR"/>
              <a:t> Lien qui amène à un endroit spécifique de la page HTML en cours.</a:t>
            </a:r>
          </a:p>
          <a:p>
            <a:pPr>
              <a:lnSpc>
                <a:spcPct val="90000"/>
              </a:lnSpc>
              <a:tabLst>
                <a:tab pos="1714500" algn="l"/>
              </a:tabLst>
            </a:pPr>
            <a:r>
              <a:rPr lang="fr-FR" altLang="fr-FR"/>
              <a:t>Deux étapes :</a:t>
            </a:r>
          </a:p>
          <a:p>
            <a:pPr marL="952500" lvl="1" indent="-279400">
              <a:lnSpc>
                <a:spcPct val="90000"/>
              </a:lnSpc>
              <a:tabLst>
                <a:tab pos="1714500" algn="l"/>
              </a:tabLst>
            </a:pPr>
            <a:r>
              <a:rPr lang="fr-FR" altLang="fr-FR"/>
              <a:t>Mise en place d'une étiquette à l'emplacement à atteindre avec la balise : </a:t>
            </a:r>
            <a:r>
              <a:rPr lang="fr-FR" altLang="fr-FR">
                <a:solidFill>
                  <a:schemeClr val="accent2"/>
                </a:solidFill>
              </a:rPr>
              <a:t>&lt;A NAME="nom de l'étiquette"&gt; </a:t>
            </a:r>
          </a:p>
          <a:p>
            <a:pPr marL="952500" lvl="1" indent="-279400">
              <a:lnSpc>
                <a:spcPct val="90000"/>
              </a:lnSpc>
              <a:tabLst>
                <a:tab pos="1714500" algn="l"/>
              </a:tabLst>
            </a:pPr>
            <a:r>
              <a:rPr lang="fr-FR" altLang="fr-FR"/>
              <a:t>Appel du lien de manière classique, mais où l'adresse de la page à atteindre est remplacée par le nom de l'étiquette précédée d'un #</a:t>
            </a:r>
            <a:br>
              <a:rPr lang="fr-FR" altLang="fr-FR"/>
            </a:br>
            <a:r>
              <a:rPr lang="fr-FR" altLang="fr-FR">
                <a:solidFill>
                  <a:schemeClr val="accent2"/>
                </a:solidFill>
              </a:rPr>
              <a:t>&lt;A HREF="[URL]#nom de l'étiquette"&gt; … &lt;/A&gt;</a:t>
            </a:r>
          </a:p>
          <a:p>
            <a:pPr>
              <a:lnSpc>
                <a:spcPct val="90000"/>
              </a:lnSpc>
              <a:tabLst>
                <a:tab pos="1714500" algn="l"/>
              </a:tabLst>
            </a:pPr>
            <a:r>
              <a:rPr lang="fr-FR" altLang="fr-FR"/>
              <a:t>Remarque</a:t>
            </a:r>
          </a:p>
          <a:p>
            <a:pPr marL="952500" lvl="1" indent="-279400">
              <a:lnSpc>
                <a:spcPct val="90000"/>
              </a:lnSpc>
              <a:tabLst>
                <a:tab pos="1714500" algn="l"/>
              </a:tabLst>
            </a:pPr>
            <a:r>
              <a:rPr lang="fr-FR" altLang="fr-FR"/>
              <a:t>Possibilité d'atteindre un emplacement spécifique d'une page différente de celle où a lieu l'appel de lien en combinant les liens</a:t>
            </a:r>
            <a:br>
              <a:rPr lang="fr-FR" altLang="fr-FR"/>
            </a:br>
            <a:r>
              <a:rPr lang="fr-FR" altLang="fr-FR"/>
              <a:t>externes et internes (en faisant suivre l’URL par un # puis le nom de l'étiquette).</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5"/>
          <p:cNvSpPr>
            <a:spLocks noGrp="1"/>
          </p:cNvSpPr>
          <p:nvPr>
            <p:ph type="sldNum" sz="quarter" idx="12"/>
          </p:nvPr>
        </p:nvSpPr>
        <p:spPr/>
        <p:txBody>
          <a:bodyPr/>
          <a:lstStyle/>
          <a:p>
            <a:fld id="{7B2ADBC8-7FC5-4E68-9671-65F20296CFD5}" type="slidenum">
              <a:rPr lang="fr-FR" altLang="fr-FR"/>
              <a:pPr/>
              <a:t>46</a:t>
            </a:fld>
            <a:endParaRPr lang="fr-FR" altLang="fr-FR"/>
          </a:p>
        </p:txBody>
      </p:sp>
      <p:sp>
        <p:nvSpPr>
          <p:cNvPr id="154626" name="Rectangle 2"/>
          <p:cNvSpPr>
            <a:spLocks noGrp="1" noChangeArrowheads="1"/>
          </p:cNvSpPr>
          <p:nvPr>
            <p:ph type="title"/>
          </p:nvPr>
        </p:nvSpPr>
        <p:spPr/>
        <p:txBody>
          <a:bodyPr/>
          <a:lstStyle/>
          <a:p>
            <a:r>
              <a:rPr lang="fr-FR" altLang="fr-FR"/>
              <a:t>Les liens internes</a:t>
            </a:r>
          </a:p>
        </p:txBody>
      </p:sp>
      <p:sp>
        <p:nvSpPr>
          <p:cNvPr id="154627" name="Rectangle 3"/>
          <p:cNvSpPr>
            <a:spLocks noGrp="1" noChangeArrowheads="1"/>
          </p:cNvSpPr>
          <p:nvPr>
            <p:ph type="body" idx="1"/>
          </p:nvPr>
        </p:nvSpPr>
        <p:spPr>
          <a:xfrm>
            <a:off x="228600" y="1316038"/>
            <a:ext cx="8686800" cy="1160462"/>
          </a:xfrm>
        </p:spPr>
        <p:txBody>
          <a:bodyPr/>
          <a:lstStyle/>
          <a:p>
            <a:r>
              <a:rPr lang="fr-FR" altLang="fr-FR"/>
              <a:t>Exemples</a:t>
            </a:r>
          </a:p>
          <a:p>
            <a:endParaRPr lang="fr-FR" altLang="fr-FR"/>
          </a:p>
          <a:p>
            <a:pPr lvl="1"/>
            <a:endParaRPr lang="fr-FR" altLang="fr-FR"/>
          </a:p>
        </p:txBody>
      </p:sp>
      <p:sp>
        <p:nvSpPr>
          <p:cNvPr id="154628" name="Text Box 4"/>
          <p:cNvSpPr txBox="1">
            <a:spLocks noChangeArrowheads="1"/>
          </p:cNvSpPr>
          <p:nvPr/>
        </p:nvSpPr>
        <p:spPr bwMode="auto">
          <a:xfrm>
            <a:off x="603250" y="1944688"/>
            <a:ext cx="8099425" cy="2317750"/>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863600" algn="l"/>
                <a:tab pos="1143000" algn="l"/>
                <a:tab pos="3530600" algn="l"/>
              </a:tabLst>
              <a:defRPr sz="2400">
                <a:solidFill>
                  <a:schemeClr val="tx1"/>
                </a:solidFill>
                <a:latin typeface="Times New Roman" panose="02020603050405020304" pitchFamily="18" charset="0"/>
              </a:defRPr>
            </a:lvl1pPr>
            <a:lvl2pPr>
              <a:tabLst>
                <a:tab pos="863600" algn="l"/>
                <a:tab pos="1143000" algn="l"/>
                <a:tab pos="3530600" algn="l"/>
              </a:tabLst>
              <a:defRPr sz="2400">
                <a:solidFill>
                  <a:schemeClr val="tx1"/>
                </a:solidFill>
                <a:latin typeface="Times New Roman" panose="02020603050405020304" pitchFamily="18" charset="0"/>
              </a:defRPr>
            </a:lvl2pPr>
            <a:lvl3pPr>
              <a:tabLst>
                <a:tab pos="863600" algn="l"/>
                <a:tab pos="1143000" algn="l"/>
                <a:tab pos="3530600" algn="l"/>
              </a:tabLst>
              <a:defRPr sz="2400">
                <a:solidFill>
                  <a:schemeClr val="tx1"/>
                </a:solidFill>
                <a:latin typeface="Times New Roman" panose="02020603050405020304" pitchFamily="18" charset="0"/>
              </a:defRPr>
            </a:lvl3pPr>
            <a:lvl4pPr>
              <a:tabLst>
                <a:tab pos="863600" algn="l"/>
                <a:tab pos="1143000" algn="l"/>
                <a:tab pos="3530600" algn="l"/>
              </a:tabLst>
              <a:defRPr sz="2400">
                <a:solidFill>
                  <a:schemeClr val="tx1"/>
                </a:solidFill>
                <a:latin typeface="Times New Roman" panose="02020603050405020304" pitchFamily="18" charset="0"/>
              </a:defRPr>
            </a:lvl4pPr>
            <a:lvl5pPr>
              <a:tabLst>
                <a:tab pos="863600" algn="l"/>
                <a:tab pos="1143000" algn="l"/>
                <a:tab pos="3530600" algn="l"/>
              </a:tabLst>
              <a:defRPr sz="2400">
                <a:solidFill>
                  <a:schemeClr val="tx1"/>
                </a:solidFill>
                <a:latin typeface="Times New Roman" panose="02020603050405020304" pitchFamily="18" charset="0"/>
              </a:defRPr>
            </a:lvl5pPr>
            <a:lvl6pPr fontAlgn="base">
              <a:spcBef>
                <a:spcPct val="0"/>
              </a:spcBef>
              <a:spcAft>
                <a:spcPct val="0"/>
              </a:spcAft>
              <a:tabLst>
                <a:tab pos="863600" algn="l"/>
                <a:tab pos="1143000" algn="l"/>
                <a:tab pos="3530600" algn="l"/>
              </a:tabLst>
              <a:defRPr sz="2400">
                <a:solidFill>
                  <a:schemeClr val="tx1"/>
                </a:solidFill>
                <a:latin typeface="Times New Roman" panose="02020603050405020304" pitchFamily="18" charset="0"/>
              </a:defRPr>
            </a:lvl6pPr>
            <a:lvl7pPr fontAlgn="base">
              <a:spcBef>
                <a:spcPct val="0"/>
              </a:spcBef>
              <a:spcAft>
                <a:spcPct val="0"/>
              </a:spcAft>
              <a:tabLst>
                <a:tab pos="863600" algn="l"/>
                <a:tab pos="1143000" algn="l"/>
                <a:tab pos="3530600" algn="l"/>
              </a:tabLst>
              <a:defRPr sz="2400">
                <a:solidFill>
                  <a:schemeClr val="tx1"/>
                </a:solidFill>
                <a:latin typeface="Times New Roman" panose="02020603050405020304" pitchFamily="18" charset="0"/>
              </a:defRPr>
            </a:lvl7pPr>
            <a:lvl8pPr fontAlgn="base">
              <a:spcBef>
                <a:spcPct val="0"/>
              </a:spcBef>
              <a:spcAft>
                <a:spcPct val="0"/>
              </a:spcAft>
              <a:tabLst>
                <a:tab pos="863600" algn="l"/>
                <a:tab pos="1143000" algn="l"/>
                <a:tab pos="3530600" algn="l"/>
              </a:tabLst>
              <a:defRPr sz="2400">
                <a:solidFill>
                  <a:schemeClr val="tx1"/>
                </a:solidFill>
                <a:latin typeface="Times New Roman" panose="02020603050405020304" pitchFamily="18" charset="0"/>
              </a:defRPr>
            </a:lvl8pPr>
            <a:lvl9pPr fontAlgn="base">
              <a:spcBef>
                <a:spcPct val="0"/>
              </a:spcBef>
              <a:spcAft>
                <a:spcPct val="0"/>
              </a:spcAft>
              <a:tabLst>
                <a:tab pos="863600" algn="l"/>
                <a:tab pos="1143000" algn="l"/>
                <a:tab pos="3530600" algn="l"/>
              </a:tabLst>
              <a:defRPr sz="2400">
                <a:solidFill>
                  <a:schemeClr val="tx1"/>
                </a:solidFill>
                <a:latin typeface="Times New Roman" panose="02020603050405020304" pitchFamily="18" charset="0"/>
              </a:defRPr>
            </a:lvl9pPr>
          </a:lstStyle>
          <a:p>
            <a:pPr eaLnBrk="0" hangingPunct="0">
              <a:lnSpc>
                <a:spcPct val="50000"/>
              </a:lnSpc>
              <a:spcBef>
                <a:spcPct val="80000"/>
              </a:spcBef>
              <a:buClr>
                <a:srgbClr val="CC0000"/>
              </a:buClr>
              <a:buSzPct val="85000"/>
              <a:buFont typeface="Monotype Sorts" pitchFamily="2" charset="2"/>
              <a:buNone/>
            </a:pPr>
            <a:r>
              <a:rPr lang="fr-FR" altLang="fr-FR" sz="2000" b="1">
                <a:solidFill>
                  <a:srgbClr val="FFFFFF"/>
                </a:solidFill>
                <a:latin typeface="Courier New" panose="02070309020205020404" pitchFamily="49" charset="0"/>
              </a:rPr>
              <a:t>...</a:t>
            </a:r>
          </a:p>
          <a:p>
            <a:pPr eaLnBrk="0" hangingPunct="0">
              <a:buClr>
                <a:srgbClr val="CC0000"/>
              </a:buClr>
              <a:buSzPct val="85000"/>
              <a:buFont typeface="Monotype Sorts" pitchFamily="2" charset="2"/>
              <a:buNone/>
            </a:pPr>
            <a:r>
              <a:rPr lang="fr-FR" altLang="fr-FR" sz="1800" b="1">
                <a:solidFill>
                  <a:srgbClr val="FFFFFF"/>
                </a:solidFill>
                <a:latin typeface="Courier New" panose="02070309020205020404" pitchFamily="49" charset="0"/>
              </a:rPr>
              <a:t>&lt;A NAME="p1"&gt;</a:t>
            </a:r>
          </a:p>
          <a:p>
            <a:pPr eaLnBrk="0" hangingPunct="0">
              <a:buClr>
                <a:srgbClr val="CC0000"/>
              </a:buClr>
              <a:buSzPct val="85000"/>
              <a:buFont typeface="Monotype Sorts" pitchFamily="2" charset="2"/>
              <a:buNone/>
            </a:pPr>
            <a:r>
              <a:rPr lang="fr-FR" altLang="fr-FR" sz="1800" b="1">
                <a:solidFill>
                  <a:srgbClr val="FFFFFF"/>
                </a:solidFill>
                <a:latin typeface="Courier New" panose="02070309020205020404" pitchFamily="49" charset="0"/>
              </a:rPr>
              <a:t>Le sujet abord&amp;eacute; ici est ...</a:t>
            </a:r>
          </a:p>
          <a:p>
            <a:pPr eaLnBrk="0" hangingPunct="0">
              <a:buClr>
                <a:srgbClr val="CC0000"/>
              </a:buClr>
              <a:buSzPct val="85000"/>
              <a:buFont typeface="Monotype Sorts" pitchFamily="2" charset="2"/>
              <a:buNone/>
            </a:pPr>
            <a:r>
              <a:rPr lang="fr-FR" altLang="fr-FR" sz="1800" b="1">
                <a:solidFill>
                  <a:srgbClr val="FFFFFF"/>
                </a:solidFill>
                <a:latin typeface="Courier New" panose="02070309020205020404" pitchFamily="49" charset="0"/>
              </a:rPr>
              <a:t>...</a:t>
            </a:r>
          </a:p>
          <a:p>
            <a:pPr eaLnBrk="0" hangingPunct="0">
              <a:buClr>
                <a:srgbClr val="CC0000"/>
              </a:buClr>
              <a:buSzPct val="85000"/>
              <a:buFont typeface="Monotype Sorts" pitchFamily="2" charset="2"/>
              <a:buNone/>
            </a:pPr>
            <a:endParaRPr lang="fr-FR" altLang="fr-FR" sz="1800" b="1">
              <a:solidFill>
                <a:srgbClr val="FFFFFF"/>
              </a:solidFill>
              <a:latin typeface="Courier New" panose="02070309020205020404" pitchFamily="49" charset="0"/>
            </a:endParaRPr>
          </a:p>
          <a:p>
            <a:pPr eaLnBrk="0" hangingPunct="0">
              <a:buClr>
                <a:srgbClr val="CC0000"/>
              </a:buClr>
              <a:buSzPct val="85000"/>
              <a:buFont typeface="Monotype Sorts" pitchFamily="2" charset="2"/>
              <a:buNone/>
            </a:pPr>
            <a:r>
              <a:rPr lang="fr-FR" altLang="fr-FR" sz="1800" b="1">
                <a:solidFill>
                  <a:srgbClr val="FFFFFF"/>
                </a:solidFill>
                <a:latin typeface="Courier New" panose="02070309020205020404" pitchFamily="49" charset="0"/>
              </a:rPr>
              <a:t>&lt;A NAME="p2"&gt;</a:t>
            </a:r>
          </a:p>
          <a:p>
            <a:pPr eaLnBrk="0" hangingPunct="0">
              <a:buClr>
                <a:srgbClr val="CC0000"/>
              </a:buClr>
              <a:buSzPct val="85000"/>
              <a:buFont typeface="Monotype Sorts" pitchFamily="2" charset="2"/>
              <a:buNone/>
            </a:pPr>
            <a:r>
              <a:rPr lang="fr-FR" altLang="fr-FR" sz="1800" b="1">
                <a:solidFill>
                  <a:srgbClr val="FFFFFF"/>
                </a:solidFill>
                <a:latin typeface="Courier New" panose="02070309020205020404" pitchFamily="49" charset="0"/>
              </a:rPr>
              <a:t>Contrairement à ce qui était mentionné au </a:t>
            </a:r>
          </a:p>
          <a:p>
            <a:pPr eaLnBrk="0" hangingPunct="0">
              <a:buClr>
                <a:srgbClr val="CC0000"/>
              </a:buClr>
              <a:buSzPct val="85000"/>
              <a:buFont typeface="Monotype Sorts" pitchFamily="2" charset="2"/>
              <a:buNone/>
            </a:pPr>
            <a:r>
              <a:rPr lang="fr-FR" altLang="fr-FR" sz="1800" b="1">
                <a:solidFill>
                  <a:srgbClr val="FFFFFF"/>
                </a:solidFill>
                <a:latin typeface="Courier New" panose="02070309020205020404" pitchFamily="49" charset="0"/>
              </a:rPr>
              <a:t>&lt;A HREF="#p1"&gt;paragraphe 1&lt;/A&gt;</a:t>
            </a:r>
          </a:p>
          <a:p>
            <a:pPr eaLnBrk="0" hangingPunct="0">
              <a:lnSpc>
                <a:spcPct val="50000"/>
              </a:lnSpc>
            </a:pPr>
            <a:endParaRPr lang="fr-FR" altLang="fr-FR" sz="1800" b="1">
              <a:solidFill>
                <a:srgbClr val="FFFFFF"/>
              </a:solidFill>
              <a:latin typeface="Courier New" panose="02070309020205020404" pitchFamily="49" charset="0"/>
            </a:endParaRPr>
          </a:p>
        </p:txBody>
      </p:sp>
      <p:sp>
        <p:nvSpPr>
          <p:cNvPr id="154629" name="Text Box 5"/>
          <p:cNvSpPr txBox="1">
            <a:spLocks noChangeArrowheads="1"/>
          </p:cNvSpPr>
          <p:nvPr/>
        </p:nvSpPr>
        <p:spPr bwMode="auto">
          <a:xfrm>
            <a:off x="603250" y="4991100"/>
            <a:ext cx="8099425" cy="1219200"/>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863600" algn="l"/>
                <a:tab pos="1143000" algn="l"/>
                <a:tab pos="3530600" algn="l"/>
              </a:tabLst>
              <a:defRPr sz="2400">
                <a:solidFill>
                  <a:schemeClr val="tx1"/>
                </a:solidFill>
                <a:latin typeface="Times New Roman" panose="02020603050405020304" pitchFamily="18" charset="0"/>
              </a:defRPr>
            </a:lvl1pPr>
            <a:lvl2pPr>
              <a:tabLst>
                <a:tab pos="863600" algn="l"/>
                <a:tab pos="1143000" algn="l"/>
                <a:tab pos="3530600" algn="l"/>
              </a:tabLst>
              <a:defRPr sz="2400">
                <a:solidFill>
                  <a:schemeClr val="tx1"/>
                </a:solidFill>
                <a:latin typeface="Times New Roman" panose="02020603050405020304" pitchFamily="18" charset="0"/>
              </a:defRPr>
            </a:lvl2pPr>
            <a:lvl3pPr>
              <a:tabLst>
                <a:tab pos="863600" algn="l"/>
                <a:tab pos="1143000" algn="l"/>
                <a:tab pos="3530600" algn="l"/>
              </a:tabLst>
              <a:defRPr sz="2400">
                <a:solidFill>
                  <a:schemeClr val="tx1"/>
                </a:solidFill>
                <a:latin typeface="Times New Roman" panose="02020603050405020304" pitchFamily="18" charset="0"/>
              </a:defRPr>
            </a:lvl3pPr>
            <a:lvl4pPr>
              <a:tabLst>
                <a:tab pos="863600" algn="l"/>
                <a:tab pos="1143000" algn="l"/>
                <a:tab pos="3530600" algn="l"/>
              </a:tabLst>
              <a:defRPr sz="2400">
                <a:solidFill>
                  <a:schemeClr val="tx1"/>
                </a:solidFill>
                <a:latin typeface="Times New Roman" panose="02020603050405020304" pitchFamily="18" charset="0"/>
              </a:defRPr>
            </a:lvl4pPr>
            <a:lvl5pPr>
              <a:tabLst>
                <a:tab pos="863600" algn="l"/>
                <a:tab pos="1143000" algn="l"/>
                <a:tab pos="3530600" algn="l"/>
              </a:tabLst>
              <a:defRPr sz="2400">
                <a:solidFill>
                  <a:schemeClr val="tx1"/>
                </a:solidFill>
                <a:latin typeface="Times New Roman" panose="02020603050405020304" pitchFamily="18" charset="0"/>
              </a:defRPr>
            </a:lvl5pPr>
            <a:lvl6pPr fontAlgn="base">
              <a:spcBef>
                <a:spcPct val="0"/>
              </a:spcBef>
              <a:spcAft>
                <a:spcPct val="0"/>
              </a:spcAft>
              <a:tabLst>
                <a:tab pos="863600" algn="l"/>
                <a:tab pos="1143000" algn="l"/>
                <a:tab pos="3530600" algn="l"/>
              </a:tabLst>
              <a:defRPr sz="2400">
                <a:solidFill>
                  <a:schemeClr val="tx1"/>
                </a:solidFill>
                <a:latin typeface="Times New Roman" panose="02020603050405020304" pitchFamily="18" charset="0"/>
              </a:defRPr>
            </a:lvl6pPr>
            <a:lvl7pPr fontAlgn="base">
              <a:spcBef>
                <a:spcPct val="0"/>
              </a:spcBef>
              <a:spcAft>
                <a:spcPct val="0"/>
              </a:spcAft>
              <a:tabLst>
                <a:tab pos="863600" algn="l"/>
                <a:tab pos="1143000" algn="l"/>
                <a:tab pos="3530600" algn="l"/>
              </a:tabLst>
              <a:defRPr sz="2400">
                <a:solidFill>
                  <a:schemeClr val="tx1"/>
                </a:solidFill>
                <a:latin typeface="Times New Roman" panose="02020603050405020304" pitchFamily="18" charset="0"/>
              </a:defRPr>
            </a:lvl7pPr>
            <a:lvl8pPr fontAlgn="base">
              <a:spcBef>
                <a:spcPct val="0"/>
              </a:spcBef>
              <a:spcAft>
                <a:spcPct val="0"/>
              </a:spcAft>
              <a:tabLst>
                <a:tab pos="863600" algn="l"/>
                <a:tab pos="1143000" algn="l"/>
                <a:tab pos="3530600" algn="l"/>
              </a:tabLst>
              <a:defRPr sz="2400">
                <a:solidFill>
                  <a:schemeClr val="tx1"/>
                </a:solidFill>
                <a:latin typeface="Times New Roman" panose="02020603050405020304" pitchFamily="18" charset="0"/>
              </a:defRPr>
            </a:lvl8pPr>
            <a:lvl9pPr fontAlgn="base">
              <a:spcBef>
                <a:spcPct val="0"/>
              </a:spcBef>
              <a:spcAft>
                <a:spcPct val="0"/>
              </a:spcAft>
              <a:tabLst>
                <a:tab pos="863600" algn="l"/>
                <a:tab pos="1143000" algn="l"/>
                <a:tab pos="3530600" algn="l"/>
              </a:tabLst>
              <a:defRPr sz="2400">
                <a:solidFill>
                  <a:schemeClr val="tx1"/>
                </a:solidFill>
                <a:latin typeface="Times New Roman" panose="02020603050405020304" pitchFamily="18" charset="0"/>
              </a:defRPr>
            </a:lvl9pPr>
          </a:lstStyle>
          <a:p>
            <a:pPr eaLnBrk="0" hangingPunct="0">
              <a:lnSpc>
                <a:spcPct val="50000"/>
              </a:lnSpc>
              <a:spcBef>
                <a:spcPct val="80000"/>
              </a:spcBef>
              <a:buClr>
                <a:srgbClr val="CC0000"/>
              </a:buClr>
              <a:buSzPct val="85000"/>
              <a:buFont typeface="Monotype Sorts" pitchFamily="2" charset="2"/>
              <a:buNone/>
            </a:pPr>
            <a:endParaRPr lang="fr-FR" altLang="fr-FR" sz="2000" b="1">
              <a:solidFill>
                <a:srgbClr val="FFFFFF"/>
              </a:solidFill>
              <a:latin typeface="Courier New" panose="02070309020205020404" pitchFamily="49" charset="0"/>
            </a:endParaRPr>
          </a:p>
          <a:p>
            <a:pPr eaLnBrk="0" hangingPunct="0">
              <a:buClr>
                <a:srgbClr val="CC0000"/>
              </a:buClr>
              <a:buSzPct val="85000"/>
              <a:buFont typeface="Monotype Sorts" pitchFamily="2" charset="2"/>
              <a:buNone/>
            </a:pPr>
            <a:r>
              <a:rPr lang="fr-FR" altLang="fr-FR" sz="1800" b="1">
                <a:solidFill>
                  <a:srgbClr val="FFFFFF"/>
                </a:solidFill>
                <a:latin typeface="Courier New" panose="02070309020205020404" pitchFamily="49" charset="0"/>
              </a:rPr>
              <a:t>On peut aussi acc&amp;eacute;der au </a:t>
            </a:r>
            <a:br>
              <a:rPr lang="fr-FR" altLang="fr-FR" sz="1800" b="1">
                <a:solidFill>
                  <a:srgbClr val="FFFFFF"/>
                </a:solidFill>
                <a:latin typeface="Courier New" panose="02070309020205020404" pitchFamily="49" charset="0"/>
              </a:rPr>
            </a:br>
            <a:r>
              <a:rPr lang="fr-FR" altLang="fr-FR" sz="1800" b="1">
                <a:solidFill>
                  <a:srgbClr val="FFFFFF"/>
                </a:solidFill>
                <a:latin typeface="Courier New" panose="02070309020205020404" pitchFamily="49" charset="0"/>
              </a:rPr>
              <a:t>&lt;A NAME="http://www.toto.com/ExempleLienInterne.html#p1"&gt;</a:t>
            </a:r>
          </a:p>
          <a:p>
            <a:pPr eaLnBrk="0" hangingPunct="0">
              <a:buClr>
                <a:srgbClr val="CC0000"/>
              </a:buClr>
              <a:buSzPct val="85000"/>
              <a:buFont typeface="Monotype Sorts" pitchFamily="2" charset="2"/>
              <a:buNone/>
            </a:pPr>
            <a:r>
              <a:rPr lang="fr-FR" altLang="fr-FR" sz="1800" b="1">
                <a:solidFill>
                  <a:srgbClr val="FFFFFF"/>
                </a:solidFill>
                <a:latin typeface="Courier New" panose="02070309020205020404" pitchFamily="49" charset="0"/>
              </a:rPr>
              <a:t>paragraphe 1&lt;/A&gt; d’un autre document.</a:t>
            </a:r>
          </a:p>
          <a:p>
            <a:pPr eaLnBrk="0" hangingPunct="0">
              <a:lnSpc>
                <a:spcPct val="50000"/>
              </a:lnSpc>
            </a:pPr>
            <a:endParaRPr lang="fr-FR" altLang="fr-FR" sz="1800" b="1">
              <a:solidFill>
                <a:srgbClr val="FFFFFF"/>
              </a:solidFill>
              <a:latin typeface="Courier New" panose="02070309020205020404" pitchFamily="49" charset="0"/>
            </a:endParaRPr>
          </a:p>
        </p:txBody>
      </p:sp>
      <p:sp>
        <p:nvSpPr>
          <p:cNvPr id="154630" name="Text Box 6"/>
          <p:cNvSpPr txBox="1">
            <a:spLocks noChangeArrowheads="1"/>
          </p:cNvSpPr>
          <p:nvPr/>
        </p:nvSpPr>
        <p:spPr bwMode="auto">
          <a:xfrm>
            <a:off x="3860800" y="1577975"/>
            <a:ext cx="5118100" cy="366713"/>
          </a:xfrm>
          <a:prstGeom prst="rect">
            <a:avLst/>
          </a:prstGeom>
          <a:noFill/>
          <a:ln>
            <a:noFill/>
          </a:ln>
          <a:effectLst/>
          <a:extLst>
            <a:ext uri="{909E8E84-426E-40DD-AFC4-6F175D3DCCD1}">
              <a14:hiddenFill xmlns:a14="http://schemas.microsoft.com/office/drawing/2010/main">
                <a:solidFill>
                  <a:srgbClr val="CCFF33"/>
                </a:solidFill>
              </a14:hiddenFill>
            </a:ext>
            <a:ext uri="{91240B29-F687-4F45-9708-019B960494DF}">
              <a14:hiddenLine xmlns:a14="http://schemas.microsoft.com/office/drawing/2010/main" w="9525">
                <a:solidFill>
                  <a:srgbClr val="FF9933"/>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p>
            <a:pPr eaLnBrk="0" hangingPunct="0">
              <a:spcBef>
                <a:spcPct val="50000"/>
              </a:spcBef>
              <a:buClr>
                <a:srgbClr val="CC0000"/>
              </a:buClr>
              <a:buSzPct val="85000"/>
              <a:buFont typeface="Monotype Sorts" pitchFamily="2" charset="2"/>
              <a:buNone/>
            </a:pPr>
            <a:r>
              <a:rPr lang="fr-FR" altLang="fr-FR" sz="1800">
                <a:solidFill>
                  <a:schemeClr val="tx2"/>
                </a:solidFill>
              </a:rPr>
              <a:t>http://www.toto.com/ExempleLienInterne.html</a:t>
            </a:r>
          </a:p>
        </p:txBody>
      </p:sp>
      <p:sp>
        <p:nvSpPr>
          <p:cNvPr id="154631" name="Text Box 7"/>
          <p:cNvSpPr txBox="1">
            <a:spLocks noChangeArrowheads="1"/>
          </p:cNvSpPr>
          <p:nvPr/>
        </p:nvSpPr>
        <p:spPr bwMode="auto">
          <a:xfrm>
            <a:off x="4483100" y="4624388"/>
            <a:ext cx="4648200" cy="366712"/>
          </a:xfrm>
          <a:prstGeom prst="rect">
            <a:avLst/>
          </a:prstGeom>
          <a:noFill/>
          <a:ln>
            <a:noFill/>
          </a:ln>
          <a:effectLst/>
          <a:extLst>
            <a:ext uri="{909E8E84-426E-40DD-AFC4-6F175D3DCCD1}">
              <a14:hiddenFill xmlns:a14="http://schemas.microsoft.com/office/drawing/2010/main">
                <a:solidFill>
                  <a:srgbClr val="CCFF33"/>
                </a:solidFill>
              </a14:hiddenFill>
            </a:ext>
            <a:ext uri="{91240B29-F687-4F45-9708-019B960494DF}">
              <a14:hiddenLine xmlns:a14="http://schemas.microsoft.com/office/drawing/2010/main" w="9525">
                <a:solidFill>
                  <a:srgbClr val="FF9933"/>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p>
            <a:pPr eaLnBrk="0" hangingPunct="0">
              <a:spcBef>
                <a:spcPct val="50000"/>
              </a:spcBef>
              <a:buClr>
                <a:srgbClr val="CC0000"/>
              </a:buClr>
              <a:buSzPct val="85000"/>
              <a:buFont typeface="Monotype Sorts" pitchFamily="2" charset="2"/>
              <a:buNone/>
            </a:pPr>
            <a:r>
              <a:rPr lang="fr-FR" altLang="fr-FR" sz="1800">
                <a:solidFill>
                  <a:schemeClr val="tx2"/>
                </a:solidFill>
              </a:rPr>
              <a:t>http://www.tutu.com/AccesExterne.html</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36BB2C7E-3231-4E63-8A74-279AA97FDD75}" type="slidenum">
              <a:rPr lang="fr-FR" altLang="fr-FR"/>
              <a:pPr/>
              <a:t>47</a:t>
            </a:fld>
            <a:endParaRPr lang="fr-FR" altLang="fr-FR"/>
          </a:p>
        </p:txBody>
      </p:sp>
      <p:sp>
        <p:nvSpPr>
          <p:cNvPr id="156674" name="Rectangle 2"/>
          <p:cNvSpPr>
            <a:spLocks noGrp="1" noChangeArrowheads="1"/>
          </p:cNvSpPr>
          <p:nvPr>
            <p:ph type="title"/>
          </p:nvPr>
        </p:nvSpPr>
        <p:spPr>
          <a:xfrm>
            <a:off x="215900" y="177800"/>
            <a:ext cx="8826500" cy="660400"/>
          </a:xfrm>
        </p:spPr>
        <p:txBody>
          <a:bodyPr/>
          <a:lstStyle/>
          <a:p>
            <a:endParaRPr lang="fr-FR" altLang="fr-FR"/>
          </a:p>
        </p:txBody>
      </p:sp>
      <p:sp>
        <p:nvSpPr>
          <p:cNvPr id="156675" name="Rectangle 3"/>
          <p:cNvSpPr>
            <a:spLocks noGrp="1" noChangeArrowheads="1"/>
          </p:cNvSpPr>
          <p:nvPr>
            <p:ph type="body" idx="1"/>
          </p:nvPr>
        </p:nvSpPr>
        <p:spPr>
          <a:xfrm>
            <a:off x="228600" y="1327150"/>
            <a:ext cx="8664575" cy="3663950"/>
          </a:xfrm>
        </p:spPr>
        <p:txBody>
          <a:bodyPr anchor="ctr"/>
          <a:lstStyle/>
          <a:p>
            <a:pPr algn="ctr"/>
            <a:r>
              <a:rPr lang="fr-FR" altLang="fr-FR" sz="6600"/>
              <a:t>Liens hypertextes</a:t>
            </a:r>
          </a:p>
          <a:p>
            <a:pPr algn="ctr"/>
            <a:r>
              <a:rPr lang="fr-FR" altLang="fr-FR" sz="6600"/>
              <a:t>dans les images</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9E07DA17-7D2E-4489-A588-0CF11F4B7B0C}" type="slidenum">
              <a:rPr lang="fr-FR" altLang="fr-FR"/>
              <a:pPr/>
              <a:t>48</a:t>
            </a:fld>
            <a:endParaRPr lang="fr-FR" altLang="fr-FR"/>
          </a:p>
        </p:txBody>
      </p:sp>
      <p:sp>
        <p:nvSpPr>
          <p:cNvPr id="158722" name="Rectangle 2"/>
          <p:cNvSpPr>
            <a:spLocks noGrp="1" noChangeArrowheads="1"/>
          </p:cNvSpPr>
          <p:nvPr>
            <p:ph type="title"/>
          </p:nvPr>
        </p:nvSpPr>
        <p:spPr/>
        <p:txBody>
          <a:bodyPr/>
          <a:lstStyle/>
          <a:p>
            <a:r>
              <a:rPr lang="fr-FR" altLang="fr-FR"/>
              <a:t>Les images</a:t>
            </a:r>
          </a:p>
        </p:txBody>
      </p:sp>
      <p:sp>
        <p:nvSpPr>
          <p:cNvPr id="158723" name="Rectangle 3"/>
          <p:cNvSpPr>
            <a:spLocks noGrp="1" noChangeArrowheads="1"/>
          </p:cNvSpPr>
          <p:nvPr>
            <p:ph type="body" idx="1"/>
          </p:nvPr>
        </p:nvSpPr>
        <p:spPr/>
        <p:txBody>
          <a:bodyPr anchor="ctr"/>
          <a:lstStyle/>
          <a:p>
            <a:pPr>
              <a:tabLst>
                <a:tab pos="1714500" algn="l"/>
              </a:tabLst>
            </a:pPr>
            <a:r>
              <a:rPr lang="fr-FR" altLang="fr-FR">
                <a:solidFill>
                  <a:srgbClr val="4B54CF"/>
                </a:solidFill>
              </a:rPr>
              <a:t>&lt;IMG 	SRC="url" </a:t>
            </a:r>
            <a:br>
              <a:rPr lang="fr-FR" altLang="fr-FR">
                <a:solidFill>
                  <a:srgbClr val="4B54CF"/>
                </a:solidFill>
              </a:rPr>
            </a:br>
            <a:r>
              <a:rPr lang="fr-FR" altLang="fr-FR">
                <a:solidFill>
                  <a:srgbClr val="4B54CF"/>
                </a:solidFill>
              </a:rPr>
              <a:t>	WIDTH="w|w%"</a:t>
            </a:r>
            <a:br>
              <a:rPr lang="fr-FR" altLang="fr-FR">
                <a:solidFill>
                  <a:srgbClr val="4B54CF"/>
                </a:solidFill>
              </a:rPr>
            </a:br>
            <a:r>
              <a:rPr lang="fr-FR" altLang="fr-FR">
                <a:solidFill>
                  <a:srgbClr val="4B54CF"/>
                </a:solidFill>
              </a:rPr>
              <a:t>	HEIGHT="h|h%" </a:t>
            </a:r>
            <a:br>
              <a:rPr lang="fr-FR" altLang="fr-FR">
                <a:solidFill>
                  <a:srgbClr val="4B54CF"/>
                </a:solidFill>
              </a:rPr>
            </a:br>
            <a:r>
              <a:rPr lang="fr-FR" altLang="fr-FR">
                <a:solidFill>
                  <a:srgbClr val="4B54CF"/>
                </a:solidFill>
              </a:rPr>
              <a:t>	ALT="texte" </a:t>
            </a:r>
            <a:br>
              <a:rPr lang="fr-FR" altLang="fr-FR">
                <a:solidFill>
                  <a:srgbClr val="4B54CF"/>
                </a:solidFill>
              </a:rPr>
            </a:br>
            <a:r>
              <a:rPr lang="fr-FR" altLang="fr-FR">
                <a:solidFill>
                  <a:srgbClr val="4B54CF"/>
                </a:solidFill>
              </a:rPr>
              <a:t>	BORDER="b"&gt;</a:t>
            </a:r>
          </a:p>
          <a:p>
            <a:pPr>
              <a:tabLst>
                <a:tab pos="1714500" algn="l"/>
              </a:tabLst>
            </a:pPr>
            <a:r>
              <a:rPr lang="fr-FR" altLang="fr-FR">
                <a:solidFill>
                  <a:srgbClr val="4B54CF"/>
                </a:solidFill>
              </a:rPr>
              <a:t>SRC="url"</a:t>
            </a:r>
          </a:p>
          <a:p>
            <a:pPr marL="952500" lvl="1" indent="-279400">
              <a:tabLst>
                <a:tab pos="1714500" algn="l"/>
              </a:tabLst>
            </a:pPr>
            <a:r>
              <a:rPr lang="fr-FR" altLang="fr-FR"/>
              <a:t>Adresse du fichier image à insérer.</a:t>
            </a:r>
          </a:p>
          <a:p>
            <a:pPr>
              <a:tabLst>
                <a:tab pos="1714500" algn="l"/>
              </a:tabLst>
            </a:pPr>
            <a:r>
              <a:rPr lang="fr-FR" altLang="fr-FR">
                <a:solidFill>
                  <a:srgbClr val="4B54CF"/>
                </a:solidFill>
              </a:rPr>
              <a:t>WIDTH="w|w%"</a:t>
            </a:r>
          </a:p>
          <a:p>
            <a:pPr marL="952500" lvl="1" indent="-279400">
              <a:tabLst>
                <a:tab pos="1714500" algn="l"/>
              </a:tabLst>
            </a:pPr>
            <a:r>
              <a:rPr lang="fr-FR" altLang="fr-FR"/>
              <a:t>Largeur de l'image affichée. </a:t>
            </a:r>
          </a:p>
          <a:p>
            <a:pPr marL="952500" lvl="1" indent="-279400">
              <a:tabLst>
                <a:tab pos="1714500" algn="l"/>
              </a:tabLst>
            </a:pPr>
            <a:r>
              <a:rPr lang="fr-FR" altLang="fr-FR"/>
              <a:t>Si cette option n'est pas spécifiée, l'image est affichée à sa taille réelle. </a:t>
            </a:r>
          </a:p>
          <a:p>
            <a:pPr marL="952500" lvl="1" indent="-279400">
              <a:tabLst>
                <a:tab pos="1714500" algn="l"/>
              </a:tabLst>
            </a:pPr>
            <a:r>
              <a:rPr lang="fr-FR" altLang="fr-FR"/>
              <a:t>On indique soit la valeur en pixel, soit en pourcentage de la taille originale de l'image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58723">
                                            <p:txEl>
                                              <p:pRg st="0" end="0"/>
                                            </p:txEl>
                                          </p:spTgt>
                                        </p:tgtEl>
                                        <p:attrNameLst>
                                          <p:attrName>style.visibility</p:attrName>
                                        </p:attrNameLst>
                                      </p:cBhvr>
                                      <p:to>
                                        <p:strVal val="visible"/>
                                      </p:to>
                                    </p:set>
                                    <p:anim calcmode="lin" valueType="num">
                                      <p:cBhvr>
                                        <p:cTn id="7" dur="500" fill="hold"/>
                                        <p:tgtEl>
                                          <p:spTgt spid="158723">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58723">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58723">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5872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58723">
                                            <p:txEl>
                                              <p:pRg st="1" end="1"/>
                                            </p:txEl>
                                          </p:spTgt>
                                        </p:tgtEl>
                                        <p:attrNameLst>
                                          <p:attrName>style.visibility</p:attrName>
                                        </p:attrNameLst>
                                      </p:cBhvr>
                                      <p:to>
                                        <p:strVal val="visible"/>
                                      </p:to>
                                    </p:set>
                                    <p:anim calcmode="lin" valueType="num">
                                      <p:cBhvr>
                                        <p:cTn id="15" dur="500" fill="hold"/>
                                        <p:tgtEl>
                                          <p:spTgt spid="158723">
                                            <p:txEl>
                                              <p:pRg st="1" end="1"/>
                                            </p:txEl>
                                          </p:spTgt>
                                        </p:tgtEl>
                                        <p:attrNameLst>
                                          <p:attrName>ppt_x</p:attrName>
                                        </p:attrNameLst>
                                      </p:cBhvr>
                                      <p:tavLst>
                                        <p:tav tm="0">
                                          <p:val>
                                            <p:strVal val="#ppt_x-#ppt_w/2"/>
                                          </p:val>
                                        </p:tav>
                                        <p:tav tm="100000">
                                          <p:val>
                                            <p:strVal val="#ppt_x"/>
                                          </p:val>
                                        </p:tav>
                                      </p:tavLst>
                                    </p:anim>
                                    <p:anim calcmode="lin" valueType="num">
                                      <p:cBhvr>
                                        <p:cTn id="16" dur="500" fill="hold"/>
                                        <p:tgtEl>
                                          <p:spTgt spid="158723">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158723">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15872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158723">
                                            <p:txEl>
                                              <p:pRg st="2" end="2"/>
                                            </p:txEl>
                                          </p:spTgt>
                                        </p:tgtEl>
                                        <p:attrNameLst>
                                          <p:attrName>style.visibility</p:attrName>
                                        </p:attrNameLst>
                                      </p:cBhvr>
                                      <p:to>
                                        <p:strVal val="visible"/>
                                      </p:to>
                                    </p:set>
                                    <p:anim calcmode="lin" valueType="num">
                                      <p:cBhvr>
                                        <p:cTn id="23" dur="500" fill="hold"/>
                                        <p:tgtEl>
                                          <p:spTgt spid="158723">
                                            <p:txEl>
                                              <p:pRg st="2" end="2"/>
                                            </p:txEl>
                                          </p:spTgt>
                                        </p:tgtEl>
                                        <p:attrNameLst>
                                          <p:attrName>ppt_x</p:attrName>
                                        </p:attrNameLst>
                                      </p:cBhvr>
                                      <p:tavLst>
                                        <p:tav tm="0">
                                          <p:val>
                                            <p:strVal val="#ppt_x-#ppt_w/2"/>
                                          </p:val>
                                        </p:tav>
                                        <p:tav tm="100000">
                                          <p:val>
                                            <p:strVal val="#ppt_x"/>
                                          </p:val>
                                        </p:tav>
                                      </p:tavLst>
                                    </p:anim>
                                    <p:anim calcmode="lin" valueType="num">
                                      <p:cBhvr>
                                        <p:cTn id="24" dur="500" fill="hold"/>
                                        <p:tgtEl>
                                          <p:spTgt spid="158723">
                                            <p:txEl>
                                              <p:pRg st="2" end="2"/>
                                            </p:txEl>
                                          </p:spTgt>
                                        </p:tgtEl>
                                        <p:attrNameLst>
                                          <p:attrName>ppt_y</p:attrName>
                                        </p:attrNameLst>
                                      </p:cBhvr>
                                      <p:tavLst>
                                        <p:tav tm="0">
                                          <p:val>
                                            <p:strVal val="#ppt_y"/>
                                          </p:val>
                                        </p:tav>
                                        <p:tav tm="100000">
                                          <p:val>
                                            <p:strVal val="#ppt_y"/>
                                          </p:val>
                                        </p:tav>
                                      </p:tavLst>
                                    </p:anim>
                                    <p:anim calcmode="lin" valueType="num">
                                      <p:cBhvr>
                                        <p:cTn id="25" dur="500" fill="hold"/>
                                        <p:tgtEl>
                                          <p:spTgt spid="158723">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15872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158723">
                                            <p:txEl>
                                              <p:pRg st="3" end="3"/>
                                            </p:txEl>
                                          </p:spTgt>
                                        </p:tgtEl>
                                        <p:attrNameLst>
                                          <p:attrName>style.visibility</p:attrName>
                                        </p:attrNameLst>
                                      </p:cBhvr>
                                      <p:to>
                                        <p:strVal val="visible"/>
                                      </p:to>
                                    </p:set>
                                    <p:anim calcmode="lin" valueType="num">
                                      <p:cBhvr>
                                        <p:cTn id="31" dur="500" fill="hold"/>
                                        <p:tgtEl>
                                          <p:spTgt spid="158723">
                                            <p:txEl>
                                              <p:pRg st="3" end="3"/>
                                            </p:txEl>
                                          </p:spTgt>
                                        </p:tgtEl>
                                        <p:attrNameLst>
                                          <p:attrName>ppt_x</p:attrName>
                                        </p:attrNameLst>
                                      </p:cBhvr>
                                      <p:tavLst>
                                        <p:tav tm="0">
                                          <p:val>
                                            <p:strVal val="#ppt_x-#ppt_w/2"/>
                                          </p:val>
                                        </p:tav>
                                        <p:tav tm="100000">
                                          <p:val>
                                            <p:strVal val="#ppt_x"/>
                                          </p:val>
                                        </p:tav>
                                      </p:tavLst>
                                    </p:anim>
                                    <p:anim calcmode="lin" valueType="num">
                                      <p:cBhvr>
                                        <p:cTn id="32" dur="500" fill="hold"/>
                                        <p:tgtEl>
                                          <p:spTgt spid="158723">
                                            <p:txEl>
                                              <p:pRg st="3" end="3"/>
                                            </p:txEl>
                                          </p:spTgt>
                                        </p:tgtEl>
                                        <p:attrNameLst>
                                          <p:attrName>ppt_y</p:attrName>
                                        </p:attrNameLst>
                                      </p:cBhvr>
                                      <p:tavLst>
                                        <p:tav tm="0">
                                          <p:val>
                                            <p:strVal val="#ppt_y"/>
                                          </p:val>
                                        </p:tav>
                                        <p:tav tm="100000">
                                          <p:val>
                                            <p:strVal val="#ppt_y"/>
                                          </p:val>
                                        </p:tav>
                                      </p:tavLst>
                                    </p:anim>
                                    <p:anim calcmode="lin" valueType="num">
                                      <p:cBhvr>
                                        <p:cTn id="33" dur="500" fill="hold"/>
                                        <p:tgtEl>
                                          <p:spTgt spid="158723">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158723">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158723">
                                            <p:txEl>
                                              <p:pRg st="4" end="4"/>
                                            </p:txEl>
                                          </p:spTgt>
                                        </p:tgtEl>
                                        <p:attrNameLst>
                                          <p:attrName>style.visibility</p:attrName>
                                        </p:attrNameLst>
                                      </p:cBhvr>
                                      <p:to>
                                        <p:strVal val="visible"/>
                                      </p:to>
                                    </p:set>
                                    <p:anim calcmode="lin" valueType="num">
                                      <p:cBhvr>
                                        <p:cTn id="39" dur="500" fill="hold"/>
                                        <p:tgtEl>
                                          <p:spTgt spid="158723">
                                            <p:txEl>
                                              <p:pRg st="4" end="4"/>
                                            </p:txEl>
                                          </p:spTgt>
                                        </p:tgtEl>
                                        <p:attrNameLst>
                                          <p:attrName>ppt_x</p:attrName>
                                        </p:attrNameLst>
                                      </p:cBhvr>
                                      <p:tavLst>
                                        <p:tav tm="0">
                                          <p:val>
                                            <p:strVal val="#ppt_x-#ppt_w/2"/>
                                          </p:val>
                                        </p:tav>
                                        <p:tav tm="100000">
                                          <p:val>
                                            <p:strVal val="#ppt_x"/>
                                          </p:val>
                                        </p:tav>
                                      </p:tavLst>
                                    </p:anim>
                                    <p:anim calcmode="lin" valueType="num">
                                      <p:cBhvr>
                                        <p:cTn id="40" dur="500" fill="hold"/>
                                        <p:tgtEl>
                                          <p:spTgt spid="158723">
                                            <p:txEl>
                                              <p:pRg st="4" end="4"/>
                                            </p:txEl>
                                          </p:spTgt>
                                        </p:tgtEl>
                                        <p:attrNameLst>
                                          <p:attrName>ppt_y</p:attrName>
                                        </p:attrNameLst>
                                      </p:cBhvr>
                                      <p:tavLst>
                                        <p:tav tm="0">
                                          <p:val>
                                            <p:strVal val="#ppt_y"/>
                                          </p:val>
                                        </p:tav>
                                        <p:tav tm="100000">
                                          <p:val>
                                            <p:strVal val="#ppt_y"/>
                                          </p:val>
                                        </p:tav>
                                      </p:tavLst>
                                    </p:anim>
                                    <p:anim calcmode="lin" valueType="num">
                                      <p:cBhvr>
                                        <p:cTn id="41" dur="500" fill="hold"/>
                                        <p:tgtEl>
                                          <p:spTgt spid="158723">
                                            <p:txEl>
                                              <p:pRg st="4" end="4"/>
                                            </p:txEl>
                                          </p:spTgt>
                                        </p:tgtEl>
                                        <p:attrNameLst>
                                          <p:attrName>ppt_w</p:attrName>
                                        </p:attrNameLst>
                                      </p:cBhvr>
                                      <p:tavLst>
                                        <p:tav tm="0">
                                          <p:val>
                                            <p:fltVal val="0"/>
                                          </p:val>
                                        </p:tav>
                                        <p:tav tm="100000">
                                          <p:val>
                                            <p:strVal val="#ppt_w"/>
                                          </p:val>
                                        </p:tav>
                                      </p:tavLst>
                                    </p:anim>
                                    <p:anim calcmode="lin" valueType="num">
                                      <p:cBhvr>
                                        <p:cTn id="42" dur="500" fill="hold"/>
                                        <p:tgtEl>
                                          <p:spTgt spid="158723">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8" fill="hold" grpId="0" nodeType="clickEffect">
                                  <p:stCondLst>
                                    <p:cond delay="0"/>
                                  </p:stCondLst>
                                  <p:childTnLst>
                                    <p:set>
                                      <p:cBhvr>
                                        <p:cTn id="46" dur="1" fill="hold">
                                          <p:stCondLst>
                                            <p:cond delay="0"/>
                                          </p:stCondLst>
                                        </p:cTn>
                                        <p:tgtEl>
                                          <p:spTgt spid="158723">
                                            <p:txEl>
                                              <p:pRg st="5" end="5"/>
                                            </p:txEl>
                                          </p:spTgt>
                                        </p:tgtEl>
                                        <p:attrNameLst>
                                          <p:attrName>style.visibility</p:attrName>
                                        </p:attrNameLst>
                                      </p:cBhvr>
                                      <p:to>
                                        <p:strVal val="visible"/>
                                      </p:to>
                                    </p:set>
                                    <p:anim calcmode="lin" valueType="num">
                                      <p:cBhvr>
                                        <p:cTn id="47" dur="500" fill="hold"/>
                                        <p:tgtEl>
                                          <p:spTgt spid="158723">
                                            <p:txEl>
                                              <p:pRg st="5" end="5"/>
                                            </p:txEl>
                                          </p:spTgt>
                                        </p:tgtEl>
                                        <p:attrNameLst>
                                          <p:attrName>ppt_x</p:attrName>
                                        </p:attrNameLst>
                                      </p:cBhvr>
                                      <p:tavLst>
                                        <p:tav tm="0">
                                          <p:val>
                                            <p:strVal val="#ppt_x-#ppt_w/2"/>
                                          </p:val>
                                        </p:tav>
                                        <p:tav tm="100000">
                                          <p:val>
                                            <p:strVal val="#ppt_x"/>
                                          </p:val>
                                        </p:tav>
                                      </p:tavLst>
                                    </p:anim>
                                    <p:anim calcmode="lin" valueType="num">
                                      <p:cBhvr>
                                        <p:cTn id="48" dur="500" fill="hold"/>
                                        <p:tgtEl>
                                          <p:spTgt spid="158723">
                                            <p:txEl>
                                              <p:pRg st="5" end="5"/>
                                            </p:txEl>
                                          </p:spTgt>
                                        </p:tgtEl>
                                        <p:attrNameLst>
                                          <p:attrName>ppt_y</p:attrName>
                                        </p:attrNameLst>
                                      </p:cBhvr>
                                      <p:tavLst>
                                        <p:tav tm="0">
                                          <p:val>
                                            <p:strVal val="#ppt_y"/>
                                          </p:val>
                                        </p:tav>
                                        <p:tav tm="100000">
                                          <p:val>
                                            <p:strVal val="#ppt_y"/>
                                          </p:val>
                                        </p:tav>
                                      </p:tavLst>
                                    </p:anim>
                                    <p:anim calcmode="lin" valueType="num">
                                      <p:cBhvr>
                                        <p:cTn id="49" dur="500" fill="hold"/>
                                        <p:tgtEl>
                                          <p:spTgt spid="158723">
                                            <p:txEl>
                                              <p:pRg st="5" end="5"/>
                                            </p:txEl>
                                          </p:spTgt>
                                        </p:tgtEl>
                                        <p:attrNameLst>
                                          <p:attrName>ppt_w</p:attrName>
                                        </p:attrNameLst>
                                      </p:cBhvr>
                                      <p:tavLst>
                                        <p:tav tm="0">
                                          <p:val>
                                            <p:fltVal val="0"/>
                                          </p:val>
                                        </p:tav>
                                        <p:tav tm="100000">
                                          <p:val>
                                            <p:strVal val="#ppt_w"/>
                                          </p:val>
                                        </p:tav>
                                      </p:tavLst>
                                    </p:anim>
                                    <p:anim calcmode="lin" valueType="num">
                                      <p:cBhvr>
                                        <p:cTn id="50" dur="500" fill="hold"/>
                                        <p:tgtEl>
                                          <p:spTgt spid="158723">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7" presetClass="entr" presetSubtype="8" fill="hold" grpId="0" nodeType="clickEffect">
                                  <p:stCondLst>
                                    <p:cond delay="0"/>
                                  </p:stCondLst>
                                  <p:childTnLst>
                                    <p:set>
                                      <p:cBhvr>
                                        <p:cTn id="54" dur="1" fill="hold">
                                          <p:stCondLst>
                                            <p:cond delay="0"/>
                                          </p:stCondLst>
                                        </p:cTn>
                                        <p:tgtEl>
                                          <p:spTgt spid="158723">
                                            <p:txEl>
                                              <p:pRg st="6" end="6"/>
                                            </p:txEl>
                                          </p:spTgt>
                                        </p:tgtEl>
                                        <p:attrNameLst>
                                          <p:attrName>style.visibility</p:attrName>
                                        </p:attrNameLst>
                                      </p:cBhvr>
                                      <p:to>
                                        <p:strVal val="visible"/>
                                      </p:to>
                                    </p:set>
                                    <p:anim calcmode="lin" valueType="num">
                                      <p:cBhvr>
                                        <p:cTn id="55" dur="500" fill="hold"/>
                                        <p:tgtEl>
                                          <p:spTgt spid="158723">
                                            <p:txEl>
                                              <p:pRg st="6" end="6"/>
                                            </p:txEl>
                                          </p:spTgt>
                                        </p:tgtEl>
                                        <p:attrNameLst>
                                          <p:attrName>ppt_x</p:attrName>
                                        </p:attrNameLst>
                                      </p:cBhvr>
                                      <p:tavLst>
                                        <p:tav tm="0">
                                          <p:val>
                                            <p:strVal val="#ppt_x-#ppt_w/2"/>
                                          </p:val>
                                        </p:tav>
                                        <p:tav tm="100000">
                                          <p:val>
                                            <p:strVal val="#ppt_x"/>
                                          </p:val>
                                        </p:tav>
                                      </p:tavLst>
                                    </p:anim>
                                    <p:anim calcmode="lin" valueType="num">
                                      <p:cBhvr>
                                        <p:cTn id="56" dur="500" fill="hold"/>
                                        <p:tgtEl>
                                          <p:spTgt spid="158723">
                                            <p:txEl>
                                              <p:pRg st="6" end="6"/>
                                            </p:txEl>
                                          </p:spTgt>
                                        </p:tgtEl>
                                        <p:attrNameLst>
                                          <p:attrName>ppt_y</p:attrName>
                                        </p:attrNameLst>
                                      </p:cBhvr>
                                      <p:tavLst>
                                        <p:tav tm="0">
                                          <p:val>
                                            <p:strVal val="#ppt_y"/>
                                          </p:val>
                                        </p:tav>
                                        <p:tav tm="100000">
                                          <p:val>
                                            <p:strVal val="#ppt_y"/>
                                          </p:val>
                                        </p:tav>
                                      </p:tavLst>
                                    </p:anim>
                                    <p:anim calcmode="lin" valueType="num">
                                      <p:cBhvr>
                                        <p:cTn id="57" dur="500" fill="hold"/>
                                        <p:tgtEl>
                                          <p:spTgt spid="158723">
                                            <p:txEl>
                                              <p:pRg st="6" end="6"/>
                                            </p:txEl>
                                          </p:spTgt>
                                        </p:tgtEl>
                                        <p:attrNameLst>
                                          <p:attrName>ppt_w</p:attrName>
                                        </p:attrNameLst>
                                      </p:cBhvr>
                                      <p:tavLst>
                                        <p:tav tm="0">
                                          <p:val>
                                            <p:fltVal val="0"/>
                                          </p:val>
                                        </p:tav>
                                        <p:tav tm="100000">
                                          <p:val>
                                            <p:strVal val="#ppt_w"/>
                                          </p:val>
                                        </p:tav>
                                      </p:tavLst>
                                    </p:anim>
                                    <p:anim calcmode="lin" valueType="num">
                                      <p:cBhvr>
                                        <p:cTn id="58" dur="500" fill="hold"/>
                                        <p:tgtEl>
                                          <p:spTgt spid="158723">
                                            <p:txEl>
                                              <p:pRg st="6" end="6"/>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build="p" bldLvl="3"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3AE02E36-6065-4D26-8727-421E653C32E2}" type="slidenum">
              <a:rPr lang="fr-FR" altLang="fr-FR"/>
              <a:pPr/>
              <a:t>49</a:t>
            </a:fld>
            <a:endParaRPr lang="fr-FR" altLang="fr-FR"/>
          </a:p>
        </p:txBody>
      </p:sp>
      <p:sp>
        <p:nvSpPr>
          <p:cNvPr id="160770" name="Rectangle 2"/>
          <p:cNvSpPr>
            <a:spLocks noGrp="1" noChangeArrowheads="1"/>
          </p:cNvSpPr>
          <p:nvPr>
            <p:ph type="title"/>
          </p:nvPr>
        </p:nvSpPr>
        <p:spPr/>
        <p:txBody>
          <a:bodyPr/>
          <a:lstStyle/>
          <a:p>
            <a:r>
              <a:rPr lang="fr-FR" altLang="fr-FR"/>
              <a:t>Les images</a:t>
            </a:r>
          </a:p>
        </p:txBody>
      </p:sp>
      <p:sp>
        <p:nvSpPr>
          <p:cNvPr id="160771" name="Rectangle 3"/>
          <p:cNvSpPr>
            <a:spLocks noGrp="1" noChangeArrowheads="1"/>
          </p:cNvSpPr>
          <p:nvPr>
            <p:ph type="body" idx="1"/>
          </p:nvPr>
        </p:nvSpPr>
        <p:spPr>
          <a:xfrm>
            <a:off x="381000" y="1333500"/>
            <a:ext cx="8661400" cy="4914900"/>
          </a:xfrm>
        </p:spPr>
        <p:txBody>
          <a:bodyPr anchor="ctr"/>
          <a:lstStyle/>
          <a:p>
            <a:pPr>
              <a:lnSpc>
                <a:spcPct val="90000"/>
              </a:lnSpc>
              <a:tabLst>
                <a:tab pos="1714500" algn="l"/>
              </a:tabLst>
            </a:pPr>
            <a:r>
              <a:rPr lang="fr-FR" altLang="fr-FR">
                <a:solidFill>
                  <a:srgbClr val="4B54CF"/>
                </a:solidFill>
              </a:rPr>
              <a:t>HEIGHT="h|h%"</a:t>
            </a:r>
          </a:p>
          <a:p>
            <a:pPr marL="952500" lvl="1" indent="-279400">
              <a:lnSpc>
                <a:spcPct val="90000"/>
              </a:lnSpc>
              <a:tabLst>
                <a:tab pos="1714500" algn="l"/>
              </a:tabLst>
            </a:pPr>
            <a:r>
              <a:rPr lang="fr-FR" altLang="fr-FR"/>
              <a:t>Hauteur de l'image affichée (mêmes remarques que pour WIDTH).</a:t>
            </a:r>
          </a:p>
          <a:p>
            <a:pPr marL="1714500" lvl="2" indent="-190500">
              <a:lnSpc>
                <a:spcPct val="90000"/>
              </a:lnSpc>
              <a:tabLst>
                <a:tab pos="1714500" algn="l"/>
              </a:tabLst>
            </a:pPr>
            <a:r>
              <a:rPr lang="fr-FR" altLang="fr-FR"/>
              <a:t>NB : quand une seule des deux options WIDTH ou HEIGHT est spécifiée, l'autre est automatiquement calculée en proportion.</a:t>
            </a:r>
          </a:p>
          <a:p>
            <a:pPr marL="1714500" lvl="2" indent="-190500">
              <a:lnSpc>
                <a:spcPct val="90000"/>
              </a:lnSpc>
              <a:tabLst>
                <a:tab pos="1714500" algn="l"/>
              </a:tabLst>
            </a:pPr>
            <a:r>
              <a:rPr lang="fr-FR" altLang="fr-FR"/>
              <a:t>NB2 : toujours indiquer au moins un des deux paramètres pour accélérer l'affichage</a:t>
            </a:r>
          </a:p>
          <a:p>
            <a:pPr>
              <a:lnSpc>
                <a:spcPct val="90000"/>
              </a:lnSpc>
              <a:tabLst>
                <a:tab pos="1714500" algn="l"/>
              </a:tabLst>
            </a:pPr>
            <a:r>
              <a:rPr lang="fr-FR" altLang="fr-FR">
                <a:solidFill>
                  <a:srgbClr val="4B54CF"/>
                </a:solidFill>
              </a:rPr>
              <a:t>ALT="texte" </a:t>
            </a:r>
          </a:p>
          <a:p>
            <a:pPr marL="952500" lvl="1" indent="-279400">
              <a:lnSpc>
                <a:spcPct val="90000"/>
              </a:lnSpc>
              <a:tabLst>
                <a:tab pos="1714500" algn="l"/>
              </a:tabLst>
            </a:pPr>
            <a:r>
              <a:rPr lang="fr-FR" altLang="fr-FR"/>
              <a:t>Texte apparaissant dans une info-bulle quand la souris est positionnée pendant 1 à 2 secondes sur l'image.</a:t>
            </a:r>
          </a:p>
          <a:p>
            <a:pPr>
              <a:lnSpc>
                <a:spcPct val="90000"/>
              </a:lnSpc>
              <a:tabLst>
                <a:tab pos="1714500" algn="l"/>
              </a:tabLst>
            </a:pPr>
            <a:r>
              <a:rPr lang="fr-FR" altLang="fr-FR">
                <a:solidFill>
                  <a:srgbClr val="4B54CF"/>
                </a:solidFill>
              </a:rPr>
              <a:t>BORDER="b"</a:t>
            </a:r>
          </a:p>
          <a:p>
            <a:pPr marL="952500" lvl="1" indent="-279400">
              <a:lnSpc>
                <a:spcPct val="90000"/>
              </a:lnSpc>
              <a:tabLst>
                <a:tab pos="1714500" algn="l"/>
              </a:tabLst>
            </a:pPr>
            <a:r>
              <a:rPr lang="fr-FR" altLang="fr-FR"/>
              <a:t>BORDER : taille en pixel de la bordure autour de l'image. </a:t>
            </a:r>
            <a:br>
              <a:rPr lang="fr-FR" altLang="fr-FR"/>
            </a:br>
            <a:r>
              <a:rPr lang="fr-FR" altLang="fr-FR"/>
              <a:t>Si l'image est un lien et qu'on ne veut pas voir de bordure de la couleur spécifiée dans l’option LINK du BODY, mettre 0.</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60771">
                                            <p:txEl>
                                              <p:pRg st="0" end="0"/>
                                            </p:txEl>
                                          </p:spTgt>
                                        </p:tgtEl>
                                        <p:attrNameLst>
                                          <p:attrName>style.visibility</p:attrName>
                                        </p:attrNameLst>
                                      </p:cBhvr>
                                      <p:to>
                                        <p:strVal val="visible"/>
                                      </p:to>
                                    </p:set>
                                    <p:anim calcmode="lin" valueType="num">
                                      <p:cBhvr>
                                        <p:cTn id="7" dur="500" fill="hold"/>
                                        <p:tgtEl>
                                          <p:spTgt spid="160771">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60771">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60771">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60771">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60771">
                                            <p:txEl>
                                              <p:pRg st="1" end="1"/>
                                            </p:txEl>
                                          </p:spTgt>
                                        </p:tgtEl>
                                        <p:attrNameLst>
                                          <p:attrName>style.visibility</p:attrName>
                                        </p:attrNameLst>
                                      </p:cBhvr>
                                      <p:to>
                                        <p:strVal val="visible"/>
                                      </p:to>
                                    </p:set>
                                    <p:anim calcmode="lin" valueType="num">
                                      <p:cBhvr>
                                        <p:cTn id="15" dur="500" fill="hold"/>
                                        <p:tgtEl>
                                          <p:spTgt spid="160771">
                                            <p:txEl>
                                              <p:pRg st="1" end="1"/>
                                            </p:txEl>
                                          </p:spTgt>
                                        </p:tgtEl>
                                        <p:attrNameLst>
                                          <p:attrName>ppt_x</p:attrName>
                                        </p:attrNameLst>
                                      </p:cBhvr>
                                      <p:tavLst>
                                        <p:tav tm="0">
                                          <p:val>
                                            <p:strVal val="#ppt_x-#ppt_w/2"/>
                                          </p:val>
                                        </p:tav>
                                        <p:tav tm="100000">
                                          <p:val>
                                            <p:strVal val="#ppt_x"/>
                                          </p:val>
                                        </p:tav>
                                      </p:tavLst>
                                    </p:anim>
                                    <p:anim calcmode="lin" valueType="num">
                                      <p:cBhvr>
                                        <p:cTn id="16" dur="500" fill="hold"/>
                                        <p:tgtEl>
                                          <p:spTgt spid="160771">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160771">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160771">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160771">
                                            <p:txEl>
                                              <p:pRg st="2" end="2"/>
                                            </p:txEl>
                                          </p:spTgt>
                                        </p:tgtEl>
                                        <p:attrNameLst>
                                          <p:attrName>style.visibility</p:attrName>
                                        </p:attrNameLst>
                                      </p:cBhvr>
                                      <p:to>
                                        <p:strVal val="visible"/>
                                      </p:to>
                                    </p:set>
                                    <p:anim calcmode="lin" valueType="num">
                                      <p:cBhvr>
                                        <p:cTn id="23" dur="500" fill="hold"/>
                                        <p:tgtEl>
                                          <p:spTgt spid="160771">
                                            <p:txEl>
                                              <p:pRg st="2" end="2"/>
                                            </p:txEl>
                                          </p:spTgt>
                                        </p:tgtEl>
                                        <p:attrNameLst>
                                          <p:attrName>ppt_x</p:attrName>
                                        </p:attrNameLst>
                                      </p:cBhvr>
                                      <p:tavLst>
                                        <p:tav tm="0">
                                          <p:val>
                                            <p:strVal val="#ppt_x-#ppt_w/2"/>
                                          </p:val>
                                        </p:tav>
                                        <p:tav tm="100000">
                                          <p:val>
                                            <p:strVal val="#ppt_x"/>
                                          </p:val>
                                        </p:tav>
                                      </p:tavLst>
                                    </p:anim>
                                    <p:anim calcmode="lin" valueType="num">
                                      <p:cBhvr>
                                        <p:cTn id="24" dur="500" fill="hold"/>
                                        <p:tgtEl>
                                          <p:spTgt spid="160771">
                                            <p:txEl>
                                              <p:pRg st="2" end="2"/>
                                            </p:txEl>
                                          </p:spTgt>
                                        </p:tgtEl>
                                        <p:attrNameLst>
                                          <p:attrName>ppt_y</p:attrName>
                                        </p:attrNameLst>
                                      </p:cBhvr>
                                      <p:tavLst>
                                        <p:tav tm="0">
                                          <p:val>
                                            <p:strVal val="#ppt_y"/>
                                          </p:val>
                                        </p:tav>
                                        <p:tav tm="100000">
                                          <p:val>
                                            <p:strVal val="#ppt_y"/>
                                          </p:val>
                                        </p:tav>
                                      </p:tavLst>
                                    </p:anim>
                                    <p:anim calcmode="lin" valueType="num">
                                      <p:cBhvr>
                                        <p:cTn id="25" dur="500" fill="hold"/>
                                        <p:tgtEl>
                                          <p:spTgt spid="160771">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160771">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160771">
                                            <p:txEl>
                                              <p:pRg st="3" end="3"/>
                                            </p:txEl>
                                          </p:spTgt>
                                        </p:tgtEl>
                                        <p:attrNameLst>
                                          <p:attrName>style.visibility</p:attrName>
                                        </p:attrNameLst>
                                      </p:cBhvr>
                                      <p:to>
                                        <p:strVal val="visible"/>
                                      </p:to>
                                    </p:set>
                                    <p:anim calcmode="lin" valueType="num">
                                      <p:cBhvr>
                                        <p:cTn id="31" dur="500" fill="hold"/>
                                        <p:tgtEl>
                                          <p:spTgt spid="160771">
                                            <p:txEl>
                                              <p:pRg st="3" end="3"/>
                                            </p:txEl>
                                          </p:spTgt>
                                        </p:tgtEl>
                                        <p:attrNameLst>
                                          <p:attrName>ppt_x</p:attrName>
                                        </p:attrNameLst>
                                      </p:cBhvr>
                                      <p:tavLst>
                                        <p:tav tm="0">
                                          <p:val>
                                            <p:strVal val="#ppt_x-#ppt_w/2"/>
                                          </p:val>
                                        </p:tav>
                                        <p:tav tm="100000">
                                          <p:val>
                                            <p:strVal val="#ppt_x"/>
                                          </p:val>
                                        </p:tav>
                                      </p:tavLst>
                                    </p:anim>
                                    <p:anim calcmode="lin" valueType="num">
                                      <p:cBhvr>
                                        <p:cTn id="32" dur="500" fill="hold"/>
                                        <p:tgtEl>
                                          <p:spTgt spid="160771">
                                            <p:txEl>
                                              <p:pRg st="3" end="3"/>
                                            </p:txEl>
                                          </p:spTgt>
                                        </p:tgtEl>
                                        <p:attrNameLst>
                                          <p:attrName>ppt_y</p:attrName>
                                        </p:attrNameLst>
                                      </p:cBhvr>
                                      <p:tavLst>
                                        <p:tav tm="0">
                                          <p:val>
                                            <p:strVal val="#ppt_y"/>
                                          </p:val>
                                        </p:tav>
                                        <p:tav tm="100000">
                                          <p:val>
                                            <p:strVal val="#ppt_y"/>
                                          </p:val>
                                        </p:tav>
                                      </p:tavLst>
                                    </p:anim>
                                    <p:anim calcmode="lin" valueType="num">
                                      <p:cBhvr>
                                        <p:cTn id="33" dur="500" fill="hold"/>
                                        <p:tgtEl>
                                          <p:spTgt spid="160771">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160771">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160771">
                                            <p:txEl>
                                              <p:pRg st="4" end="4"/>
                                            </p:txEl>
                                          </p:spTgt>
                                        </p:tgtEl>
                                        <p:attrNameLst>
                                          <p:attrName>style.visibility</p:attrName>
                                        </p:attrNameLst>
                                      </p:cBhvr>
                                      <p:to>
                                        <p:strVal val="visible"/>
                                      </p:to>
                                    </p:set>
                                    <p:anim calcmode="lin" valueType="num">
                                      <p:cBhvr>
                                        <p:cTn id="39" dur="500" fill="hold"/>
                                        <p:tgtEl>
                                          <p:spTgt spid="160771">
                                            <p:txEl>
                                              <p:pRg st="4" end="4"/>
                                            </p:txEl>
                                          </p:spTgt>
                                        </p:tgtEl>
                                        <p:attrNameLst>
                                          <p:attrName>ppt_x</p:attrName>
                                        </p:attrNameLst>
                                      </p:cBhvr>
                                      <p:tavLst>
                                        <p:tav tm="0">
                                          <p:val>
                                            <p:strVal val="#ppt_x-#ppt_w/2"/>
                                          </p:val>
                                        </p:tav>
                                        <p:tav tm="100000">
                                          <p:val>
                                            <p:strVal val="#ppt_x"/>
                                          </p:val>
                                        </p:tav>
                                      </p:tavLst>
                                    </p:anim>
                                    <p:anim calcmode="lin" valueType="num">
                                      <p:cBhvr>
                                        <p:cTn id="40" dur="500" fill="hold"/>
                                        <p:tgtEl>
                                          <p:spTgt spid="160771">
                                            <p:txEl>
                                              <p:pRg st="4" end="4"/>
                                            </p:txEl>
                                          </p:spTgt>
                                        </p:tgtEl>
                                        <p:attrNameLst>
                                          <p:attrName>ppt_y</p:attrName>
                                        </p:attrNameLst>
                                      </p:cBhvr>
                                      <p:tavLst>
                                        <p:tav tm="0">
                                          <p:val>
                                            <p:strVal val="#ppt_y"/>
                                          </p:val>
                                        </p:tav>
                                        <p:tav tm="100000">
                                          <p:val>
                                            <p:strVal val="#ppt_y"/>
                                          </p:val>
                                        </p:tav>
                                      </p:tavLst>
                                    </p:anim>
                                    <p:anim calcmode="lin" valueType="num">
                                      <p:cBhvr>
                                        <p:cTn id="41" dur="500" fill="hold"/>
                                        <p:tgtEl>
                                          <p:spTgt spid="160771">
                                            <p:txEl>
                                              <p:pRg st="4" end="4"/>
                                            </p:txEl>
                                          </p:spTgt>
                                        </p:tgtEl>
                                        <p:attrNameLst>
                                          <p:attrName>ppt_w</p:attrName>
                                        </p:attrNameLst>
                                      </p:cBhvr>
                                      <p:tavLst>
                                        <p:tav tm="0">
                                          <p:val>
                                            <p:fltVal val="0"/>
                                          </p:val>
                                        </p:tav>
                                        <p:tav tm="100000">
                                          <p:val>
                                            <p:strVal val="#ppt_w"/>
                                          </p:val>
                                        </p:tav>
                                      </p:tavLst>
                                    </p:anim>
                                    <p:anim calcmode="lin" valueType="num">
                                      <p:cBhvr>
                                        <p:cTn id="42" dur="500" fill="hold"/>
                                        <p:tgtEl>
                                          <p:spTgt spid="160771">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8" fill="hold" grpId="0" nodeType="clickEffect">
                                  <p:stCondLst>
                                    <p:cond delay="0"/>
                                  </p:stCondLst>
                                  <p:childTnLst>
                                    <p:set>
                                      <p:cBhvr>
                                        <p:cTn id="46" dur="1" fill="hold">
                                          <p:stCondLst>
                                            <p:cond delay="0"/>
                                          </p:stCondLst>
                                        </p:cTn>
                                        <p:tgtEl>
                                          <p:spTgt spid="160771">
                                            <p:txEl>
                                              <p:pRg st="5" end="5"/>
                                            </p:txEl>
                                          </p:spTgt>
                                        </p:tgtEl>
                                        <p:attrNameLst>
                                          <p:attrName>style.visibility</p:attrName>
                                        </p:attrNameLst>
                                      </p:cBhvr>
                                      <p:to>
                                        <p:strVal val="visible"/>
                                      </p:to>
                                    </p:set>
                                    <p:anim calcmode="lin" valueType="num">
                                      <p:cBhvr>
                                        <p:cTn id="47" dur="500" fill="hold"/>
                                        <p:tgtEl>
                                          <p:spTgt spid="160771">
                                            <p:txEl>
                                              <p:pRg st="5" end="5"/>
                                            </p:txEl>
                                          </p:spTgt>
                                        </p:tgtEl>
                                        <p:attrNameLst>
                                          <p:attrName>ppt_x</p:attrName>
                                        </p:attrNameLst>
                                      </p:cBhvr>
                                      <p:tavLst>
                                        <p:tav tm="0">
                                          <p:val>
                                            <p:strVal val="#ppt_x-#ppt_w/2"/>
                                          </p:val>
                                        </p:tav>
                                        <p:tav tm="100000">
                                          <p:val>
                                            <p:strVal val="#ppt_x"/>
                                          </p:val>
                                        </p:tav>
                                      </p:tavLst>
                                    </p:anim>
                                    <p:anim calcmode="lin" valueType="num">
                                      <p:cBhvr>
                                        <p:cTn id="48" dur="500" fill="hold"/>
                                        <p:tgtEl>
                                          <p:spTgt spid="160771">
                                            <p:txEl>
                                              <p:pRg st="5" end="5"/>
                                            </p:txEl>
                                          </p:spTgt>
                                        </p:tgtEl>
                                        <p:attrNameLst>
                                          <p:attrName>ppt_y</p:attrName>
                                        </p:attrNameLst>
                                      </p:cBhvr>
                                      <p:tavLst>
                                        <p:tav tm="0">
                                          <p:val>
                                            <p:strVal val="#ppt_y"/>
                                          </p:val>
                                        </p:tav>
                                        <p:tav tm="100000">
                                          <p:val>
                                            <p:strVal val="#ppt_y"/>
                                          </p:val>
                                        </p:tav>
                                      </p:tavLst>
                                    </p:anim>
                                    <p:anim calcmode="lin" valueType="num">
                                      <p:cBhvr>
                                        <p:cTn id="49" dur="500" fill="hold"/>
                                        <p:tgtEl>
                                          <p:spTgt spid="160771">
                                            <p:txEl>
                                              <p:pRg st="5" end="5"/>
                                            </p:txEl>
                                          </p:spTgt>
                                        </p:tgtEl>
                                        <p:attrNameLst>
                                          <p:attrName>ppt_w</p:attrName>
                                        </p:attrNameLst>
                                      </p:cBhvr>
                                      <p:tavLst>
                                        <p:tav tm="0">
                                          <p:val>
                                            <p:fltVal val="0"/>
                                          </p:val>
                                        </p:tav>
                                        <p:tav tm="100000">
                                          <p:val>
                                            <p:strVal val="#ppt_w"/>
                                          </p:val>
                                        </p:tav>
                                      </p:tavLst>
                                    </p:anim>
                                    <p:anim calcmode="lin" valueType="num">
                                      <p:cBhvr>
                                        <p:cTn id="50" dur="500" fill="hold"/>
                                        <p:tgtEl>
                                          <p:spTgt spid="160771">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7" presetClass="entr" presetSubtype="8" fill="hold" grpId="0" nodeType="clickEffect">
                                  <p:stCondLst>
                                    <p:cond delay="0"/>
                                  </p:stCondLst>
                                  <p:childTnLst>
                                    <p:set>
                                      <p:cBhvr>
                                        <p:cTn id="54" dur="1" fill="hold">
                                          <p:stCondLst>
                                            <p:cond delay="0"/>
                                          </p:stCondLst>
                                        </p:cTn>
                                        <p:tgtEl>
                                          <p:spTgt spid="160771">
                                            <p:txEl>
                                              <p:pRg st="6" end="6"/>
                                            </p:txEl>
                                          </p:spTgt>
                                        </p:tgtEl>
                                        <p:attrNameLst>
                                          <p:attrName>style.visibility</p:attrName>
                                        </p:attrNameLst>
                                      </p:cBhvr>
                                      <p:to>
                                        <p:strVal val="visible"/>
                                      </p:to>
                                    </p:set>
                                    <p:anim calcmode="lin" valueType="num">
                                      <p:cBhvr>
                                        <p:cTn id="55" dur="500" fill="hold"/>
                                        <p:tgtEl>
                                          <p:spTgt spid="160771">
                                            <p:txEl>
                                              <p:pRg st="6" end="6"/>
                                            </p:txEl>
                                          </p:spTgt>
                                        </p:tgtEl>
                                        <p:attrNameLst>
                                          <p:attrName>ppt_x</p:attrName>
                                        </p:attrNameLst>
                                      </p:cBhvr>
                                      <p:tavLst>
                                        <p:tav tm="0">
                                          <p:val>
                                            <p:strVal val="#ppt_x-#ppt_w/2"/>
                                          </p:val>
                                        </p:tav>
                                        <p:tav tm="100000">
                                          <p:val>
                                            <p:strVal val="#ppt_x"/>
                                          </p:val>
                                        </p:tav>
                                      </p:tavLst>
                                    </p:anim>
                                    <p:anim calcmode="lin" valueType="num">
                                      <p:cBhvr>
                                        <p:cTn id="56" dur="500" fill="hold"/>
                                        <p:tgtEl>
                                          <p:spTgt spid="160771">
                                            <p:txEl>
                                              <p:pRg st="6" end="6"/>
                                            </p:txEl>
                                          </p:spTgt>
                                        </p:tgtEl>
                                        <p:attrNameLst>
                                          <p:attrName>ppt_y</p:attrName>
                                        </p:attrNameLst>
                                      </p:cBhvr>
                                      <p:tavLst>
                                        <p:tav tm="0">
                                          <p:val>
                                            <p:strVal val="#ppt_y"/>
                                          </p:val>
                                        </p:tav>
                                        <p:tav tm="100000">
                                          <p:val>
                                            <p:strVal val="#ppt_y"/>
                                          </p:val>
                                        </p:tav>
                                      </p:tavLst>
                                    </p:anim>
                                    <p:anim calcmode="lin" valueType="num">
                                      <p:cBhvr>
                                        <p:cTn id="57" dur="500" fill="hold"/>
                                        <p:tgtEl>
                                          <p:spTgt spid="160771">
                                            <p:txEl>
                                              <p:pRg st="6" end="6"/>
                                            </p:txEl>
                                          </p:spTgt>
                                        </p:tgtEl>
                                        <p:attrNameLst>
                                          <p:attrName>ppt_w</p:attrName>
                                        </p:attrNameLst>
                                      </p:cBhvr>
                                      <p:tavLst>
                                        <p:tav tm="0">
                                          <p:val>
                                            <p:fltVal val="0"/>
                                          </p:val>
                                        </p:tav>
                                        <p:tav tm="100000">
                                          <p:val>
                                            <p:strVal val="#ppt_w"/>
                                          </p:val>
                                        </p:tav>
                                      </p:tavLst>
                                    </p:anim>
                                    <p:anim calcmode="lin" valueType="num">
                                      <p:cBhvr>
                                        <p:cTn id="58" dur="500" fill="hold"/>
                                        <p:tgtEl>
                                          <p:spTgt spid="160771">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7" presetClass="entr" presetSubtype="8" fill="hold" grpId="0" nodeType="clickEffect">
                                  <p:stCondLst>
                                    <p:cond delay="0"/>
                                  </p:stCondLst>
                                  <p:childTnLst>
                                    <p:set>
                                      <p:cBhvr>
                                        <p:cTn id="62" dur="1" fill="hold">
                                          <p:stCondLst>
                                            <p:cond delay="0"/>
                                          </p:stCondLst>
                                        </p:cTn>
                                        <p:tgtEl>
                                          <p:spTgt spid="160771">
                                            <p:txEl>
                                              <p:pRg st="7" end="7"/>
                                            </p:txEl>
                                          </p:spTgt>
                                        </p:tgtEl>
                                        <p:attrNameLst>
                                          <p:attrName>style.visibility</p:attrName>
                                        </p:attrNameLst>
                                      </p:cBhvr>
                                      <p:to>
                                        <p:strVal val="visible"/>
                                      </p:to>
                                    </p:set>
                                    <p:anim calcmode="lin" valueType="num">
                                      <p:cBhvr>
                                        <p:cTn id="63" dur="500" fill="hold"/>
                                        <p:tgtEl>
                                          <p:spTgt spid="160771">
                                            <p:txEl>
                                              <p:pRg st="7" end="7"/>
                                            </p:txEl>
                                          </p:spTgt>
                                        </p:tgtEl>
                                        <p:attrNameLst>
                                          <p:attrName>ppt_x</p:attrName>
                                        </p:attrNameLst>
                                      </p:cBhvr>
                                      <p:tavLst>
                                        <p:tav tm="0">
                                          <p:val>
                                            <p:strVal val="#ppt_x-#ppt_w/2"/>
                                          </p:val>
                                        </p:tav>
                                        <p:tav tm="100000">
                                          <p:val>
                                            <p:strVal val="#ppt_x"/>
                                          </p:val>
                                        </p:tav>
                                      </p:tavLst>
                                    </p:anim>
                                    <p:anim calcmode="lin" valueType="num">
                                      <p:cBhvr>
                                        <p:cTn id="64" dur="500" fill="hold"/>
                                        <p:tgtEl>
                                          <p:spTgt spid="160771">
                                            <p:txEl>
                                              <p:pRg st="7" end="7"/>
                                            </p:txEl>
                                          </p:spTgt>
                                        </p:tgtEl>
                                        <p:attrNameLst>
                                          <p:attrName>ppt_y</p:attrName>
                                        </p:attrNameLst>
                                      </p:cBhvr>
                                      <p:tavLst>
                                        <p:tav tm="0">
                                          <p:val>
                                            <p:strVal val="#ppt_y"/>
                                          </p:val>
                                        </p:tav>
                                        <p:tav tm="100000">
                                          <p:val>
                                            <p:strVal val="#ppt_y"/>
                                          </p:val>
                                        </p:tav>
                                      </p:tavLst>
                                    </p:anim>
                                    <p:anim calcmode="lin" valueType="num">
                                      <p:cBhvr>
                                        <p:cTn id="65" dur="500" fill="hold"/>
                                        <p:tgtEl>
                                          <p:spTgt spid="160771">
                                            <p:txEl>
                                              <p:pRg st="7" end="7"/>
                                            </p:txEl>
                                          </p:spTgt>
                                        </p:tgtEl>
                                        <p:attrNameLst>
                                          <p:attrName>ppt_w</p:attrName>
                                        </p:attrNameLst>
                                      </p:cBhvr>
                                      <p:tavLst>
                                        <p:tav tm="0">
                                          <p:val>
                                            <p:fltVal val="0"/>
                                          </p:val>
                                        </p:tav>
                                        <p:tav tm="100000">
                                          <p:val>
                                            <p:strVal val="#ppt_w"/>
                                          </p:val>
                                        </p:tav>
                                      </p:tavLst>
                                    </p:anim>
                                    <p:anim calcmode="lin" valueType="num">
                                      <p:cBhvr>
                                        <p:cTn id="66" dur="500" fill="hold"/>
                                        <p:tgtEl>
                                          <p:spTgt spid="160771">
                                            <p:txEl>
                                              <p:pRg st="7" end="7"/>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bldLvl="3"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Espace réservé du numéro de diapositive 5"/>
          <p:cNvSpPr>
            <a:spLocks noGrp="1"/>
          </p:cNvSpPr>
          <p:nvPr>
            <p:ph type="sldNum" sz="quarter" idx="12"/>
          </p:nvPr>
        </p:nvSpPr>
        <p:spPr/>
        <p:txBody>
          <a:bodyPr/>
          <a:lstStyle/>
          <a:p>
            <a:fld id="{94E5DADE-F72A-40A9-8DAB-8916FDD24ACA}" type="slidenum">
              <a:rPr lang="fr-FR" altLang="fr-FR"/>
              <a:pPr/>
              <a:t>5</a:t>
            </a:fld>
            <a:endParaRPr lang="fr-FR" altLang="fr-FR"/>
          </a:p>
        </p:txBody>
      </p:sp>
      <p:grpSp>
        <p:nvGrpSpPr>
          <p:cNvPr id="69634" name="Group 2"/>
          <p:cNvGrpSpPr>
            <a:grpSpLocks/>
          </p:cNvGrpSpPr>
          <p:nvPr/>
        </p:nvGrpSpPr>
        <p:grpSpPr bwMode="auto">
          <a:xfrm>
            <a:off x="3454400" y="5157788"/>
            <a:ext cx="4102100" cy="977900"/>
            <a:chOff x="2176" y="3441"/>
            <a:chExt cx="2584" cy="616"/>
          </a:xfrm>
        </p:grpSpPr>
        <p:sp>
          <p:nvSpPr>
            <p:cNvPr id="69635" name="Rectangle 3"/>
            <p:cNvSpPr>
              <a:spLocks noChangeArrowheads="1"/>
            </p:cNvSpPr>
            <p:nvPr/>
          </p:nvSpPr>
          <p:spPr bwMode="auto">
            <a:xfrm>
              <a:off x="2176" y="3441"/>
              <a:ext cx="520" cy="15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fr-FR"/>
            </a:p>
          </p:txBody>
        </p:sp>
        <p:sp>
          <p:nvSpPr>
            <p:cNvPr id="69636" name="Text Box 4"/>
            <p:cNvSpPr txBox="1">
              <a:spLocks noChangeArrowheads="1"/>
            </p:cNvSpPr>
            <p:nvPr/>
          </p:nvSpPr>
          <p:spPr bwMode="auto">
            <a:xfrm>
              <a:off x="3061" y="3691"/>
              <a:ext cx="1699"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fr-FR" altLang="fr-FR" sz="1600">
                  <a:solidFill>
                    <a:schemeClr val="accent2"/>
                  </a:solidFill>
                </a:rPr>
                <a:t>Type atomique </a:t>
              </a:r>
              <a:br>
                <a:rPr lang="fr-FR" altLang="fr-FR" sz="1600">
                  <a:solidFill>
                    <a:schemeClr val="accent2"/>
                  </a:solidFill>
                </a:rPr>
              </a:br>
              <a:r>
                <a:rPr lang="fr-FR" altLang="fr-FR" sz="1600">
                  <a:solidFill>
                    <a:schemeClr val="accent2"/>
                  </a:solidFill>
                </a:rPr>
                <a:t>(chaîne de caractères)</a:t>
              </a:r>
            </a:p>
          </p:txBody>
        </p:sp>
        <p:sp>
          <p:nvSpPr>
            <p:cNvPr id="69637" name="Line 5"/>
            <p:cNvSpPr>
              <a:spLocks noChangeShapeType="1"/>
            </p:cNvSpPr>
            <p:nvPr/>
          </p:nvSpPr>
          <p:spPr bwMode="auto">
            <a:xfrm>
              <a:off x="2696" y="3608"/>
              <a:ext cx="373" cy="18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fr-FR"/>
            </a:p>
          </p:txBody>
        </p:sp>
      </p:grpSp>
      <p:grpSp>
        <p:nvGrpSpPr>
          <p:cNvPr id="69638" name="Group 6"/>
          <p:cNvGrpSpPr>
            <a:grpSpLocks/>
          </p:cNvGrpSpPr>
          <p:nvPr/>
        </p:nvGrpSpPr>
        <p:grpSpPr bwMode="auto">
          <a:xfrm>
            <a:off x="495300" y="4433888"/>
            <a:ext cx="8636000" cy="1117600"/>
            <a:chOff x="312" y="2793"/>
            <a:chExt cx="5440" cy="704"/>
          </a:xfrm>
        </p:grpSpPr>
        <p:sp>
          <p:nvSpPr>
            <p:cNvPr id="69639" name="Rectangle 7"/>
            <p:cNvSpPr>
              <a:spLocks noChangeArrowheads="1"/>
            </p:cNvSpPr>
            <p:nvPr/>
          </p:nvSpPr>
          <p:spPr bwMode="auto">
            <a:xfrm>
              <a:off x="312" y="2793"/>
              <a:ext cx="4192" cy="33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4E57D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fr-FR"/>
            </a:p>
          </p:txBody>
        </p:sp>
        <p:sp>
          <p:nvSpPr>
            <p:cNvPr id="69640" name="Text Box 8"/>
            <p:cNvSpPr txBox="1">
              <a:spLocks noChangeArrowheads="1"/>
            </p:cNvSpPr>
            <p:nvPr/>
          </p:nvSpPr>
          <p:spPr bwMode="auto">
            <a:xfrm>
              <a:off x="4648" y="3131"/>
              <a:ext cx="1104" cy="366"/>
            </a:xfrm>
            <a:prstGeom prst="rect">
              <a:avLst/>
            </a:prstGeom>
            <a:noFill/>
            <a:ln>
              <a:noFill/>
            </a:ln>
            <a:effectLst/>
            <a:extLst>
              <a:ext uri="{909E8E84-426E-40DD-AFC4-6F175D3DCCD1}">
                <a14:hiddenFill xmlns:a14="http://schemas.microsoft.com/office/drawing/2010/main">
                  <a:solidFill>
                    <a:srgbClr val="66CCFF"/>
                  </a:solidFill>
                </a14:hiddenFill>
              </a:ext>
              <a:ext uri="{91240B29-F687-4F45-9708-019B960494DF}">
                <a14:hiddenLine xmlns:a14="http://schemas.microsoft.com/office/drawing/2010/main" w="12700">
                  <a:solidFill>
                    <a:srgbClr val="33CCFF"/>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fr-FR" altLang="fr-FR" sz="1600">
                  <a:solidFill>
                    <a:schemeClr val="accent2"/>
                  </a:solidFill>
                </a:rPr>
                <a:t>Attribut(s) </a:t>
              </a:r>
            </a:p>
            <a:p>
              <a:pPr eaLnBrk="0" hangingPunct="0"/>
              <a:r>
                <a:rPr lang="fr-FR" altLang="fr-FR" sz="1600">
                  <a:solidFill>
                    <a:schemeClr val="accent2"/>
                  </a:solidFill>
                </a:rPr>
                <a:t>d’un élément</a:t>
              </a:r>
            </a:p>
          </p:txBody>
        </p:sp>
        <p:sp>
          <p:nvSpPr>
            <p:cNvPr id="69641" name="Line 9"/>
            <p:cNvSpPr>
              <a:spLocks noChangeShapeType="1"/>
            </p:cNvSpPr>
            <p:nvPr/>
          </p:nvSpPr>
          <p:spPr bwMode="auto">
            <a:xfrm>
              <a:off x="4504" y="3128"/>
              <a:ext cx="152" cy="104"/>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fr-FR"/>
            </a:p>
          </p:txBody>
        </p:sp>
      </p:grpSp>
      <p:grpSp>
        <p:nvGrpSpPr>
          <p:cNvPr id="69642" name="Group 10"/>
          <p:cNvGrpSpPr>
            <a:grpSpLocks/>
          </p:cNvGrpSpPr>
          <p:nvPr/>
        </p:nvGrpSpPr>
        <p:grpSpPr bwMode="auto">
          <a:xfrm>
            <a:off x="2590800" y="1252538"/>
            <a:ext cx="4521200" cy="892175"/>
            <a:chOff x="1632" y="789"/>
            <a:chExt cx="2848" cy="562"/>
          </a:xfrm>
        </p:grpSpPr>
        <p:sp>
          <p:nvSpPr>
            <p:cNvPr id="69643" name="Rectangle 11"/>
            <p:cNvSpPr>
              <a:spLocks noChangeArrowheads="1"/>
            </p:cNvSpPr>
            <p:nvPr/>
          </p:nvSpPr>
          <p:spPr bwMode="auto">
            <a:xfrm>
              <a:off x="2192" y="1192"/>
              <a:ext cx="2288" cy="15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4E57D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fr-FR"/>
            </a:p>
          </p:txBody>
        </p:sp>
        <p:sp>
          <p:nvSpPr>
            <p:cNvPr id="69644" name="Text Box 12"/>
            <p:cNvSpPr txBox="1">
              <a:spLocks noChangeArrowheads="1"/>
            </p:cNvSpPr>
            <p:nvPr/>
          </p:nvSpPr>
          <p:spPr bwMode="auto">
            <a:xfrm>
              <a:off x="1632" y="789"/>
              <a:ext cx="2848"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fr-FR" altLang="fr-FR" sz="1600">
                  <a:solidFill>
                    <a:schemeClr val="accent2"/>
                  </a:solidFill>
                </a:rPr>
                <a:t>Composition d’un élément</a:t>
              </a:r>
            </a:p>
          </p:txBody>
        </p:sp>
        <p:sp>
          <p:nvSpPr>
            <p:cNvPr id="69645" name="Line 13"/>
            <p:cNvSpPr>
              <a:spLocks noChangeShapeType="1"/>
            </p:cNvSpPr>
            <p:nvPr/>
          </p:nvSpPr>
          <p:spPr bwMode="auto">
            <a:xfrm>
              <a:off x="2051" y="1001"/>
              <a:ext cx="141" cy="18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fr-FR"/>
            </a:p>
          </p:txBody>
        </p:sp>
      </p:grpSp>
      <p:grpSp>
        <p:nvGrpSpPr>
          <p:cNvPr id="69646" name="Group 14"/>
          <p:cNvGrpSpPr>
            <a:grpSpLocks/>
          </p:cNvGrpSpPr>
          <p:nvPr/>
        </p:nvGrpSpPr>
        <p:grpSpPr bwMode="auto">
          <a:xfrm>
            <a:off x="5913438" y="1252538"/>
            <a:ext cx="2963862" cy="892175"/>
            <a:chOff x="3725" y="789"/>
            <a:chExt cx="1867" cy="562"/>
          </a:xfrm>
        </p:grpSpPr>
        <p:sp>
          <p:nvSpPr>
            <p:cNvPr id="69647" name="Text Box 15"/>
            <p:cNvSpPr txBox="1">
              <a:spLocks noChangeArrowheads="1"/>
            </p:cNvSpPr>
            <p:nvPr/>
          </p:nvSpPr>
          <p:spPr bwMode="auto">
            <a:xfrm>
              <a:off x="4216" y="789"/>
              <a:ext cx="1376"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fr-FR" altLang="fr-FR" sz="1600">
                  <a:solidFill>
                    <a:schemeClr val="accent2"/>
                  </a:solidFill>
                </a:rPr>
                <a:t>Élément optionnel</a:t>
              </a:r>
            </a:p>
          </p:txBody>
        </p:sp>
        <p:sp>
          <p:nvSpPr>
            <p:cNvPr id="69648" name="Line 16"/>
            <p:cNvSpPr>
              <a:spLocks noChangeShapeType="1"/>
            </p:cNvSpPr>
            <p:nvPr/>
          </p:nvSpPr>
          <p:spPr bwMode="auto">
            <a:xfrm flipV="1">
              <a:off x="3784" y="1001"/>
              <a:ext cx="616" cy="18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fr-FR"/>
            </a:p>
          </p:txBody>
        </p:sp>
        <p:sp>
          <p:nvSpPr>
            <p:cNvPr id="69649" name="Rectangle 17"/>
            <p:cNvSpPr>
              <a:spLocks noChangeArrowheads="1"/>
            </p:cNvSpPr>
            <p:nvPr/>
          </p:nvSpPr>
          <p:spPr bwMode="auto">
            <a:xfrm>
              <a:off x="3725" y="1192"/>
              <a:ext cx="83" cy="15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fr-FR"/>
            </a:p>
          </p:txBody>
        </p:sp>
      </p:grpSp>
      <p:grpSp>
        <p:nvGrpSpPr>
          <p:cNvPr id="69650" name="Group 18"/>
          <p:cNvGrpSpPr>
            <a:grpSpLocks/>
          </p:cNvGrpSpPr>
          <p:nvPr/>
        </p:nvGrpSpPr>
        <p:grpSpPr bwMode="auto">
          <a:xfrm>
            <a:off x="4572000" y="2205038"/>
            <a:ext cx="5148263" cy="581025"/>
            <a:chOff x="2861" y="1440"/>
            <a:chExt cx="3243" cy="366"/>
          </a:xfrm>
        </p:grpSpPr>
        <p:sp>
          <p:nvSpPr>
            <p:cNvPr id="69651" name="Rectangle 19"/>
            <p:cNvSpPr>
              <a:spLocks noChangeArrowheads="1"/>
            </p:cNvSpPr>
            <p:nvPr/>
          </p:nvSpPr>
          <p:spPr bwMode="auto">
            <a:xfrm>
              <a:off x="2861" y="1520"/>
              <a:ext cx="83" cy="159"/>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fr-FR"/>
            </a:p>
          </p:txBody>
        </p:sp>
        <p:sp>
          <p:nvSpPr>
            <p:cNvPr id="69652" name="Line 20"/>
            <p:cNvSpPr>
              <a:spLocks noChangeShapeType="1"/>
            </p:cNvSpPr>
            <p:nvPr/>
          </p:nvSpPr>
          <p:spPr bwMode="auto">
            <a:xfrm>
              <a:off x="2944" y="1544"/>
              <a:ext cx="16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fr-FR"/>
            </a:p>
          </p:txBody>
        </p:sp>
        <p:sp>
          <p:nvSpPr>
            <p:cNvPr id="69653" name="Text Box 21"/>
            <p:cNvSpPr txBox="1">
              <a:spLocks noChangeArrowheads="1"/>
            </p:cNvSpPr>
            <p:nvPr/>
          </p:nvSpPr>
          <p:spPr bwMode="auto">
            <a:xfrm>
              <a:off x="4728" y="1440"/>
              <a:ext cx="1376"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fr-FR" altLang="fr-FR" sz="1600">
                  <a:solidFill>
                    <a:schemeClr val="accent2"/>
                  </a:solidFill>
                </a:rPr>
                <a:t>Élément </a:t>
              </a:r>
            </a:p>
            <a:p>
              <a:pPr eaLnBrk="0" hangingPunct="0"/>
              <a:r>
                <a:rPr lang="fr-FR" altLang="fr-FR" sz="1600">
                  <a:solidFill>
                    <a:schemeClr val="accent2"/>
                  </a:solidFill>
                </a:rPr>
                <a:t>répété (O,N)</a:t>
              </a:r>
            </a:p>
          </p:txBody>
        </p:sp>
      </p:grpSp>
      <p:grpSp>
        <p:nvGrpSpPr>
          <p:cNvPr id="69654" name="Group 22"/>
          <p:cNvGrpSpPr>
            <a:grpSpLocks/>
          </p:cNvGrpSpPr>
          <p:nvPr/>
        </p:nvGrpSpPr>
        <p:grpSpPr bwMode="auto">
          <a:xfrm>
            <a:off x="4008438" y="3429000"/>
            <a:ext cx="5668962" cy="581025"/>
            <a:chOff x="2525" y="2240"/>
            <a:chExt cx="3571" cy="366"/>
          </a:xfrm>
        </p:grpSpPr>
        <p:sp>
          <p:nvSpPr>
            <p:cNvPr id="69655" name="Rectangle 23"/>
            <p:cNvSpPr>
              <a:spLocks noChangeArrowheads="1"/>
            </p:cNvSpPr>
            <p:nvPr/>
          </p:nvSpPr>
          <p:spPr bwMode="auto">
            <a:xfrm>
              <a:off x="2525" y="2312"/>
              <a:ext cx="83" cy="159"/>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fr-FR"/>
            </a:p>
          </p:txBody>
        </p:sp>
        <p:sp>
          <p:nvSpPr>
            <p:cNvPr id="69656" name="Text Box 24"/>
            <p:cNvSpPr txBox="1">
              <a:spLocks noChangeArrowheads="1"/>
            </p:cNvSpPr>
            <p:nvPr/>
          </p:nvSpPr>
          <p:spPr bwMode="auto">
            <a:xfrm>
              <a:off x="4720" y="2240"/>
              <a:ext cx="1376" cy="366"/>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fr-FR" altLang="fr-FR" sz="1600">
                  <a:solidFill>
                    <a:schemeClr val="accent2"/>
                  </a:solidFill>
                </a:rPr>
                <a:t>Élément </a:t>
              </a:r>
            </a:p>
            <a:p>
              <a:pPr eaLnBrk="0" hangingPunct="0"/>
              <a:r>
                <a:rPr lang="fr-FR" altLang="fr-FR" sz="1600">
                  <a:solidFill>
                    <a:schemeClr val="accent2"/>
                  </a:solidFill>
                </a:rPr>
                <a:t>répété (1,N)</a:t>
              </a:r>
            </a:p>
          </p:txBody>
        </p:sp>
        <p:sp>
          <p:nvSpPr>
            <p:cNvPr id="69657" name="Line 25"/>
            <p:cNvSpPr>
              <a:spLocks noChangeShapeType="1"/>
            </p:cNvSpPr>
            <p:nvPr/>
          </p:nvSpPr>
          <p:spPr bwMode="auto">
            <a:xfrm>
              <a:off x="2608" y="2344"/>
              <a:ext cx="19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fr-FR"/>
            </a:p>
          </p:txBody>
        </p:sp>
      </p:grpSp>
      <p:sp>
        <p:nvSpPr>
          <p:cNvPr id="69658" name="Rectangle 26"/>
          <p:cNvSpPr>
            <a:spLocks noGrp="1" noChangeArrowheads="1"/>
          </p:cNvSpPr>
          <p:nvPr>
            <p:ph type="title"/>
          </p:nvPr>
        </p:nvSpPr>
        <p:spPr>
          <a:noFill/>
          <a:ln/>
        </p:spPr>
        <p:txBody>
          <a:bodyPr lIns="92075" tIns="46038" rIns="92075" bIns="46038"/>
          <a:lstStyle/>
          <a:p>
            <a:r>
              <a:rPr lang="fr-FR" altLang="fr-FR"/>
              <a:t>Document Type Definition (DTD)</a:t>
            </a:r>
          </a:p>
        </p:txBody>
      </p:sp>
      <p:sp>
        <p:nvSpPr>
          <p:cNvPr id="69659" name="Rectangle 27"/>
          <p:cNvSpPr>
            <a:spLocks noGrp="1" noChangeArrowheads="1"/>
          </p:cNvSpPr>
          <p:nvPr>
            <p:ph type="body" idx="1"/>
          </p:nvPr>
        </p:nvSpPr>
        <p:spPr>
          <a:xfrm>
            <a:off x="-241300" y="1866900"/>
            <a:ext cx="8407400" cy="3557588"/>
          </a:xfrm>
          <a:noFill/>
          <a:ln/>
        </p:spPr>
        <p:txBody>
          <a:bodyPr lIns="92075" tIns="46038" rIns="92075" bIns="46038"/>
          <a:lstStyle/>
          <a:p>
            <a:pPr marL="952500" lvl="1" indent="-279400">
              <a:lnSpc>
                <a:spcPct val="90000"/>
              </a:lnSpc>
              <a:tabLst>
                <a:tab pos="1714500" algn="l"/>
              </a:tabLst>
            </a:pPr>
            <a:r>
              <a:rPr lang="fr-FR" altLang="fr-FR" sz="1400" b="1">
                <a:latin typeface="Courier New" panose="02070309020205020404" pitchFamily="49" charset="0"/>
              </a:rPr>
              <a:t>&lt;! ELEMENT  Formation       (Intitulé, Intervenants?, Contenu) &gt;</a:t>
            </a:r>
          </a:p>
          <a:p>
            <a:pPr marL="952500" lvl="1" indent="-279400">
              <a:lnSpc>
                <a:spcPct val="90000"/>
              </a:lnSpc>
              <a:tabLst>
                <a:tab pos="1714500" algn="l"/>
              </a:tabLst>
            </a:pPr>
            <a:r>
              <a:rPr lang="fr-FR" altLang="fr-FR" sz="1400" b="1">
                <a:latin typeface="Courier New" panose="02070309020205020404" pitchFamily="49" charset="0"/>
              </a:rPr>
              <a:t>&lt;! ELEMENT  Intitulé        #PCDATA &gt;</a:t>
            </a:r>
          </a:p>
          <a:p>
            <a:pPr marL="952500" lvl="1" indent="-279400">
              <a:lnSpc>
                <a:spcPct val="90000"/>
              </a:lnSpc>
              <a:tabLst>
                <a:tab pos="1714500" algn="l"/>
              </a:tabLst>
            </a:pPr>
            <a:r>
              <a:rPr lang="fr-FR" altLang="fr-FR" sz="1400" b="1">
                <a:latin typeface="Courier New" panose="02070309020205020404" pitchFamily="49" charset="0"/>
              </a:rPr>
              <a:t>&lt;! ELEMENT  Intervenants    Enseignant* &gt;</a:t>
            </a:r>
          </a:p>
          <a:p>
            <a:pPr marL="952500" lvl="1" indent="-279400">
              <a:lnSpc>
                <a:spcPct val="90000"/>
              </a:lnSpc>
              <a:tabLst>
                <a:tab pos="1714500" algn="l"/>
              </a:tabLst>
            </a:pPr>
            <a:endParaRPr lang="fr-FR" altLang="fr-FR" sz="1400" b="1">
              <a:latin typeface="Courier New" panose="02070309020205020404" pitchFamily="49" charset="0"/>
            </a:endParaRPr>
          </a:p>
          <a:p>
            <a:pPr marL="952500" lvl="1" indent="-279400">
              <a:lnSpc>
                <a:spcPct val="90000"/>
              </a:lnSpc>
              <a:tabLst>
                <a:tab pos="1714500" algn="l"/>
              </a:tabLst>
            </a:pPr>
            <a:r>
              <a:rPr lang="fr-FR" altLang="fr-FR" sz="1400" b="1">
                <a:latin typeface="Courier New" panose="02070309020205020404" pitchFamily="49" charset="0"/>
              </a:rPr>
              <a:t>&lt;! ELEMENT  Enseignant      #PCDATA &gt;</a:t>
            </a:r>
          </a:p>
          <a:p>
            <a:pPr marL="952500" lvl="1" indent="-279400">
              <a:lnSpc>
                <a:spcPct val="90000"/>
              </a:lnSpc>
              <a:tabLst>
                <a:tab pos="1714500" algn="l"/>
              </a:tabLst>
            </a:pPr>
            <a:r>
              <a:rPr lang="fr-FR" altLang="fr-FR" sz="1400" b="1">
                <a:latin typeface="Courier New" panose="02070309020205020404" pitchFamily="49" charset="0"/>
              </a:rPr>
              <a:t>&lt;! ATTLIST  Enseignant      label          ID      #IMPLIED &gt;</a:t>
            </a:r>
          </a:p>
          <a:p>
            <a:pPr marL="952500" lvl="1" indent="-279400">
              <a:lnSpc>
                <a:spcPct val="90000"/>
              </a:lnSpc>
              <a:tabLst>
                <a:tab pos="1714500" algn="l"/>
              </a:tabLst>
            </a:pPr>
            <a:endParaRPr lang="fr-FR" altLang="fr-FR" sz="1400" b="1">
              <a:latin typeface="Courier New" panose="02070309020205020404" pitchFamily="49" charset="0"/>
            </a:endParaRPr>
          </a:p>
          <a:p>
            <a:pPr marL="952500" lvl="1" indent="-279400">
              <a:lnSpc>
                <a:spcPct val="90000"/>
              </a:lnSpc>
              <a:tabLst>
                <a:tab pos="1714500" algn="l"/>
              </a:tabLst>
            </a:pPr>
            <a:r>
              <a:rPr lang="fr-FR" altLang="fr-FR" sz="1400" b="1">
                <a:latin typeface="Courier New" panose="02070309020205020404" pitchFamily="49" charset="0"/>
              </a:rPr>
              <a:t>&lt;! ELEMENT  Contenu         Cours+ &gt;</a:t>
            </a:r>
          </a:p>
          <a:p>
            <a:pPr marL="952500" lvl="1" indent="-279400">
              <a:lnSpc>
                <a:spcPct val="90000"/>
              </a:lnSpc>
              <a:tabLst>
                <a:tab pos="1714500" algn="l"/>
              </a:tabLst>
            </a:pPr>
            <a:endParaRPr lang="fr-FR" altLang="fr-FR" sz="1400" b="1">
              <a:latin typeface="Courier New" panose="02070309020205020404" pitchFamily="49" charset="0"/>
            </a:endParaRPr>
          </a:p>
          <a:p>
            <a:pPr marL="952500" lvl="1" indent="-279400">
              <a:lnSpc>
                <a:spcPct val="90000"/>
              </a:lnSpc>
              <a:tabLst>
                <a:tab pos="1714500" algn="l"/>
              </a:tabLst>
            </a:pPr>
            <a:r>
              <a:rPr lang="fr-FR" altLang="fr-FR" sz="1400" b="1">
                <a:latin typeface="Courier New" panose="02070309020205020404" pitchFamily="49" charset="0"/>
              </a:rPr>
              <a:t>&lt;! ELEMENT  Cours           (Titre, VolumeHoraire) &gt;</a:t>
            </a:r>
          </a:p>
          <a:p>
            <a:pPr marL="952500" lvl="1" indent="-279400">
              <a:lnSpc>
                <a:spcPct val="90000"/>
              </a:lnSpc>
              <a:tabLst>
                <a:tab pos="1714500" algn="l"/>
              </a:tabLst>
            </a:pPr>
            <a:r>
              <a:rPr lang="fr-FR" altLang="fr-FR" sz="1400" b="1">
                <a:latin typeface="Courier New" panose="02070309020205020404" pitchFamily="49" charset="0"/>
              </a:rPr>
              <a:t>&lt;! ATTLIST  Cours           id             ID      #IMPLIED</a:t>
            </a:r>
          </a:p>
          <a:p>
            <a:pPr marL="952500" lvl="1" indent="-279400">
              <a:lnSpc>
                <a:spcPct val="90000"/>
              </a:lnSpc>
              <a:tabLst>
                <a:tab pos="1714500" algn="l"/>
              </a:tabLst>
            </a:pPr>
            <a:r>
              <a:rPr lang="fr-FR" altLang="fr-FR" sz="1400" b="1">
                <a:latin typeface="Courier New" panose="02070309020205020404" pitchFamily="49" charset="0"/>
              </a:rPr>
              <a:t>                            intervenant    IDREFS  #REQUIRED&gt;</a:t>
            </a:r>
          </a:p>
          <a:p>
            <a:pPr marL="952500" lvl="1" indent="-279400">
              <a:lnSpc>
                <a:spcPct val="90000"/>
              </a:lnSpc>
              <a:tabLst>
                <a:tab pos="1714500" algn="l"/>
              </a:tabLst>
            </a:pPr>
            <a:endParaRPr lang="fr-FR" altLang="fr-FR" sz="1400" b="1">
              <a:latin typeface="Courier New" panose="02070309020205020404" pitchFamily="49" charset="0"/>
            </a:endParaRPr>
          </a:p>
          <a:p>
            <a:pPr marL="952500" lvl="1" indent="-279400">
              <a:lnSpc>
                <a:spcPct val="90000"/>
              </a:lnSpc>
              <a:tabLst>
                <a:tab pos="1714500" algn="l"/>
              </a:tabLst>
            </a:pPr>
            <a:r>
              <a:rPr lang="fr-FR" altLang="fr-FR" sz="1400" b="1">
                <a:latin typeface="Courier New" panose="02070309020205020404" pitchFamily="49" charset="0"/>
              </a:rPr>
              <a:t>&lt;! ELEMENT  Titre           #PCDATA &gt;</a:t>
            </a:r>
          </a:p>
          <a:p>
            <a:pPr marL="952500" lvl="1" indent="-279400">
              <a:lnSpc>
                <a:spcPct val="90000"/>
              </a:lnSpc>
              <a:tabLst>
                <a:tab pos="1714500" algn="l"/>
              </a:tabLst>
            </a:pPr>
            <a:r>
              <a:rPr lang="fr-FR" altLang="fr-FR" sz="1400" b="1">
                <a:latin typeface="Courier New" panose="02070309020205020404" pitchFamily="49" charset="0"/>
              </a:rPr>
              <a:t>&lt;! ELEMENT  VolumeHoraire   #PCDATA &gt;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96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964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965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6965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963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696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6B4BF082-79FD-4ADA-A231-4127EE4F528B}" type="slidenum">
              <a:rPr lang="fr-FR" altLang="fr-FR"/>
              <a:pPr/>
              <a:t>50</a:t>
            </a:fld>
            <a:endParaRPr lang="fr-FR" altLang="fr-FR"/>
          </a:p>
        </p:txBody>
      </p:sp>
      <p:sp>
        <p:nvSpPr>
          <p:cNvPr id="162818" name="Rectangle 2"/>
          <p:cNvSpPr>
            <a:spLocks noGrp="1" noChangeArrowheads="1"/>
          </p:cNvSpPr>
          <p:nvPr>
            <p:ph type="title"/>
          </p:nvPr>
        </p:nvSpPr>
        <p:spPr/>
        <p:txBody>
          <a:bodyPr/>
          <a:lstStyle/>
          <a:p>
            <a:pPr>
              <a:lnSpc>
                <a:spcPct val="90000"/>
              </a:lnSpc>
            </a:pPr>
            <a:r>
              <a:rPr lang="fr-FR" altLang="fr-FR"/>
              <a:t>Liens hypertextes dans les images</a:t>
            </a:r>
            <a:r>
              <a:rPr lang="fr-FR" altLang="fr-FR">
                <a:solidFill>
                  <a:srgbClr val="FFFF00"/>
                </a:solidFill>
              </a:rPr>
              <a:t>	</a:t>
            </a:r>
            <a:endParaRPr lang="fr-FR" altLang="fr-FR"/>
          </a:p>
        </p:txBody>
      </p:sp>
      <p:sp>
        <p:nvSpPr>
          <p:cNvPr id="162819" name="Rectangle 3"/>
          <p:cNvSpPr>
            <a:spLocks noGrp="1" noChangeArrowheads="1"/>
          </p:cNvSpPr>
          <p:nvPr>
            <p:ph type="body" idx="1"/>
          </p:nvPr>
        </p:nvSpPr>
        <p:spPr/>
        <p:txBody>
          <a:bodyPr/>
          <a:lstStyle/>
          <a:p>
            <a:pPr>
              <a:lnSpc>
                <a:spcPct val="90000"/>
              </a:lnSpc>
            </a:pPr>
            <a:r>
              <a:rPr lang="fr-FR" altLang="fr-FR"/>
              <a:t>Principes</a:t>
            </a:r>
          </a:p>
          <a:p>
            <a:pPr lvl="1">
              <a:lnSpc>
                <a:spcPct val="90000"/>
              </a:lnSpc>
            </a:pPr>
            <a:r>
              <a:rPr lang="fr-FR" altLang="fr-FR"/>
              <a:t>Association d’une carte à une image</a:t>
            </a:r>
            <a:br>
              <a:rPr lang="fr-FR" altLang="fr-FR"/>
            </a:br>
            <a:r>
              <a:rPr lang="fr-FR" altLang="fr-FR"/>
              <a:t/>
            </a:r>
            <a:br>
              <a:rPr lang="fr-FR" altLang="fr-FR"/>
            </a:br>
            <a:r>
              <a:rPr lang="fr-FR" altLang="fr-FR"/>
              <a:t>&lt;IMG SRC="UrlImage" </a:t>
            </a:r>
            <a:r>
              <a:rPr lang="fr-FR" altLang="fr-FR">
                <a:solidFill>
                  <a:srgbClr val="4B54CF"/>
                </a:solidFill>
              </a:rPr>
              <a:t>USEMAP="[URL]#nom de la carte"</a:t>
            </a:r>
            <a:r>
              <a:rPr lang="fr-FR" altLang="fr-FR"/>
              <a:t>&gt;</a:t>
            </a:r>
          </a:p>
          <a:p>
            <a:pPr>
              <a:lnSpc>
                <a:spcPct val="90000"/>
              </a:lnSpc>
            </a:pPr>
            <a:r>
              <a:rPr lang="fr-FR" altLang="fr-FR"/>
              <a:t>Image-map</a:t>
            </a:r>
          </a:p>
          <a:p>
            <a:pPr lvl="1">
              <a:spcBef>
                <a:spcPct val="75000"/>
              </a:spcBef>
              <a:spcAft>
                <a:spcPct val="25000"/>
              </a:spcAft>
            </a:pPr>
            <a:r>
              <a:rPr lang="fr-FR" altLang="fr-FR"/>
              <a:t>Carte qui référence des zones d’une image, ainsi que les liens déclenchés sur chacune de ces parties d’images. </a:t>
            </a:r>
          </a:p>
          <a:p>
            <a:pPr lvl="1">
              <a:spcBef>
                <a:spcPct val="75000"/>
              </a:spcBef>
              <a:spcAft>
                <a:spcPct val="25000"/>
              </a:spcAft>
            </a:pPr>
            <a:r>
              <a:rPr lang="fr-FR" altLang="fr-FR"/>
              <a:t>Définition d’une carte</a:t>
            </a:r>
            <a:br>
              <a:rPr lang="fr-FR" altLang="fr-FR"/>
            </a:br>
            <a:endParaRPr lang="fr-FR" altLang="fr-FR" sz="800"/>
          </a:p>
          <a:p>
            <a:pPr lvl="1"/>
            <a:r>
              <a:rPr lang="fr-FR" altLang="fr-FR">
                <a:solidFill>
                  <a:srgbClr val="4B54CF"/>
                </a:solidFill>
              </a:rPr>
              <a:t>		</a:t>
            </a:r>
            <a:r>
              <a:rPr lang="fr-FR" altLang="fr-FR" sz="2400">
                <a:solidFill>
                  <a:srgbClr val="4B54CF"/>
                </a:solidFill>
              </a:rPr>
              <a:t>&lt;MAP NAME="nom de la carte"&gt;</a:t>
            </a:r>
            <a:br>
              <a:rPr lang="fr-FR" altLang="fr-FR" sz="2400">
                <a:solidFill>
                  <a:srgbClr val="4B54CF"/>
                </a:solidFill>
              </a:rPr>
            </a:br>
            <a:r>
              <a:rPr lang="fr-FR" altLang="fr-FR" sz="2400">
                <a:solidFill>
                  <a:srgbClr val="4B54CF"/>
                </a:solidFill>
              </a:rPr>
              <a:t>			&lt;AREA …&gt;</a:t>
            </a:r>
            <a:br>
              <a:rPr lang="fr-FR" altLang="fr-FR" sz="2400">
                <a:solidFill>
                  <a:srgbClr val="4B54CF"/>
                </a:solidFill>
              </a:rPr>
            </a:br>
            <a:r>
              <a:rPr lang="fr-FR" altLang="fr-FR" sz="2400">
                <a:solidFill>
                  <a:srgbClr val="4B54CF"/>
                </a:solidFill>
              </a:rPr>
              <a:t>			[&lt;AREA …&gt;]</a:t>
            </a:r>
            <a:br>
              <a:rPr lang="fr-FR" altLang="fr-FR" sz="2400">
                <a:solidFill>
                  <a:srgbClr val="4B54CF"/>
                </a:solidFill>
              </a:rPr>
            </a:br>
            <a:r>
              <a:rPr lang="fr-FR" altLang="fr-FR" sz="2400">
                <a:solidFill>
                  <a:srgbClr val="4B54CF"/>
                </a:solidFill>
              </a:rPr>
              <a:t>	&lt;/MAP&gt;</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E3730539-106F-4A50-AD25-0DE9F1DE38BC}" type="slidenum">
              <a:rPr lang="fr-FR" altLang="fr-FR"/>
              <a:pPr/>
              <a:t>51</a:t>
            </a:fld>
            <a:endParaRPr lang="fr-FR" altLang="fr-FR"/>
          </a:p>
        </p:txBody>
      </p:sp>
      <p:sp>
        <p:nvSpPr>
          <p:cNvPr id="163842" name="Rectangle 2"/>
          <p:cNvSpPr>
            <a:spLocks noGrp="1" noChangeArrowheads="1"/>
          </p:cNvSpPr>
          <p:nvPr>
            <p:ph type="title"/>
          </p:nvPr>
        </p:nvSpPr>
        <p:spPr/>
        <p:txBody>
          <a:bodyPr/>
          <a:lstStyle/>
          <a:p>
            <a:pPr>
              <a:lnSpc>
                <a:spcPct val="90000"/>
              </a:lnSpc>
            </a:pPr>
            <a:r>
              <a:rPr lang="fr-FR" altLang="fr-FR"/>
              <a:t>&lt; AREA … &gt;</a:t>
            </a:r>
            <a:r>
              <a:rPr lang="fr-FR" altLang="fr-FR">
                <a:solidFill>
                  <a:srgbClr val="FFFF00"/>
                </a:solidFill>
              </a:rPr>
              <a:t>	</a:t>
            </a:r>
            <a:endParaRPr lang="fr-FR" altLang="fr-FR"/>
          </a:p>
        </p:txBody>
      </p:sp>
      <p:sp>
        <p:nvSpPr>
          <p:cNvPr id="163843" name="Rectangle 3"/>
          <p:cNvSpPr>
            <a:spLocks noGrp="1" noChangeArrowheads="1"/>
          </p:cNvSpPr>
          <p:nvPr>
            <p:ph type="body" idx="1"/>
          </p:nvPr>
        </p:nvSpPr>
        <p:spPr>
          <a:xfrm>
            <a:off x="228600" y="762000"/>
            <a:ext cx="8736013" cy="4114800"/>
          </a:xfrm>
        </p:spPr>
        <p:txBody>
          <a:bodyPr/>
          <a:lstStyle/>
          <a:p>
            <a:pPr marL="0" indent="0">
              <a:tabLst>
                <a:tab pos="1333500" algn="l"/>
                <a:tab pos="1816100" algn="l"/>
                <a:tab pos="2476500" algn="l"/>
                <a:tab pos="2667000" algn="l"/>
                <a:tab pos="2959100" algn="l"/>
              </a:tabLst>
            </a:pPr>
            <a:r>
              <a:rPr lang="fr-FR" altLang="fr-FR">
                <a:solidFill>
                  <a:srgbClr val="4B54CF"/>
                </a:solidFill>
              </a:rPr>
              <a:t>&lt;AREA	SHAPE=" rect | circle | poly | default "</a:t>
            </a:r>
            <a:br>
              <a:rPr lang="fr-FR" altLang="fr-FR">
                <a:solidFill>
                  <a:srgbClr val="4B54CF"/>
                </a:solidFill>
              </a:rPr>
            </a:br>
            <a:r>
              <a:rPr lang="fr-FR" altLang="fr-FR">
                <a:solidFill>
                  <a:srgbClr val="4B54CF"/>
                </a:solidFill>
              </a:rPr>
              <a:t>	COORDS="x1,y1,x2,y2 </a:t>
            </a:r>
            <a:br>
              <a:rPr lang="fr-FR" altLang="fr-FR">
                <a:solidFill>
                  <a:srgbClr val="4B54CF"/>
                </a:solidFill>
              </a:rPr>
            </a:br>
            <a:r>
              <a:rPr lang="fr-FR" altLang="fr-FR">
                <a:solidFill>
                  <a:srgbClr val="4B54CF"/>
                </a:solidFill>
              </a:rPr>
              <a:t>					| x,y,r </a:t>
            </a:r>
            <a:br>
              <a:rPr lang="fr-FR" altLang="fr-FR">
                <a:solidFill>
                  <a:srgbClr val="4B54CF"/>
                </a:solidFill>
              </a:rPr>
            </a:br>
            <a:r>
              <a:rPr lang="fr-FR" altLang="fr-FR">
                <a:solidFill>
                  <a:srgbClr val="4B54CF"/>
                </a:solidFill>
              </a:rPr>
              <a:t>					| x1,y1,x2,y2,x3,y3 …"</a:t>
            </a:r>
            <a:br>
              <a:rPr lang="fr-FR" altLang="fr-FR">
                <a:solidFill>
                  <a:srgbClr val="4B54CF"/>
                </a:solidFill>
              </a:rPr>
            </a:br>
            <a:r>
              <a:rPr lang="fr-FR" altLang="fr-FR">
                <a:solidFill>
                  <a:srgbClr val="4B54CF"/>
                </a:solidFill>
              </a:rPr>
              <a:t>	HREF="Url cible" &gt;</a:t>
            </a:r>
          </a:p>
          <a:p>
            <a:pPr marL="0" indent="0">
              <a:tabLst>
                <a:tab pos="1333500" algn="l"/>
                <a:tab pos="1816100" algn="l"/>
                <a:tab pos="2476500" algn="l"/>
                <a:tab pos="2667000" algn="l"/>
                <a:tab pos="2959100" algn="l"/>
              </a:tabLst>
            </a:pPr>
            <a:r>
              <a:rPr lang="fr-FR" altLang="fr-FR">
                <a:solidFill>
                  <a:srgbClr val="4B54CF"/>
                </a:solidFill>
              </a:rPr>
              <a:t>SHAPE=" ... "</a:t>
            </a:r>
          </a:p>
          <a:p>
            <a:pPr marL="952500" lvl="1" indent="-279400">
              <a:tabLst>
                <a:tab pos="1333500" algn="l"/>
                <a:tab pos="1816100" algn="l"/>
                <a:tab pos="2476500" algn="l"/>
                <a:tab pos="2667000" algn="l"/>
                <a:tab pos="2959100" algn="l"/>
              </a:tabLst>
            </a:pPr>
            <a:r>
              <a:rPr lang="fr-FR" altLang="fr-FR"/>
              <a:t>rect 	</a:t>
            </a:r>
            <a:r>
              <a:rPr lang="fr-FR" altLang="fr-FR">
                <a:sym typeface="Symbol" panose="05050102010706020507" pitchFamily="18" charset="2"/>
              </a:rPr>
              <a:t>	zone rectangulaire</a:t>
            </a:r>
          </a:p>
          <a:p>
            <a:pPr marL="952500" lvl="1" indent="-279400">
              <a:tabLst>
                <a:tab pos="1333500" algn="l"/>
                <a:tab pos="1816100" algn="l"/>
                <a:tab pos="2476500" algn="l"/>
                <a:tab pos="2667000" algn="l"/>
                <a:tab pos="2959100" algn="l"/>
              </a:tabLst>
            </a:pPr>
            <a:r>
              <a:rPr lang="fr-FR" altLang="fr-FR"/>
              <a:t>circle 	</a:t>
            </a:r>
            <a:r>
              <a:rPr lang="fr-FR" altLang="fr-FR">
                <a:sym typeface="Symbol" panose="05050102010706020507" pitchFamily="18" charset="2"/>
              </a:rPr>
              <a:t></a:t>
            </a:r>
            <a:r>
              <a:rPr lang="fr-FR" altLang="fr-FR"/>
              <a:t> 	disque</a:t>
            </a:r>
          </a:p>
          <a:p>
            <a:pPr marL="952500" lvl="1" indent="-279400">
              <a:tabLst>
                <a:tab pos="1333500" algn="l"/>
                <a:tab pos="1816100" algn="l"/>
                <a:tab pos="2476500" algn="l"/>
                <a:tab pos="2667000" algn="l"/>
                <a:tab pos="2959100" algn="l"/>
              </a:tabLst>
            </a:pPr>
            <a:r>
              <a:rPr lang="fr-FR" altLang="fr-FR"/>
              <a:t>poly 	</a:t>
            </a:r>
            <a:r>
              <a:rPr lang="fr-FR" altLang="fr-FR">
                <a:sym typeface="Symbol" panose="05050102010706020507" pitchFamily="18" charset="2"/>
              </a:rPr>
              <a:t></a:t>
            </a:r>
            <a:r>
              <a:rPr lang="fr-FR" altLang="fr-FR"/>
              <a:t> 	zone polygonale</a:t>
            </a:r>
          </a:p>
          <a:p>
            <a:pPr marL="952500" lvl="1" indent="-279400">
              <a:tabLst>
                <a:tab pos="1333500" algn="l"/>
                <a:tab pos="1816100" algn="l"/>
                <a:tab pos="2476500" algn="l"/>
                <a:tab pos="2667000" algn="l"/>
                <a:tab pos="2959100" algn="l"/>
              </a:tabLst>
            </a:pPr>
            <a:r>
              <a:rPr lang="fr-FR" altLang="fr-FR"/>
              <a:t>default	</a:t>
            </a:r>
            <a:r>
              <a:rPr lang="fr-FR" altLang="fr-FR">
                <a:sym typeface="Symbol" panose="05050102010706020507" pitchFamily="18" charset="2"/>
              </a:rPr>
              <a:t></a:t>
            </a:r>
            <a:r>
              <a:rPr lang="fr-FR" altLang="fr-FR"/>
              <a:t> 	zone par défaut,</a:t>
            </a:r>
            <a:br>
              <a:rPr lang="fr-FR" altLang="fr-FR"/>
            </a:br>
            <a:r>
              <a:rPr lang="fr-FR" altLang="fr-FR"/>
              <a:t>			= toute la partie de l’image non recouverte par une zone définie. </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209680C9-C0C6-4084-9EF5-7FD9228B665D}" type="slidenum">
              <a:rPr lang="fr-FR" altLang="fr-FR"/>
              <a:pPr/>
              <a:t>52</a:t>
            </a:fld>
            <a:endParaRPr lang="fr-FR" altLang="fr-FR"/>
          </a:p>
        </p:txBody>
      </p:sp>
      <p:sp>
        <p:nvSpPr>
          <p:cNvPr id="164866" name="Rectangle 2"/>
          <p:cNvSpPr>
            <a:spLocks noGrp="1" noChangeArrowheads="1"/>
          </p:cNvSpPr>
          <p:nvPr>
            <p:ph type="title"/>
          </p:nvPr>
        </p:nvSpPr>
        <p:spPr/>
        <p:txBody>
          <a:bodyPr/>
          <a:lstStyle/>
          <a:p>
            <a:pPr>
              <a:lnSpc>
                <a:spcPct val="90000"/>
              </a:lnSpc>
            </a:pPr>
            <a:r>
              <a:rPr lang="fr-FR" altLang="fr-FR"/>
              <a:t>&lt; AREA … &gt;</a:t>
            </a:r>
            <a:r>
              <a:rPr lang="fr-FR" altLang="fr-FR">
                <a:solidFill>
                  <a:srgbClr val="FFFF00"/>
                </a:solidFill>
              </a:rPr>
              <a:t>	</a:t>
            </a:r>
            <a:endParaRPr lang="fr-FR" altLang="fr-FR"/>
          </a:p>
        </p:txBody>
      </p:sp>
      <p:sp>
        <p:nvSpPr>
          <p:cNvPr id="164867" name="Rectangle 3"/>
          <p:cNvSpPr>
            <a:spLocks noGrp="1" noChangeArrowheads="1"/>
          </p:cNvSpPr>
          <p:nvPr>
            <p:ph type="body" idx="1"/>
          </p:nvPr>
        </p:nvSpPr>
        <p:spPr/>
        <p:txBody>
          <a:bodyPr/>
          <a:lstStyle/>
          <a:p>
            <a:pPr marL="0" indent="0">
              <a:lnSpc>
                <a:spcPct val="90000"/>
              </a:lnSpc>
              <a:tabLst>
                <a:tab pos="1333500" algn="l"/>
                <a:tab pos="1816100" algn="l"/>
              </a:tabLst>
            </a:pPr>
            <a:r>
              <a:rPr lang="fr-FR" altLang="fr-FR">
                <a:solidFill>
                  <a:srgbClr val="4B54CF"/>
                </a:solidFill>
              </a:rPr>
              <a:t>COORDS="x</a:t>
            </a:r>
            <a:r>
              <a:rPr lang="fr-FR" altLang="fr-FR" baseline="-25000">
                <a:solidFill>
                  <a:srgbClr val="4B54CF"/>
                </a:solidFill>
              </a:rPr>
              <a:t>1</a:t>
            </a:r>
            <a:r>
              <a:rPr lang="fr-FR" altLang="fr-FR">
                <a:solidFill>
                  <a:srgbClr val="4B54CF"/>
                </a:solidFill>
              </a:rPr>
              <a:t>,y</a:t>
            </a:r>
            <a:r>
              <a:rPr lang="fr-FR" altLang="fr-FR" baseline="-25000">
                <a:solidFill>
                  <a:srgbClr val="4B54CF"/>
                </a:solidFill>
              </a:rPr>
              <a:t>1</a:t>
            </a:r>
            <a:r>
              <a:rPr lang="fr-FR" altLang="fr-FR">
                <a:solidFill>
                  <a:srgbClr val="4B54CF"/>
                </a:solidFill>
              </a:rPr>
              <a:t>,x</a:t>
            </a:r>
            <a:r>
              <a:rPr lang="fr-FR" altLang="fr-FR" baseline="-25000">
                <a:solidFill>
                  <a:srgbClr val="4B54CF"/>
                </a:solidFill>
              </a:rPr>
              <a:t>2</a:t>
            </a:r>
            <a:r>
              <a:rPr lang="fr-FR" altLang="fr-FR">
                <a:solidFill>
                  <a:srgbClr val="4B54CF"/>
                </a:solidFill>
              </a:rPr>
              <a:t>,y</a:t>
            </a:r>
            <a:r>
              <a:rPr lang="fr-FR" altLang="fr-FR" baseline="-25000">
                <a:solidFill>
                  <a:srgbClr val="4B54CF"/>
                </a:solidFill>
              </a:rPr>
              <a:t>2</a:t>
            </a:r>
            <a:r>
              <a:rPr lang="fr-FR" altLang="fr-FR">
                <a:solidFill>
                  <a:srgbClr val="4B54CF"/>
                </a:solidFill>
              </a:rPr>
              <a:t>"</a:t>
            </a:r>
          </a:p>
          <a:p>
            <a:pPr marL="952500" lvl="1" indent="-279400">
              <a:lnSpc>
                <a:spcPct val="90000"/>
              </a:lnSpc>
              <a:tabLst>
                <a:tab pos="1333500" algn="l"/>
                <a:tab pos="1816100" algn="l"/>
              </a:tabLst>
            </a:pPr>
            <a:r>
              <a:rPr lang="fr-FR" altLang="fr-FR"/>
              <a:t>Utilisé si SHAPE="rect" </a:t>
            </a:r>
          </a:p>
          <a:p>
            <a:pPr marL="952500" lvl="1" indent="-279400">
              <a:lnSpc>
                <a:spcPct val="90000"/>
              </a:lnSpc>
              <a:tabLst>
                <a:tab pos="1333500" algn="l"/>
                <a:tab pos="1816100" algn="l"/>
              </a:tabLst>
            </a:pPr>
            <a:r>
              <a:rPr lang="fr-FR" altLang="fr-FR"/>
              <a:t>(x</a:t>
            </a:r>
            <a:r>
              <a:rPr lang="fr-FR" altLang="fr-FR" baseline="-25000"/>
              <a:t>1</a:t>
            </a:r>
            <a:r>
              <a:rPr lang="fr-FR" altLang="fr-FR"/>
              <a:t>, y</a:t>
            </a:r>
            <a:r>
              <a:rPr lang="fr-FR" altLang="fr-FR" baseline="-25000"/>
              <a:t>1</a:t>
            </a:r>
            <a:r>
              <a:rPr lang="fr-FR" altLang="fr-FR"/>
              <a:t>) défini le coin supérieur gauche de la zone rectangulaire,</a:t>
            </a:r>
            <a:br>
              <a:rPr lang="fr-FR" altLang="fr-FR"/>
            </a:br>
            <a:r>
              <a:rPr lang="fr-FR" altLang="fr-FR"/>
              <a:t>(x</a:t>
            </a:r>
            <a:r>
              <a:rPr lang="fr-FR" altLang="fr-FR" baseline="-25000"/>
              <a:t>2</a:t>
            </a:r>
            <a:r>
              <a:rPr lang="fr-FR" altLang="fr-FR"/>
              <a:t>, y</a:t>
            </a:r>
            <a:r>
              <a:rPr lang="fr-FR" altLang="fr-FR" baseline="-25000"/>
              <a:t>2</a:t>
            </a:r>
            <a:r>
              <a:rPr lang="fr-FR" altLang="fr-FR"/>
              <a:t>) défini le coin inférieur droit.</a:t>
            </a:r>
          </a:p>
          <a:p>
            <a:pPr marL="0" indent="0">
              <a:lnSpc>
                <a:spcPct val="90000"/>
              </a:lnSpc>
              <a:tabLst>
                <a:tab pos="1333500" algn="l"/>
                <a:tab pos="1816100" algn="l"/>
              </a:tabLst>
            </a:pPr>
            <a:r>
              <a:rPr lang="fr-FR" altLang="fr-FR">
                <a:solidFill>
                  <a:srgbClr val="4B54CF"/>
                </a:solidFill>
              </a:rPr>
              <a:t>COORDS="x,y,r"</a:t>
            </a:r>
          </a:p>
          <a:p>
            <a:pPr marL="952500" lvl="1" indent="-279400">
              <a:lnSpc>
                <a:spcPct val="90000"/>
              </a:lnSpc>
              <a:tabLst>
                <a:tab pos="1333500" algn="l"/>
                <a:tab pos="1816100" algn="l"/>
              </a:tabLst>
            </a:pPr>
            <a:r>
              <a:rPr lang="fr-FR" altLang="fr-FR"/>
              <a:t>Utilisé si SHAPE="circle" </a:t>
            </a:r>
          </a:p>
          <a:p>
            <a:pPr marL="952500" lvl="1" indent="-279400">
              <a:lnSpc>
                <a:spcPct val="90000"/>
              </a:lnSpc>
              <a:tabLst>
                <a:tab pos="1333500" algn="l"/>
                <a:tab pos="1816100" algn="l"/>
              </a:tabLst>
            </a:pPr>
            <a:r>
              <a:rPr lang="fr-FR" altLang="fr-FR"/>
              <a:t>(x, y) désigne le centre du cercle, r désigne le rayon.</a:t>
            </a:r>
          </a:p>
          <a:p>
            <a:pPr marL="0" indent="0">
              <a:lnSpc>
                <a:spcPct val="90000"/>
              </a:lnSpc>
              <a:tabLst>
                <a:tab pos="1333500" algn="l"/>
                <a:tab pos="1816100" algn="l"/>
              </a:tabLst>
            </a:pPr>
            <a:r>
              <a:rPr lang="fr-FR" altLang="fr-FR">
                <a:solidFill>
                  <a:srgbClr val="4B54CF"/>
                </a:solidFill>
              </a:rPr>
              <a:t>COORDS="x</a:t>
            </a:r>
            <a:r>
              <a:rPr lang="fr-FR" altLang="fr-FR" baseline="-25000">
                <a:solidFill>
                  <a:srgbClr val="4B54CF"/>
                </a:solidFill>
              </a:rPr>
              <a:t>1</a:t>
            </a:r>
            <a:r>
              <a:rPr lang="fr-FR" altLang="fr-FR">
                <a:solidFill>
                  <a:srgbClr val="4B54CF"/>
                </a:solidFill>
              </a:rPr>
              <a:t>,y</a:t>
            </a:r>
            <a:r>
              <a:rPr lang="fr-FR" altLang="fr-FR" baseline="-25000">
                <a:solidFill>
                  <a:srgbClr val="4B54CF"/>
                </a:solidFill>
              </a:rPr>
              <a:t>1</a:t>
            </a:r>
            <a:r>
              <a:rPr lang="fr-FR" altLang="fr-FR">
                <a:solidFill>
                  <a:srgbClr val="4B54CF"/>
                </a:solidFill>
              </a:rPr>
              <a:t>,x</a:t>
            </a:r>
            <a:r>
              <a:rPr lang="fr-FR" altLang="fr-FR" baseline="-25000">
                <a:solidFill>
                  <a:srgbClr val="4B54CF"/>
                </a:solidFill>
              </a:rPr>
              <a:t>2</a:t>
            </a:r>
            <a:r>
              <a:rPr lang="fr-FR" altLang="fr-FR">
                <a:solidFill>
                  <a:srgbClr val="4B54CF"/>
                </a:solidFill>
              </a:rPr>
              <a:t>,y</a:t>
            </a:r>
            <a:r>
              <a:rPr lang="fr-FR" altLang="fr-FR" baseline="-25000">
                <a:solidFill>
                  <a:srgbClr val="4B54CF"/>
                </a:solidFill>
              </a:rPr>
              <a:t>2</a:t>
            </a:r>
            <a:r>
              <a:rPr lang="fr-FR" altLang="fr-FR">
                <a:solidFill>
                  <a:srgbClr val="4B54CF"/>
                </a:solidFill>
              </a:rPr>
              <a:t>, ... x</a:t>
            </a:r>
            <a:r>
              <a:rPr lang="fr-FR" altLang="fr-FR" baseline="-25000">
                <a:solidFill>
                  <a:srgbClr val="4B54CF"/>
                </a:solidFill>
              </a:rPr>
              <a:t>n</a:t>
            </a:r>
            <a:r>
              <a:rPr lang="fr-FR" altLang="fr-FR">
                <a:solidFill>
                  <a:srgbClr val="4B54CF"/>
                </a:solidFill>
              </a:rPr>
              <a:t>,y</a:t>
            </a:r>
            <a:r>
              <a:rPr lang="fr-FR" altLang="fr-FR" baseline="-25000">
                <a:solidFill>
                  <a:srgbClr val="4B54CF"/>
                </a:solidFill>
              </a:rPr>
              <a:t>n</a:t>
            </a:r>
            <a:r>
              <a:rPr lang="fr-FR" altLang="fr-FR">
                <a:solidFill>
                  <a:srgbClr val="4B54CF"/>
                </a:solidFill>
              </a:rPr>
              <a:t> "</a:t>
            </a:r>
          </a:p>
          <a:p>
            <a:pPr marL="952500" lvl="1" indent="-279400">
              <a:lnSpc>
                <a:spcPct val="90000"/>
              </a:lnSpc>
              <a:tabLst>
                <a:tab pos="1333500" algn="l"/>
                <a:tab pos="1816100" algn="l"/>
              </a:tabLst>
            </a:pPr>
            <a:r>
              <a:rPr lang="fr-FR" altLang="fr-FR"/>
              <a:t>Utilisé si SHAPE="poly" </a:t>
            </a:r>
          </a:p>
          <a:p>
            <a:pPr marL="952500" lvl="1" indent="-279400">
              <a:lnSpc>
                <a:spcPct val="90000"/>
              </a:lnSpc>
              <a:tabLst>
                <a:tab pos="1333500" algn="l"/>
                <a:tab pos="1816100" algn="l"/>
              </a:tabLst>
            </a:pPr>
            <a:r>
              <a:rPr lang="fr-FR" altLang="fr-FR"/>
              <a:t>(x</a:t>
            </a:r>
            <a:r>
              <a:rPr lang="fr-FR" altLang="fr-FR" baseline="-25000"/>
              <a:t>i</a:t>
            </a:r>
            <a:r>
              <a:rPr lang="fr-FR" altLang="fr-FR"/>
              <a:t>, y</a:t>
            </a:r>
            <a:r>
              <a:rPr lang="fr-FR" altLang="fr-FR" baseline="-25000"/>
              <a:t>i</a:t>
            </a:r>
            <a:r>
              <a:rPr lang="fr-FR" altLang="fr-FR"/>
              <a:t>) définissent les point successifs du polygone.</a:t>
            </a:r>
          </a:p>
          <a:p>
            <a:pPr marL="952500" lvl="1" indent="-279400">
              <a:lnSpc>
                <a:spcPct val="90000"/>
              </a:lnSpc>
              <a:tabLst>
                <a:tab pos="1333500" algn="l"/>
                <a:tab pos="1816100" algn="l"/>
              </a:tabLst>
            </a:pPr>
            <a:r>
              <a:rPr lang="fr-FR" altLang="fr-FR"/>
              <a:t>Le polygone est fermé :</a:t>
            </a:r>
            <a:br>
              <a:rPr lang="fr-FR" altLang="fr-FR"/>
            </a:br>
            <a:r>
              <a:rPr lang="fr-FR" altLang="fr-FR"/>
              <a:t>		(x</a:t>
            </a:r>
            <a:r>
              <a:rPr lang="fr-FR" altLang="fr-FR" baseline="-25000"/>
              <a:t>1</a:t>
            </a:r>
            <a:r>
              <a:rPr lang="fr-FR" altLang="fr-FR"/>
              <a:t>, y</a:t>
            </a:r>
            <a:r>
              <a:rPr lang="fr-FR" altLang="fr-FR" baseline="-25000"/>
              <a:t>1</a:t>
            </a:r>
            <a:r>
              <a:rPr lang="fr-FR" altLang="fr-FR"/>
              <a:t>) est automatiquement relié à (x</a:t>
            </a:r>
            <a:r>
              <a:rPr lang="fr-FR" altLang="fr-FR" baseline="-25000"/>
              <a:t>n</a:t>
            </a:r>
            <a:r>
              <a:rPr lang="fr-FR" altLang="fr-FR"/>
              <a:t>, y</a:t>
            </a:r>
            <a:r>
              <a:rPr lang="fr-FR" altLang="fr-FR" baseline="-25000"/>
              <a:t>n</a:t>
            </a:r>
            <a:r>
              <a:rPr lang="fr-FR" altLang="fr-FR"/>
              <a:t>)</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numéro de diapositive 5"/>
          <p:cNvSpPr>
            <a:spLocks noGrp="1"/>
          </p:cNvSpPr>
          <p:nvPr>
            <p:ph type="sldNum" sz="quarter" idx="12"/>
          </p:nvPr>
        </p:nvSpPr>
        <p:spPr/>
        <p:txBody>
          <a:bodyPr/>
          <a:lstStyle/>
          <a:p>
            <a:fld id="{9EF8D050-8BF6-4DCB-AE6E-E1E6CA9D6515}" type="slidenum">
              <a:rPr lang="fr-FR" altLang="fr-FR"/>
              <a:pPr/>
              <a:t>53</a:t>
            </a:fld>
            <a:endParaRPr lang="fr-FR" altLang="fr-FR"/>
          </a:p>
        </p:txBody>
      </p:sp>
      <p:sp>
        <p:nvSpPr>
          <p:cNvPr id="165890" name="Rectangle 2"/>
          <p:cNvSpPr>
            <a:spLocks noGrp="1" noChangeArrowheads="1"/>
          </p:cNvSpPr>
          <p:nvPr>
            <p:ph type="title"/>
          </p:nvPr>
        </p:nvSpPr>
        <p:spPr/>
        <p:txBody>
          <a:bodyPr/>
          <a:lstStyle/>
          <a:p>
            <a:pPr>
              <a:lnSpc>
                <a:spcPct val="90000"/>
              </a:lnSpc>
            </a:pPr>
            <a:r>
              <a:rPr lang="fr-FR" altLang="fr-FR"/>
              <a:t>&lt; AREA … &gt;</a:t>
            </a:r>
            <a:r>
              <a:rPr lang="fr-FR" altLang="fr-FR">
                <a:solidFill>
                  <a:srgbClr val="FFFF00"/>
                </a:solidFill>
              </a:rPr>
              <a:t>	</a:t>
            </a:r>
            <a:endParaRPr lang="fr-FR" altLang="fr-FR"/>
          </a:p>
        </p:txBody>
      </p:sp>
      <p:sp>
        <p:nvSpPr>
          <p:cNvPr id="165891" name="Rectangle 3"/>
          <p:cNvSpPr>
            <a:spLocks noGrp="1" noChangeArrowheads="1"/>
          </p:cNvSpPr>
          <p:nvPr>
            <p:ph type="body" idx="1"/>
          </p:nvPr>
        </p:nvSpPr>
        <p:spPr/>
        <p:txBody>
          <a:bodyPr/>
          <a:lstStyle/>
          <a:p>
            <a:pPr marL="0" indent="0">
              <a:tabLst>
                <a:tab pos="1333500" algn="l"/>
                <a:tab pos="1816100" algn="l"/>
              </a:tabLst>
            </a:pPr>
            <a:r>
              <a:rPr lang="fr-FR" altLang="fr-FR">
                <a:solidFill>
                  <a:srgbClr val="FFFF00"/>
                </a:solidFill>
              </a:rPr>
              <a:t> </a:t>
            </a:r>
          </a:p>
          <a:p>
            <a:pPr marL="0" indent="0">
              <a:tabLst>
                <a:tab pos="1333500" algn="l"/>
                <a:tab pos="1816100" algn="l"/>
              </a:tabLst>
            </a:pPr>
            <a:endParaRPr lang="fr-FR" altLang="fr-FR">
              <a:solidFill>
                <a:srgbClr val="FFFF00"/>
              </a:solidFill>
            </a:endParaRPr>
          </a:p>
        </p:txBody>
      </p:sp>
      <p:sp>
        <p:nvSpPr>
          <p:cNvPr id="165892" name="Text Box 4"/>
          <p:cNvSpPr txBox="1">
            <a:spLocks noChangeArrowheads="1"/>
          </p:cNvSpPr>
          <p:nvPr/>
        </p:nvSpPr>
        <p:spPr bwMode="auto">
          <a:xfrm>
            <a:off x="381000" y="1333500"/>
            <a:ext cx="8680450" cy="22987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a:tabLst>
                <a:tab pos="673100" algn="l"/>
                <a:tab pos="1524000" algn="l"/>
              </a:tabLst>
              <a:defRPr sz="2400">
                <a:solidFill>
                  <a:schemeClr val="tx1"/>
                </a:solidFill>
                <a:latin typeface="Times New Roman" panose="02020603050405020304" pitchFamily="18" charset="0"/>
              </a:defRPr>
            </a:lvl1pPr>
            <a:lvl2pPr>
              <a:tabLst>
                <a:tab pos="673100" algn="l"/>
                <a:tab pos="1524000" algn="l"/>
              </a:tabLst>
              <a:defRPr sz="2400">
                <a:solidFill>
                  <a:schemeClr val="tx1"/>
                </a:solidFill>
                <a:latin typeface="Times New Roman" panose="02020603050405020304" pitchFamily="18" charset="0"/>
              </a:defRPr>
            </a:lvl2pPr>
            <a:lvl3pPr>
              <a:tabLst>
                <a:tab pos="673100" algn="l"/>
                <a:tab pos="1524000" algn="l"/>
              </a:tabLst>
              <a:defRPr sz="2400">
                <a:solidFill>
                  <a:schemeClr val="tx1"/>
                </a:solidFill>
                <a:latin typeface="Times New Roman" panose="02020603050405020304" pitchFamily="18" charset="0"/>
              </a:defRPr>
            </a:lvl3pPr>
            <a:lvl4pPr>
              <a:tabLst>
                <a:tab pos="673100" algn="l"/>
                <a:tab pos="1524000" algn="l"/>
              </a:tabLst>
              <a:defRPr sz="2400">
                <a:solidFill>
                  <a:schemeClr val="tx1"/>
                </a:solidFill>
                <a:latin typeface="Times New Roman" panose="02020603050405020304" pitchFamily="18" charset="0"/>
              </a:defRPr>
            </a:lvl4pPr>
            <a:lvl5pPr>
              <a:tabLst>
                <a:tab pos="673100" algn="l"/>
                <a:tab pos="1524000" algn="l"/>
              </a:tabLst>
              <a:defRPr sz="2400">
                <a:solidFill>
                  <a:schemeClr val="tx1"/>
                </a:solidFill>
                <a:latin typeface="Times New Roman" panose="02020603050405020304" pitchFamily="18" charset="0"/>
              </a:defRPr>
            </a:lvl5pPr>
            <a:lvl6pPr fontAlgn="base">
              <a:spcBef>
                <a:spcPct val="0"/>
              </a:spcBef>
              <a:spcAft>
                <a:spcPct val="0"/>
              </a:spcAft>
              <a:tabLst>
                <a:tab pos="673100" algn="l"/>
                <a:tab pos="1524000" algn="l"/>
              </a:tabLst>
              <a:defRPr sz="2400">
                <a:solidFill>
                  <a:schemeClr val="tx1"/>
                </a:solidFill>
                <a:latin typeface="Times New Roman" panose="02020603050405020304" pitchFamily="18" charset="0"/>
              </a:defRPr>
            </a:lvl6pPr>
            <a:lvl7pPr fontAlgn="base">
              <a:spcBef>
                <a:spcPct val="0"/>
              </a:spcBef>
              <a:spcAft>
                <a:spcPct val="0"/>
              </a:spcAft>
              <a:tabLst>
                <a:tab pos="673100" algn="l"/>
                <a:tab pos="1524000" algn="l"/>
              </a:tabLst>
              <a:defRPr sz="2400">
                <a:solidFill>
                  <a:schemeClr val="tx1"/>
                </a:solidFill>
                <a:latin typeface="Times New Roman" panose="02020603050405020304" pitchFamily="18" charset="0"/>
              </a:defRPr>
            </a:lvl7pPr>
            <a:lvl8pPr fontAlgn="base">
              <a:spcBef>
                <a:spcPct val="0"/>
              </a:spcBef>
              <a:spcAft>
                <a:spcPct val="0"/>
              </a:spcAft>
              <a:tabLst>
                <a:tab pos="673100" algn="l"/>
                <a:tab pos="1524000" algn="l"/>
              </a:tabLst>
              <a:defRPr sz="2400">
                <a:solidFill>
                  <a:schemeClr val="tx1"/>
                </a:solidFill>
                <a:latin typeface="Times New Roman" panose="02020603050405020304" pitchFamily="18" charset="0"/>
              </a:defRPr>
            </a:lvl8pPr>
            <a:lvl9pPr fontAlgn="base">
              <a:spcBef>
                <a:spcPct val="0"/>
              </a:spcBef>
              <a:spcAft>
                <a:spcPct val="0"/>
              </a:spcAft>
              <a:tabLst>
                <a:tab pos="673100" algn="l"/>
                <a:tab pos="1524000" algn="l"/>
              </a:tabLst>
              <a:defRPr sz="2400">
                <a:solidFill>
                  <a:schemeClr val="tx1"/>
                </a:solidFill>
                <a:latin typeface="Times New Roman" panose="02020603050405020304" pitchFamily="18" charset="0"/>
              </a:defRPr>
            </a:lvl9pPr>
          </a:lstStyle>
          <a:p>
            <a:pPr eaLnBrk="0" hangingPunct="0"/>
            <a:r>
              <a:rPr lang="fr-FR" altLang="fr-FR" sz="1800" b="1">
                <a:latin typeface="Courier New" panose="02070309020205020404" pitchFamily="49" charset="0"/>
              </a:rPr>
              <a:t>&lt;MAP NAME="carte_image"&gt;</a:t>
            </a:r>
          </a:p>
          <a:p>
            <a:pPr eaLnBrk="0" hangingPunct="0"/>
            <a:r>
              <a:rPr lang="fr-FR" altLang="fr-FR" sz="1800" b="1">
                <a:latin typeface="Courier New" panose="02070309020205020404" pitchFamily="49" charset="0"/>
              </a:rPr>
              <a:t>     &lt;AREA	SHAPE="rect"   COORDS="25,25,75,75" </a:t>
            </a:r>
            <a:br>
              <a:rPr lang="fr-FR" altLang="fr-FR" sz="1800" b="1">
                <a:latin typeface="Courier New" panose="02070309020205020404" pitchFamily="49" charset="0"/>
              </a:rPr>
            </a:br>
            <a:r>
              <a:rPr lang="fr-FR" altLang="fr-FR" sz="1800" b="1">
                <a:latin typeface="Courier New" panose="02070309020205020404" pitchFamily="49" charset="0"/>
              </a:rPr>
              <a:t>	     	HREF="rectangle.html"&gt;</a:t>
            </a:r>
          </a:p>
          <a:p>
            <a:pPr eaLnBrk="0" hangingPunct="0"/>
            <a:r>
              <a:rPr lang="fr-FR" altLang="fr-FR" sz="1800" b="1">
                <a:latin typeface="Courier New" panose="02070309020205020404" pitchFamily="49" charset="0"/>
              </a:rPr>
              <a:t>     &lt;AREA	SHAPE="circle" COORDS="150,50,25"</a:t>
            </a:r>
          </a:p>
          <a:p>
            <a:pPr eaLnBrk="0" hangingPunct="0"/>
            <a:r>
              <a:rPr lang="fr-FR" altLang="fr-FR" sz="1800" b="1">
                <a:latin typeface="Courier New" panose="02070309020205020404" pitchFamily="49" charset="0"/>
              </a:rPr>
              <a:t>		HREF="cercle.html"&gt;</a:t>
            </a:r>
          </a:p>
          <a:p>
            <a:pPr eaLnBrk="0" hangingPunct="0"/>
            <a:r>
              <a:rPr lang="fr-FR" altLang="fr-FR" sz="1800" b="1">
                <a:latin typeface="Courier New" panose="02070309020205020404" pitchFamily="49" charset="0"/>
              </a:rPr>
              <a:t>	&lt;AREA	SHAPE="poly"   COORDS="200,50,250,75,275,25,250,25"</a:t>
            </a:r>
          </a:p>
          <a:p>
            <a:pPr eaLnBrk="0" hangingPunct="0"/>
            <a:r>
              <a:rPr lang="fr-FR" altLang="fr-FR" sz="1800" b="1">
                <a:latin typeface="Courier New" panose="02070309020205020404" pitchFamily="49" charset="0"/>
              </a:rPr>
              <a:t>		HREF="polygone.html"&gt;</a:t>
            </a:r>
          </a:p>
          <a:p>
            <a:pPr eaLnBrk="0" hangingPunct="0"/>
            <a:r>
              <a:rPr lang="fr-FR" altLang="fr-FR" sz="1800" b="1">
                <a:latin typeface="Courier New" panose="02070309020205020404" pitchFamily="49" charset="0"/>
              </a:rPr>
              <a:t>&lt;/MAP&gt;</a:t>
            </a:r>
          </a:p>
        </p:txBody>
      </p:sp>
      <p:sp>
        <p:nvSpPr>
          <p:cNvPr id="165893" name="Rectangle 5"/>
          <p:cNvSpPr>
            <a:spLocks noChangeArrowheads="1"/>
          </p:cNvSpPr>
          <p:nvPr/>
        </p:nvSpPr>
        <p:spPr bwMode="auto">
          <a:xfrm>
            <a:off x="1206500" y="4495800"/>
            <a:ext cx="5486400" cy="18288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fr-FR"/>
          </a:p>
        </p:txBody>
      </p:sp>
      <p:sp>
        <p:nvSpPr>
          <p:cNvPr id="165894" name="Line 6"/>
          <p:cNvSpPr>
            <a:spLocks noChangeShapeType="1"/>
          </p:cNvSpPr>
          <p:nvPr/>
        </p:nvSpPr>
        <p:spPr bwMode="auto">
          <a:xfrm>
            <a:off x="1206500" y="4292600"/>
            <a:ext cx="54864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fr-FR"/>
          </a:p>
        </p:txBody>
      </p:sp>
      <p:sp>
        <p:nvSpPr>
          <p:cNvPr id="165895" name="Line 7"/>
          <p:cNvSpPr>
            <a:spLocks noChangeShapeType="1"/>
          </p:cNvSpPr>
          <p:nvPr/>
        </p:nvSpPr>
        <p:spPr bwMode="auto">
          <a:xfrm flipV="1">
            <a:off x="6870700" y="4495800"/>
            <a:ext cx="0" cy="18288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fr-FR"/>
          </a:p>
        </p:txBody>
      </p:sp>
      <p:sp>
        <p:nvSpPr>
          <p:cNvPr id="165896" name="Text Box 8"/>
          <p:cNvSpPr txBox="1">
            <a:spLocks noChangeArrowheads="1"/>
          </p:cNvSpPr>
          <p:nvPr/>
        </p:nvSpPr>
        <p:spPr bwMode="auto">
          <a:xfrm>
            <a:off x="6943725" y="5202238"/>
            <a:ext cx="1328738" cy="396875"/>
          </a:xfrm>
          <a:prstGeom prst="rect">
            <a:avLst/>
          </a:prstGeom>
          <a:noFill/>
          <a:ln>
            <a:noFill/>
          </a:ln>
          <a:effectLst/>
          <a:extLst>
            <a:ext uri="{909E8E84-426E-40DD-AFC4-6F175D3DCCD1}">
              <a14:hiddenFill xmlns:a14="http://schemas.microsoft.com/office/drawing/2010/main">
                <a:solidFill>
                  <a:srgbClr val="CCFF33"/>
                </a:solidFill>
              </a14:hiddenFill>
            </a:ext>
            <a:ext uri="{91240B29-F687-4F45-9708-019B960494DF}">
              <a14:hiddenLine xmlns:a14="http://schemas.microsoft.com/office/drawing/2010/main" w="9525">
                <a:solidFill>
                  <a:srgbClr val="FF9933"/>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eaLnBrk="0" hangingPunct="0">
              <a:spcBef>
                <a:spcPct val="80000"/>
              </a:spcBef>
              <a:buClr>
                <a:srgbClr val="CC0000"/>
              </a:buClr>
              <a:buSzPct val="85000"/>
              <a:buFont typeface="Monotype Sorts" pitchFamily="2" charset="2"/>
              <a:buNone/>
            </a:pPr>
            <a:r>
              <a:rPr lang="fr-FR" altLang="fr-FR">
                <a:effectLst>
                  <a:outerShdw blurRad="38100" dist="38100" dir="2700000" algn="tl">
                    <a:srgbClr val="C0C0C0"/>
                  </a:outerShdw>
                </a:effectLst>
              </a:rPr>
              <a:t>100 pixels</a:t>
            </a:r>
          </a:p>
        </p:txBody>
      </p:sp>
      <p:sp>
        <p:nvSpPr>
          <p:cNvPr id="165897" name="Text Box 9"/>
          <p:cNvSpPr txBox="1">
            <a:spLocks noChangeArrowheads="1"/>
          </p:cNvSpPr>
          <p:nvPr/>
        </p:nvSpPr>
        <p:spPr bwMode="auto">
          <a:xfrm>
            <a:off x="1257300" y="3883025"/>
            <a:ext cx="1328738" cy="396875"/>
          </a:xfrm>
          <a:prstGeom prst="rect">
            <a:avLst/>
          </a:prstGeom>
          <a:noFill/>
          <a:ln>
            <a:noFill/>
          </a:ln>
          <a:effectLst/>
          <a:extLst>
            <a:ext uri="{909E8E84-426E-40DD-AFC4-6F175D3DCCD1}">
              <a14:hiddenFill xmlns:a14="http://schemas.microsoft.com/office/drawing/2010/main">
                <a:solidFill>
                  <a:srgbClr val="CCFF33"/>
                </a:solidFill>
              </a14:hiddenFill>
            </a:ext>
            <a:ext uri="{91240B29-F687-4F45-9708-019B960494DF}">
              <a14:hiddenLine xmlns:a14="http://schemas.microsoft.com/office/drawing/2010/main" w="9525">
                <a:solidFill>
                  <a:srgbClr val="FF9933"/>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eaLnBrk="0" hangingPunct="0">
              <a:spcBef>
                <a:spcPct val="80000"/>
              </a:spcBef>
              <a:buClr>
                <a:srgbClr val="CC0000"/>
              </a:buClr>
              <a:buSzPct val="85000"/>
              <a:buFont typeface="Monotype Sorts" pitchFamily="2" charset="2"/>
              <a:buNone/>
            </a:pPr>
            <a:r>
              <a:rPr lang="fr-FR" altLang="fr-FR"/>
              <a:t>300 pixels</a:t>
            </a:r>
          </a:p>
        </p:txBody>
      </p:sp>
      <p:sp>
        <p:nvSpPr>
          <p:cNvPr id="165898" name="Oval 10"/>
          <p:cNvSpPr>
            <a:spLocks noChangeArrowheads="1"/>
          </p:cNvSpPr>
          <p:nvPr/>
        </p:nvSpPr>
        <p:spPr bwMode="auto">
          <a:xfrm>
            <a:off x="3473450" y="4959350"/>
            <a:ext cx="952500" cy="901700"/>
          </a:xfrm>
          <a:prstGeom prst="ellipse">
            <a:avLst/>
          </a:prstGeom>
          <a:solidFill>
            <a:srgbClr val="FFFF00"/>
          </a:solidFill>
          <a:ln w="9525">
            <a:solidFill>
              <a:srgbClr val="000000"/>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eaLnBrk="0" hangingPunct="0">
              <a:spcBef>
                <a:spcPct val="80000"/>
              </a:spcBef>
              <a:buClr>
                <a:srgbClr val="CC0000"/>
              </a:buClr>
              <a:buSzPct val="85000"/>
              <a:buFont typeface="Monotype Sorts" pitchFamily="2" charset="2"/>
              <a:buNone/>
            </a:pPr>
            <a:endParaRPr lang="fr-FR" altLang="fr-FR" sz="2400">
              <a:solidFill>
                <a:srgbClr val="CC3300"/>
              </a:solidFill>
              <a:effectLst>
                <a:outerShdw blurRad="38100" dist="38100" dir="2700000" algn="tl">
                  <a:srgbClr val="000000"/>
                </a:outerShdw>
              </a:effectLst>
            </a:endParaRPr>
          </a:p>
        </p:txBody>
      </p:sp>
      <p:sp>
        <p:nvSpPr>
          <p:cNvPr id="165899" name="Rectangle 11"/>
          <p:cNvSpPr>
            <a:spLocks noChangeArrowheads="1"/>
          </p:cNvSpPr>
          <p:nvPr/>
        </p:nvSpPr>
        <p:spPr bwMode="auto">
          <a:xfrm rot="-5400000">
            <a:off x="1664494" y="4939506"/>
            <a:ext cx="914400" cy="941388"/>
          </a:xfrm>
          <a:prstGeom prst="rect">
            <a:avLst/>
          </a:prstGeom>
          <a:solidFill>
            <a:srgbClr val="CC0000"/>
          </a:solidFill>
          <a:ln w="9525">
            <a:solidFill>
              <a:srgbClr val="FFFFFF"/>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fr-FR"/>
          </a:p>
        </p:txBody>
      </p:sp>
      <p:sp>
        <p:nvSpPr>
          <p:cNvPr id="165900" name="Freeform 12"/>
          <p:cNvSpPr>
            <a:spLocks/>
          </p:cNvSpPr>
          <p:nvPr/>
        </p:nvSpPr>
        <p:spPr bwMode="auto">
          <a:xfrm>
            <a:off x="4864100" y="4953000"/>
            <a:ext cx="1358900" cy="901700"/>
          </a:xfrm>
          <a:custGeom>
            <a:avLst/>
            <a:gdLst>
              <a:gd name="T0" fmla="*/ 0 w 856"/>
              <a:gd name="T1" fmla="*/ 288 h 568"/>
              <a:gd name="T2" fmla="*/ 576 w 856"/>
              <a:gd name="T3" fmla="*/ 568 h 568"/>
              <a:gd name="T4" fmla="*/ 856 w 856"/>
              <a:gd name="T5" fmla="*/ 0 h 568"/>
              <a:gd name="T6" fmla="*/ 576 w 856"/>
              <a:gd name="T7" fmla="*/ 0 h 568"/>
              <a:gd name="T8" fmla="*/ 0 w 856"/>
              <a:gd name="T9" fmla="*/ 288 h 568"/>
            </a:gdLst>
            <a:ahLst/>
            <a:cxnLst>
              <a:cxn ang="0">
                <a:pos x="T0" y="T1"/>
              </a:cxn>
              <a:cxn ang="0">
                <a:pos x="T2" y="T3"/>
              </a:cxn>
              <a:cxn ang="0">
                <a:pos x="T4" y="T5"/>
              </a:cxn>
              <a:cxn ang="0">
                <a:pos x="T6" y="T7"/>
              </a:cxn>
              <a:cxn ang="0">
                <a:pos x="T8" y="T9"/>
              </a:cxn>
            </a:cxnLst>
            <a:rect l="0" t="0" r="r" b="b"/>
            <a:pathLst>
              <a:path w="856" h="568">
                <a:moveTo>
                  <a:pt x="0" y="288"/>
                </a:moveTo>
                <a:lnTo>
                  <a:pt x="576" y="568"/>
                </a:lnTo>
                <a:lnTo>
                  <a:pt x="856" y="0"/>
                </a:lnTo>
                <a:lnTo>
                  <a:pt x="576" y="0"/>
                </a:lnTo>
                <a:lnTo>
                  <a:pt x="0" y="288"/>
                </a:lnTo>
                <a:close/>
              </a:path>
            </a:pathLst>
          </a:custGeom>
          <a:solidFill>
            <a:srgbClr val="009900"/>
          </a:solidFill>
          <a:ln w="9525" cap="flat" cmpd="sng">
            <a:solidFill>
              <a:srgbClr val="FFFFFF"/>
            </a:solidFill>
            <a:prstDash val="solid"/>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fr-F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18B29EE7-B210-46B1-8D67-48BB97BD3B50}" type="slidenum">
              <a:rPr lang="fr-FR" altLang="fr-FR"/>
              <a:pPr/>
              <a:t>54</a:t>
            </a:fld>
            <a:endParaRPr lang="fr-FR" altLang="fr-FR"/>
          </a:p>
        </p:txBody>
      </p:sp>
      <p:sp>
        <p:nvSpPr>
          <p:cNvPr id="289794" name="Rectangle 2"/>
          <p:cNvSpPr>
            <a:spLocks noGrp="1" noChangeArrowheads="1"/>
          </p:cNvSpPr>
          <p:nvPr>
            <p:ph type="title"/>
          </p:nvPr>
        </p:nvSpPr>
        <p:spPr/>
        <p:txBody>
          <a:bodyPr/>
          <a:lstStyle/>
          <a:p>
            <a:r>
              <a:rPr lang="fr-FR" altLang="fr-FR"/>
              <a:t>voir</a:t>
            </a:r>
          </a:p>
        </p:txBody>
      </p:sp>
      <p:sp>
        <p:nvSpPr>
          <p:cNvPr id="289795" name="Rectangle 3"/>
          <p:cNvSpPr>
            <a:spLocks noGrp="1" noChangeArrowheads="1"/>
          </p:cNvSpPr>
          <p:nvPr>
            <p:ph type="body" idx="1"/>
          </p:nvPr>
        </p:nvSpPr>
        <p:spPr/>
        <p:txBody>
          <a:bodyPr/>
          <a:lstStyle/>
          <a:p>
            <a:r>
              <a:rPr lang="fr-FR" altLang="fr-FR"/>
              <a:t>http://www.codexpert.com/studio/download.htm</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7EC56CD0-F076-4029-A6C0-9704A2DEFFE2}" type="slidenum">
              <a:rPr lang="fr-FR" altLang="fr-FR"/>
              <a:pPr/>
              <a:t>55</a:t>
            </a:fld>
            <a:endParaRPr lang="fr-FR" altLang="fr-FR"/>
          </a:p>
        </p:txBody>
      </p:sp>
      <p:sp>
        <p:nvSpPr>
          <p:cNvPr id="166914" name="Rectangle 2"/>
          <p:cNvSpPr>
            <a:spLocks noGrp="1" noChangeArrowheads="1"/>
          </p:cNvSpPr>
          <p:nvPr>
            <p:ph type="title"/>
          </p:nvPr>
        </p:nvSpPr>
        <p:spPr>
          <a:xfrm>
            <a:off x="215900" y="177800"/>
            <a:ext cx="8826500" cy="660400"/>
          </a:xfrm>
        </p:spPr>
        <p:txBody>
          <a:bodyPr/>
          <a:lstStyle/>
          <a:p>
            <a:endParaRPr lang="fr-FR" altLang="fr-FR"/>
          </a:p>
        </p:txBody>
      </p:sp>
      <p:sp>
        <p:nvSpPr>
          <p:cNvPr id="166915" name="Rectangle 3"/>
          <p:cNvSpPr>
            <a:spLocks noGrp="1" noChangeArrowheads="1"/>
          </p:cNvSpPr>
          <p:nvPr>
            <p:ph type="body" idx="1"/>
          </p:nvPr>
        </p:nvSpPr>
        <p:spPr>
          <a:xfrm>
            <a:off x="228600" y="1327150"/>
            <a:ext cx="8664575" cy="3663950"/>
          </a:xfrm>
        </p:spPr>
        <p:txBody>
          <a:bodyPr anchor="ctr"/>
          <a:lstStyle/>
          <a:p>
            <a:pPr algn="ctr"/>
            <a:r>
              <a:rPr lang="fr-FR" altLang="fr-FR" sz="6600"/>
              <a:t>Tableaux</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070288D2-C89B-4901-A8D6-79A0397D4E74}" type="slidenum">
              <a:rPr lang="fr-FR" altLang="fr-FR"/>
              <a:pPr/>
              <a:t>56</a:t>
            </a:fld>
            <a:endParaRPr lang="fr-FR" altLang="fr-FR"/>
          </a:p>
        </p:txBody>
      </p:sp>
      <p:sp>
        <p:nvSpPr>
          <p:cNvPr id="168962" name="Rectangle 2"/>
          <p:cNvSpPr>
            <a:spLocks noGrp="1" noChangeArrowheads="1"/>
          </p:cNvSpPr>
          <p:nvPr>
            <p:ph type="title"/>
          </p:nvPr>
        </p:nvSpPr>
        <p:spPr/>
        <p:txBody>
          <a:bodyPr/>
          <a:lstStyle/>
          <a:p>
            <a:r>
              <a:rPr lang="fr-FR" altLang="fr-FR"/>
              <a:t>Les tableaux</a:t>
            </a:r>
          </a:p>
        </p:txBody>
      </p:sp>
      <p:sp>
        <p:nvSpPr>
          <p:cNvPr id="168963" name="Rectangle 3"/>
          <p:cNvSpPr>
            <a:spLocks noGrp="1" noChangeArrowheads="1"/>
          </p:cNvSpPr>
          <p:nvPr>
            <p:ph type="body" idx="1"/>
          </p:nvPr>
        </p:nvSpPr>
        <p:spPr>
          <a:xfrm>
            <a:off x="215900" y="1216025"/>
            <a:ext cx="8699500" cy="5121275"/>
          </a:xfrm>
        </p:spPr>
        <p:txBody>
          <a:bodyPr anchor="ctr"/>
          <a:lstStyle/>
          <a:p>
            <a:pPr>
              <a:tabLst>
                <a:tab pos="3721100" algn="l"/>
                <a:tab pos="3911600" algn="l"/>
              </a:tabLst>
            </a:pPr>
            <a:r>
              <a:rPr lang="fr-FR" altLang="fr-FR"/>
              <a:t>3 types d’éléments imbriqués</a:t>
            </a:r>
          </a:p>
          <a:p>
            <a:pPr marL="952500" lvl="1" indent="-279400">
              <a:tabLst>
                <a:tab pos="3721100" algn="l"/>
                <a:tab pos="3911600" algn="l"/>
              </a:tabLst>
            </a:pPr>
            <a:r>
              <a:rPr lang="fr-FR" altLang="fr-FR" sz="2400">
                <a:solidFill>
                  <a:schemeClr val="accent2"/>
                </a:solidFill>
              </a:rPr>
              <a:t>&lt;TABLE&gt; … &lt;/TABLE&gt;</a:t>
            </a:r>
            <a:r>
              <a:rPr lang="fr-FR" altLang="fr-FR"/>
              <a:t> 	: ouverture et fermeture du tableau</a:t>
            </a:r>
          </a:p>
          <a:p>
            <a:pPr marL="952500" lvl="1" indent="-279400">
              <a:tabLst>
                <a:tab pos="3721100" algn="l"/>
                <a:tab pos="3911600" algn="l"/>
              </a:tabLst>
            </a:pPr>
            <a:r>
              <a:rPr lang="fr-FR" altLang="fr-FR" sz="2400">
                <a:solidFill>
                  <a:schemeClr val="accent2"/>
                </a:solidFill>
              </a:rPr>
              <a:t>&lt;TR&gt; … &lt;/TR&gt;</a:t>
            </a:r>
            <a:r>
              <a:rPr lang="fr-FR" altLang="fr-FR">
                <a:solidFill>
                  <a:schemeClr val="accent2"/>
                </a:solidFill>
              </a:rPr>
              <a:t> </a:t>
            </a:r>
            <a:r>
              <a:rPr lang="fr-FR" altLang="fr-FR"/>
              <a:t>	:	ouverture et fermeture de ligne (</a:t>
            </a:r>
            <a:r>
              <a:rPr lang="fr-FR" altLang="fr-FR" sz="2400"/>
              <a:t>R</a:t>
            </a:r>
            <a:r>
              <a:rPr lang="fr-FR" altLang="fr-FR"/>
              <a:t>ow)</a:t>
            </a:r>
          </a:p>
          <a:p>
            <a:pPr marL="952500" lvl="1" indent="-279400">
              <a:tabLst>
                <a:tab pos="3721100" algn="l"/>
                <a:tab pos="3911600" algn="l"/>
              </a:tabLst>
            </a:pPr>
            <a:r>
              <a:rPr lang="fr-FR" altLang="fr-FR" sz="2400">
                <a:solidFill>
                  <a:schemeClr val="accent2"/>
                </a:solidFill>
              </a:rPr>
              <a:t>&lt;TD&gt; … &lt;/TD&gt;</a:t>
            </a:r>
            <a:r>
              <a:rPr lang="fr-FR" altLang="fr-FR">
                <a:solidFill>
                  <a:schemeClr val="accent2"/>
                </a:solidFill>
              </a:rPr>
              <a:t> </a:t>
            </a:r>
            <a:r>
              <a:rPr lang="fr-FR" altLang="fr-FR"/>
              <a:t>	:	ouverture et fermeture de cellule (</a:t>
            </a:r>
            <a:r>
              <a:rPr lang="fr-FR" altLang="fr-FR" sz="2400"/>
              <a:t>D</a:t>
            </a:r>
            <a:r>
              <a:rPr lang="fr-FR" altLang="fr-FR"/>
              <a:t>ata)</a:t>
            </a:r>
          </a:p>
          <a:p>
            <a:pPr>
              <a:spcAft>
                <a:spcPct val="25000"/>
              </a:spcAft>
              <a:tabLst>
                <a:tab pos="3721100" algn="l"/>
                <a:tab pos="3911600" algn="l"/>
              </a:tabLst>
            </a:pPr>
            <a:r>
              <a:rPr lang="fr-FR" altLang="fr-FR"/>
              <a:t>Remarques</a:t>
            </a:r>
          </a:p>
          <a:p>
            <a:pPr marL="952500" lvl="1" indent="-279400">
              <a:spcAft>
                <a:spcPct val="25000"/>
              </a:spcAft>
              <a:tabLst>
                <a:tab pos="3721100" algn="l"/>
                <a:tab pos="3911600" algn="l"/>
              </a:tabLst>
            </a:pPr>
            <a:r>
              <a:rPr lang="fr-FR" altLang="fr-FR"/>
              <a:t>Ne jamais oublier les balises de fermeture</a:t>
            </a:r>
            <a:br>
              <a:rPr lang="fr-FR" altLang="fr-FR"/>
            </a:br>
            <a:r>
              <a:rPr lang="fr-FR" altLang="fr-FR">
                <a:sym typeface="Symbol" panose="05050102010706020507" pitchFamily="18" charset="2"/>
              </a:rPr>
              <a:t> </a:t>
            </a:r>
            <a:r>
              <a:rPr lang="fr-FR" altLang="fr-FR"/>
              <a:t>le tableau pourrait être désordonné, voire ne pas s'afficher.</a:t>
            </a:r>
          </a:p>
          <a:p>
            <a:pPr marL="952500" lvl="1" indent="-279400">
              <a:spcAft>
                <a:spcPct val="25000"/>
              </a:spcAft>
              <a:tabLst>
                <a:tab pos="3721100" algn="l"/>
                <a:tab pos="3911600" algn="l"/>
              </a:tabLst>
            </a:pPr>
            <a:r>
              <a:rPr lang="fr-FR" altLang="fr-FR"/>
              <a:t>Les tableaux sont imbricables</a:t>
            </a:r>
          </a:p>
          <a:p>
            <a:pPr marL="952500" lvl="1" indent="-279400">
              <a:spcAft>
                <a:spcPct val="25000"/>
              </a:spcAft>
              <a:tabLst>
                <a:tab pos="3721100" algn="l"/>
                <a:tab pos="3911600" algn="l"/>
              </a:tabLst>
            </a:pPr>
            <a:r>
              <a:rPr lang="fr-FR" altLang="fr-FR"/>
              <a:t>Les tableaux servent énormément !</a:t>
            </a:r>
            <a:br>
              <a:rPr lang="fr-FR" altLang="fr-FR"/>
            </a:br>
            <a:r>
              <a:rPr lang="fr-FR" altLang="fr-FR"/>
              <a:t>Ils servent à la mise en page :</a:t>
            </a:r>
          </a:p>
          <a:p>
            <a:pPr marL="1714500" lvl="2" indent="-190500">
              <a:spcBef>
                <a:spcPct val="0"/>
              </a:spcBef>
              <a:spcAft>
                <a:spcPct val="25000"/>
              </a:spcAft>
              <a:tabLst>
                <a:tab pos="3721100" algn="l"/>
                <a:tab pos="3911600" algn="l"/>
              </a:tabLst>
            </a:pPr>
            <a:r>
              <a:rPr lang="fr-FR" altLang="fr-FR"/>
              <a:t>texte en colonne, </a:t>
            </a:r>
          </a:p>
          <a:p>
            <a:pPr marL="1714500" lvl="2" indent="-190500">
              <a:spcBef>
                <a:spcPct val="0"/>
              </a:spcBef>
              <a:spcAft>
                <a:spcPct val="25000"/>
              </a:spcAft>
              <a:tabLst>
                <a:tab pos="3721100" algn="l"/>
                <a:tab pos="3911600" algn="l"/>
              </a:tabLst>
            </a:pPr>
            <a:r>
              <a:rPr lang="fr-FR" altLang="fr-FR"/>
              <a:t>création de menus verticaux sur le coté de la fenêtre).</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7FE0D3BA-C9F6-4E11-8B0F-F0236FCC74E4}" type="slidenum">
              <a:rPr lang="fr-FR" altLang="fr-FR"/>
              <a:pPr/>
              <a:t>57</a:t>
            </a:fld>
            <a:endParaRPr lang="fr-FR" altLang="fr-FR"/>
          </a:p>
        </p:txBody>
      </p:sp>
      <p:sp>
        <p:nvSpPr>
          <p:cNvPr id="171010" name="Rectangle 2"/>
          <p:cNvSpPr>
            <a:spLocks noGrp="1" noChangeArrowheads="1"/>
          </p:cNvSpPr>
          <p:nvPr>
            <p:ph type="title"/>
          </p:nvPr>
        </p:nvSpPr>
        <p:spPr/>
        <p:txBody>
          <a:bodyPr/>
          <a:lstStyle/>
          <a:p>
            <a:r>
              <a:rPr lang="fr-FR" altLang="fr-FR"/>
              <a:t>Structure générale d'un tableau</a:t>
            </a:r>
          </a:p>
        </p:txBody>
      </p:sp>
      <p:sp>
        <p:nvSpPr>
          <p:cNvPr id="171011" name="Rectangle 3"/>
          <p:cNvSpPr>
            <a:spLocks noGrp="1" noChangeArrowheads="1"/>
          </p:cNvSpPr>
          <p:nvPr>
            <p:ph type="body" idx="1"/>
          </p:nvPr>
        </p:nvSpPr>
        <p:spPr>
          <a:xfrm>
            <a:off x="228600" y="1282700"/>
            <a:ext cx="8686800" cy="4819650"/>
          </a:xfrm>
        </p:spPr>
        <p:txBody>
          <a:bodyPr/>
          <a:lstStyle/>
          <a:p>
            <a:pPr>
              <a:lnSpc>
                <a:spcPct val="90000"/>
              </a:lnSpc>
              <a:tabLst>
                <a:tab pos="1714500" algn="l"/>
              </a:tabLst>
            </a:pPr>
            <a:r>
              <a:rPr lang="fr-FR" altLang="fr-FR"/>
              <a:t>(1) le tableau commence par la balise &lt;TABLE&gt;</a:t>
            </a:r>
          </a:p>
          <a:p>
            <a:pPr marL="952500" lvl="1" indent="-279400">
              <a:lnSpc>
                <a:spcPct val="90000"/>
              </a:lnSpc>
              <a:tabLst>
                <a:tab pos="1714500" algn="l"/>
              </a:tabLst>
            </a:pPr>
            <a:r>
              <a:rPr lang="fr-FR" altLang="fr-FR"/>
              <a:t>(2) puis vient la balise &lt;TR&gt; qui débute la première ligne du tableau</a:t>
            </a:r>
          </a:p>
          <a:p>
            <a:pPr marL="1714500" lvl="2" indent="-190500">
              <a:lnSpc>
                <a:spcPct val="90000"/>
              </a:lnSpc>
              <a:tabLst>
                <a:tab pos="1714500" algn="l"/>
              </a:tabLst>
            </a:pPr>
            <a:r>
              <a:rPr lang="fr-FR" altLang="fr-FR"/>
              <a:t>(3) puis on trouve une balise &lt;TD&gt; qui ouvre la première cellule de données</a:t>
            </a:r>
          </a:p>
          <a:p>
            <a:pPr marL="3048000" lvl="3">
              <a:lnSpc>
                <a:spcPct val="90000"/>
              </a:lnSpc>
              <a:tabLst>
                <a:tab pos="1714500" algn="l"/>
              </a:tabLst>
            </a:pPr>
            <a:r>
              <a:rPr lang="fr-FR" altLang="fr-FR"/>
              <a:t> </a:t>
            </a:r>
            <a:r>
              <a:rPr lang="fr-FR" altLang="fr-FR" b="1"/>
              <a:t>(3 bis) Le texte (ou l'image) contenu dans cette cellule est tapé et mis en forme</a:t>
            </a:r>
          </a:p>
          <a:p>
            <a:pPr marL="1714500" lvl="2" indent="-190500">
              <a:lnSpc>
                <a:spcPct val="90000"/>
              </a:lnSpc>
              <a:tabLst>
                <a:tab pos="1714500" algn="l"/>
              </a:tabLst>
            </a:pPr>
            <a:r>
              <a:rPr lang="fr-FR" altLang="fr-FR"/>
              <a:t>(4) la cellule est fermée par &lt;/TD&gt;</a:t>
            </a:r>
          </a:p>
          <a:p>
            <a:pPr marL="1714500" lvl="2" indent="-190500">
              <a:lnSpc>
                <a:spcPct val="90000"/>
              </a:lnSpc>
              <a:tabLst>
                <a:tab pos="1714500" algn="l"/>
              </a:tabLst>
            </a:pPr>
            <a:r>
              <a:rPr lang="fr-FR" altLang="fr-FR"/>
              <a:t>Les étapes (3), (3bis) et (4) sont répétées autant de fois qu'il y a de cellules dans la ligne</a:t>
            </a:r>
          </a:p>
          <a:p>
            <a:pPr marL="952500" lvl="1" indent="-279400">
              <a:lnSpc>
                <a:spcPct val="90000"/>
              </a:lnSpc>
              <a:tabLst>
                <a:tab pos="1714500" algn="l"/>
              </a:tabLst>
            </a:pPr>
            <a:r>
              <a:rPr lang="fr-FR" altLang="fr-FR"/>
              <a:t>(5) puis la ligne est fermée par &lt;/TR&gt;</a:t>
            </a:r>
          </a:p>
          <a:p>
            <a:pPr marL="952500" lvl="1" indent="-279400">
              <a:lnSpc>
                <a:spcPct val="90000"/>
              </a:lnSpc>
              <a:tabLst>
                <a:tab pos="1714500" algn="l"/>
              </a:tabLst>
            </a:pPr>
            <a:r>
              <a:rPr lang="fr-FR" altLang="fr-FR"/>
              <a:t>les étapes (2) à (5) sont répétées autant de fois qu'il y a de lignes dans le tableau</a:t>
            </a:r>
          </a:p>
          <a:p>
            <a:pPr>
              <a:lnSpc>
                <a:spcPct val="90000"/>
              </a:lnSpc>
              <a:spcBef>
                <a:spcPct val="50000"/>
              </a:spcBef>
              <a:tabLst>
                <a:tab pos="1714500" algn="l"/>
              </a:tabLst>
            </a:pPr>
            <a:r>
              <a:rPr lang="fr-FR" altLang="fr-FR"/>
              <a:t>(6) le tableau est terminé par la balise &lt;/TABLE&gt;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10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10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101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71011">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71011">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71011">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71011">
                                            <p:txEl>
                                              <p:pRg st="6" end="6"/>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71011">
                                            <p:txEl>
                                              <p:pRg st="7" end="7"/>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710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bldLvl="3"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812B1A47-B7A2-4609-9124-53EBB2A3BC88}" type="slidenum">
              <a:rPr lang="fr-FR" altLang="fr-FR"/>
              <a:pPr/>
              <a:t>58</a:t>
            </a:fld>
            <a:endParaRPr lang="fr-FR" altLang="fr-FR"/>
          </a:p>
        </p:txBody>
      </p:sp>
      <p:sp>
        <p:nvSpPr>
          <p:cNvPr id="173058" name="Rectangle 2"/>
          <p:cNvSpPr>
            <a:spLocks noGrp="1" noChangeArrowheads="1"/>
          </p:cNvSpPr>
          <p:nvPr>
            <p:ph type="title"/>
          </p:nvPr>
        </p:nvSpPr>
        <p:spPr/>
        <p:txBody>
          <a:bodyPr/>
          <a:lstStyle/>
          <a:p>
            <a:r>
              <a:rPr lang="fr-FR" altLang="fr-FR"/>
              <a:t>&lt;TABLE&gt; ... &lt;/TABLE&gt;</a:t>
            </a:r>
          </a:p>
        </p:txBody>
      </p:sp>
      <p:sp>
        <p:nvSpPr>
          <p:cNvPr id="173059" name="Rectangle 3"/>
          <p:cNvSpPr>
            <a:spLocks noGrp="1" noChangeArrowheads="1"/>
          </p:cNvSpPr>
          <p:nvPr>
            <p:ph type="body" idx="1"/>
          </p:nvPr>
        </p:nvSpPr>
        <p:spPr>
          <a:xfrm>
            <a:off x="381000" y="1270000"/>
            <a:ext cx="8382000" cy="4914900"/>
          </a:xfrm>
        </p:spPr>
        <p:txBody>
          <a:bodyPr/>
          <a:lstStyle/>
          <a:p>
            <a:r>
              <a:rPr lang="fr-FR" altLang="fr-FR">
                <a:solidFill>
                  <a:schemeClr val="accent2"/>
                </a:solidFill>
              </a:rPr>
              <a:t>&lt;TABLE	WIDTH="w|w%"</a:t>
            </a:r>
            <a:br>
              <a:rPr lang="fr-FR" altLang="fr-FR">
                <a:solidFill>
                  <a:schemeClr val="accent2"/>
                </a:solidFill>
              </a:rPr>
            </a:br>
            <a:r>
              <a:rPr lang="fr-FR" altLang="fr-FR">
                <a:solidFill>
                  <a:schemeClr val="accent2"/>
                </a:solidFill>
              </a:rPr>
              <a:t>	BORDER="b"</a:t>
            </a:r>
            <a:br>
              <a:rPr lang="fr-FR" altLang="fr-FR">
                <a:solidFill>
                  <a:schemeClr val="accent2"/>
                </a:solidFill>
              </a:rPr>
            </a:br>
            <a:r>
              <a:rPr lang="fr-FR" altLang="fr-FR">
                <a:solidFill>
                  <a:schemeClr val="accent2"/>
                </a:solidFill>
              </a:rPr>
              <a:t>	CELLPADDING="cp"</a:t>
            </a:r>
            <a:br>
              <a:rPr lang="fr-FR" altLang="fr-FR">
                <a:solidFill>
                  <a:schemeClr val="accent2"/>
                </a:solidFill>
              </a:rPr>
            </a:br>
            <a:r>
              <a:rPr lang="fr-FR" altLang="fr-FR">
                <a:solidFill>
                  <a:schemeClr val="accent2"/>
                </a:solidFill>
              </a:rPr>
              <a:t>	CELLSPACING="cs"&gt;</a:t>
            </a:r>
          </a:p>
          <a:p>
            <a:r>
              <a:rPr lang="fr-FR" altLang="fr-FR">
                <a:solidFill>
                  <a:schemeClr val="accent2"/>
                </a:solidFill>
              </a:rPr>
              <a:t>WIDTH="w|w%" </a:t>
            </a:r>
          </a:p>
          <a:p>
            <a:pPr lvl="1"/>
            <a:r>
              <a:rPr lang="fr-FR" altLang="fr-FR"/>
              <a:t>Largeur du tableau exprimée en pixel ou en pourcentage de la largeur de la fenêtre (à utiliser avec prudence).</a:t>
            </a:r>
          </a:p>
          <a:p>
            <a:r>
              <a:rPr lang="fr-FR" altLang="fr-FR">
                <a:solidFill>
                  <a:schemeClr val="accent2"/>
                </a:solidFill>
              </a:rPr>
              <a:t>BORDER="b" </a:t>
            </a:r>
          </a:p>
          <a:p>
            <a:pPr lvl="1"/>
            <a:r>
              <a:rPr lang="fr-FR" altLang="fr-FR"/>
              <a:t>Largeur de l'encadrement du tableau et des cellules exprimée en pixels. </a:t>
            </a:r>
          </a:p>
          <a:p>
            <a:pPr lvl="1"/>
            <a:r>
              <a:rPr lang="fr-FR" altLang="fr-FR"/>
              <a:t>Si une cellule est vide, il n'apparaît pas.</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F17544A9-1482-4A48-8151-BE989D481D36}" type="slidenum">
              <a:rPr lang="fr-FR" altLang="fr-FR"/>
              <a:pPr/>
              <a:t>59</a:t>
            </a:fld>
            <a:endParaRPr lang="fr-FR" altLang="fr-FR"/>
          </a:p>
        </p:txBody>
      </p:sp>
      <p:sp>
        <p:nvSpPr>
          <p:cNvPr id="175106" name="Rectangle 2"/>
          <p:cNvSpPr>
            <a:spLocks noGrp="1" noChangeArrowheads="1"/>
          </p:cNvSpPr>
          <p:nvPr>
            <p:ph type="title"/>
          </p:nvPr>
        </p:nvSpPr>
        <p:spPr/>
        <p:txBody>
          <a:bodyPr/>
          <a:lstStyle/>
          <a:p>
            <a:r>
              <a:rPr lang="fr-FR" altLang="fr-FR"/>
              <a:t>&lt;TABLE&gt; ... &lt;/TABLE&gt;</a:t>
            </a:r>
          </a:p>
        </p:txBody>
      </p:sp>
      <p:sp>
        <p:nvSpPr>
          <p:cNvPr id="175107" name="Rectangle 3"/>
          <p:cNvSpPr>
            <a:spLocks noGrp="1" noChangeArrowheads="1"/>
          </p:cNvSpPr>
          <p:nvPr>
            <p:ph type="body" idx="1"/>
          </p:nvPr>
        </p:nvSpPr>
        <p:spPr/>
        <p:txBody>
          <a:bodyPr/>
          <a:lstStyle/>
          <a:p>
            <a:endParaRPr lang="fr-FR" altLang="fr-FR">
              <a:solidFill>
                <a:srgbClr val="FFFF00"/>
              </a:solidFill>
            </a:endParaRPr>
          </a:p>
          <a:p>
            <a:r>
              <a:rPr lang="fr-FR" altLang="fr-FR">
                <a:solidFill>
                  <a:schemeClr val="accent2"/>
                </a:solidFill>
              </a:rPr>
              <a:t>CELLPADDING="cp" </a:t>
            </a:r>
          </a:p>
          <a:p>
            <a:pPr lvl="1"/>
            <a:r>
              <a:rPr lang="fr-FR" altLang="fr-FR"/>
              <a:t>Marge intérieure de chaque cellule (en pixels).</a:t>
            </a:r>
          </a:p>
          <a:p>
            <a:endParaRPr lang="fr-FR" altLang="fr-FR" sz="1000">
              <a:solidFill>
                <a:srgbClr val="FFFF00"/>
              </a:solidFill>
            </a:endParaRPr>
          </a:p>
          <a:p>
            <a:r>
              <a:rPr lang="fr-FR" altLang="fr-FR">
                <a:solidFill>
                  <a:schemeClr val="accent2"/>
                </a:solidFill>
              </a:rPr>
              <a:t>CELLSPACING="cs"</a:t>
            </a:r>
          </a:p>
          <a:p>
            <a:pPr lvl="1"/>
            <a:r>
              <a:rPr lang="fr-FR" altLang="fr-FR"/>
              <a:t>Espacements horizontal et vertical entre les cellules</a:t>
            </a:r>
            <a:br>
              <a:rPr lang="fr-FR" altLang="fr-FR"/>
            </a:br>
            <a:r>
              <a:rPr lang="fr-FR" altLang="fr-FR"/>
              <a:t>du tableau</a:t>
            </a:r>
          </a:p>
          <a:p>
            <a:pPr lvl="1"/>
            <a:endParaRPr lang="fr-FR" altLang="fr-F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AF976F3F-9A6B-4F9D-AB1E-DB76EEAEDE53}" type="slidenum">
              <a:rPr lang="fr-FR" altLang="fr-FR"/>
              <a:pPr/>
              <a:t>6</a:t>
            </a:fld>
            <a:endParaRPr lang="fr-FR" altLang="fr-FR"/>
          </a:p>
        </p:txBody>
      </p:sp>
      <p:sp>
        <p:nvSpPr>
          <p:cNvPr id="71682" name="Rectangle 2"/>
          <p:cNvSpPr>
            <a:spLocks noGrp="1" noChangeArrowheads="1"/>
          </p:cNvSpPr>
          <p:nvPr>
            <p:ph type="title"/>
          </p:nvPr>
        </p:nvSpPr>
        <p:spPr>
          <a:noFill/>
          <a:ln/>
        </p:spPr>
        <p:txBody>
          <a:bodyPr lIns="92075" tIns="46038" rIns="92075" bIns="46038"/>
          <a:lstStyle/>
          <a:p>
            <a:r>
              <a:rPr lang="fr-FR" altLang="fr-FR"/>
              <a:t>HTML vs. SGML</a:t>
            </a:r>
          </a:p>
        </p:txBody>
      </p:sp>
      <p:sp>
        <p:nvSpPr>
          <p:cNvPr id="71683" name="Rectangle 3"/>
          <p:cNvSpPr>
            <a:spLocks noGrp="1" noChangeArrowheads="1"/>
          </p:cNvSpPr>
          <p:nvPr>
            <p:ph type="body" idx="1"/>
          </p:nvPr>
        </p:nvSpPr>
        <p:spPr>
          <a:xfrm>
            <a:off x="381000" y="1333500"/>
            <a:ext cx="8407400" cy="4914900"/>
          </a:xfrm>
          <a:noFill/>
          <a:ln/>
        </p:spPr>
        <p:txBody>
          <a:bodyPr lIns="92075" tIns="46038" rIns="92075" bIns="46038"/>
          <a:lstStyle/>
          <a:p>
            <a:pPr>
              <a:tabLst>
                <a:tab pos="1714500" algn="l"/>
              </a:tabLst>
            </a:pPr>
            <a:r>
              <a:rPr lang="fr-FR" altLang="fr-FR" sz="2000"/>
              <a:t>Intérêt de SGML</a:t>
            </a:r>
          </a:p>
          <a:p>
            <a:pPr marL="952500" lvl="1" indent="-279400">
              <a:tabLst>
                <a:tab pos="1714500" algn="l"/>
              </a:tabLst>
            </a:pPr>
            <a:r>
              <a:rPr lang="fr-FR" altLang="fr-FR" sz="1800"/>
              <a:t>SGML permet – via la DTD – de définir : </a:t>
            </a:r>
          </a:p>
          <a:p>
            <a:pPr marL="1714500" lvl="2" indent="-190500">
              <a:tabLst>
                <a:tab pos="1714500" algn="l"/>
              </a:tabLst>
            </a:pPr>
            <a:r>
              <a:rPr lang="fr-FR" altLang="fr-FR" sz="1600"/>
              <a:t>l’ensemble des balises pour identifier les éléments d’un document, et  </a:t>
            </a:r>
          </a:p>
          <a:p>
            <a:pPr marL="1714500" lvl="2" indent="-190500">
              <a:tabLst>
                <a:tab pos="1714500" algn="l"/>
              </a:tabLst>
            </a:pPr>
            <a:r>
              <a:rPr lang="fr-FR" altLang="fr-FR" sz="1600"/>
              <a:t>les règles formelles qui décrivent sa structure </a:t>
            </a:r>
          </a:p>
          <a:p>
            <a:pPr>
              <a:tabLst>
                <a:tab pos="1714500" algn="l"/>
              </a:tabLst>
            </a:pPr>
            <a:r>
              <a:rPr lang="fr-FR" altLang="fr-FR" sz="2000"/>
              <a:t>Positionnement de HTML par rapport à SGML </a:t>
            </a:r>
          </a:p>
          <a:p>
            <a:pPr marL="952500" lvl="1" indent="-279400">
              <a:tabLst>
                <a:tab pos="1714500" algn="l"/>
              </a:tabLst>
            </a:pPr>
            <a:r>
              <a:rPr lang="fr-FR" altLang="fr-FR" sz="1800"/>
              <a:t>HTML est une classe de document SGML </a:t>
            </a:r>
          </a:p>
          <a:p>
            <a:pPr marL="952500" lvl="1" indent="-279400">
              <a:tabLst>
                <a:tab pos="1714500" algn="l"/>
              </a:tabLst>
            </a:pPr>
            <a:r>
              <a:rPr lang="fr-FR" altLang="fr-FR" sz="1800"/>
              <a:t>			        </a:t>
            </a:r>
            <a:r>
              <a:rPr lang="fr-FR" altLang="fr-FR" sz="1800">
                <a:sym typeface="Symbol" panose="05050102010706020507" pitchFamily="18" charset="2"/>
              </a:rPr>
              <a:t> </a:t>
            </a:r>
            <a:r>
              <a:rPr lang="fr-FR" altLang="fr-FR" sz="1800"/>
              <a:t>HTML est une DTD SGML</a:t>
            </a:r>
          </a:p>
          <a:p>
            <a:pPr marL="952500" lvl="1" indent="-279400">
              <a:tabLst>
                <a:tab pos="1714500" algn="l"/>
              </a:tabLst>
            </a:pPr>
            <a:r>
              <a:rPr lang="fr-FR" altLang="fr-FR" sz="1800"/>
              <a:t>Chaque version de HTML = une DTD différente</a:t>
            </a:r>
          </a:p>
          <a:p>
            <a:pPr marL="952500" lvl="1" indent="-279400">
              <a:tabLst>
                <a:tab pos="1714500" algn="l"/>
              </a:tabLst>
            </a:pPr>
            <a:r>
              <a:rPr lang="fr-FR" altLang="fr-FR" sz="1800"/>
              <a:t>Versions actuellement utilisées</a:t>
            </a:r>
          </a:p>
          <a:p>
            <a:pPr marL="1714500" lvl="2" indent="-190500">
              <a:tabLst>
                <a:tab pos="1714500" algn="l"/>
              </a:tabLst>
            </a:pPr>
            <a:r>
              <a:rPr lang="fr-FR" altLang="fr-FR" sz="1600"/>
              <a:t>HTML version 3.2 </a:t>
            </a:r>
          </a:p>
          <a:p>
            <a:pPr marL="1714500" lvl="2" indent="-190500">
              <a:tabLst>
                <a:tab pos="1714500" algn="l"/>
              </a:tabLst>
            </a:pPr>
            <a:r>
              <a:rPr lang="fr-FR" altLang="fr-FR" sz="1600"/>
              <a:t>HTML version 4.0</a:t>
            </a:r>
          </a:p>
          <a:p>
            <a:pPr>
              <a:tabLst>
                <a:tab pos="1714500" algn="l"/>
              </a:tabLst>
            </a:pPr>
            <a:r>
              <a:rPr lang="fr-FR" altLang="fr-FR" sz="2000"/>
              <a:t> </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DD260786-3D69-4D98-8D8E-19FD7D7555FD}" type="slidenum">
              <a:rPr lang="fr-FR" altLang="fr-FR"/>
              <a:pPr/>
              <a:t>60</a:t>
            </a:fld>
            <a:endParaRPr lang="fr-FR" altLang="fr-FR"/>
          </a:p>
        </p:txBody>
      </p:sp>
      <p:sp>
        <p:nvSpPr>
          <p:cNvPr id="176130" name="Rectangle 2"/>
          <p:cNvSpPr>
            <a:spLocks noGrp="1" noChangeArrowheads="1"/>
          </p:cNvSpPr>
          <p:nvPr>
            <p:ph type="title"/>
          </p:nvPr>
        </p:nvSpPr>
        <p:spPr/>
        <p:txBody>
          <a:bodyPr/>
          <a:lstStyle/>
          <a:p>
            <a:r>
              <a:rPr lang="fr-FR" altLang="fr-FR"/>
              <a:t>Les lignes : &lt;TR&gt; … &lt;/TR&gt;</a:t>
            </a:r>
          </a:p>
        </p:txBody>
      </p:sp>
      <p:sp>
        <p:nvSpPr>
          <p:cNvPr id="176131" name="Rectangle 3"/>
          <p:cNvSpPr>
            <a:spLocks noGrp="1" noChangeArrowheads="1"/>
          </p:cNvSpPr>
          <p:nvPr>
            <p:ph type="body" idx="1"/>
          </p:nvPr>
        </p:nvSpPr>
        <p:spPr>
          <a:xfrm>
            <a:off x="228600" y="1184275"/>
            <a:ext cx="8813800" cy="4572000"/>
          </a:xfrm>
        </p:spPr>
        <p:txBody>
          <a:bodyPr/>
          <a:lstStyle/>
          <a:p>
            <a:pPr>
              <a:tabLst>
                <a:tab pos="1054100" algn="l"/>
                <a:tab pos="2959100" algn="l"/>
              </a:tabLst>
            </a:pPr>
            <a:r>
              <a:rPr lang="fr-FR" altLang="fr-FR">
                <a:solidFill>
                  <a:schemeClr val="accent2"/>
                </a:solidFill>
              </a:rPr>
              <a:t>&lt;TR	ALIGN="LEFT|CENTER|RIGHT|JUSTIFY"</a:t>
            </a:r>
            <a:br>
              <a:rPr lang="fr-FR" altLang="fr-FR">
                <a:solidFill>
                  <a:schemeClr val="accent2"/>
                </a:solidFill>
              </a:rPr>
            </a:br>
            <a:r>
              <a:rPr lang="fr-FR" altLang="fr-FR">
                <a:solidFill>
                  <a:schemeClr val="accent2"/>
                </a:solidFill>
              </a:rPr>
              <a:t>	VALIGN="TOP|MIDDLE|BOTTOM"&gt;</a:t>
            </a:r>
          </a:p>
          <a:p>
            <a:pPr>
              <a:tabLst>
                <a:tab pos="1054100" algn="l"/>
                <a:tab pos="2959100" algn="l"/>
              </a:tabLst>
            </a:pPr>
            <a:r>
              <a:rPr lang="fr-FR" altLang="fr-FR">
                <a:solidFill>
                  <a:schemeClr val="accent2"/>
                </a:solidFill>
              </a:rPr>
              <a:t>ALIGN="LEFT|CENTER|RIGHT|JUSTIFY" </a:t>
            </a:r>
          </a:p>
          <a:p>
            <a:pPr marL="952500" lvl="1" indent="-279400">
              <a:tabLst>
                <a:tab pos="1054100" algn="l"/>
                <a:tab pos="2959100" algn="l"/>
              </a:tabLst>
            </a:pPr>
            <a:r>
              <a:rPr lang="fr-FR" altLang="fr-FR" sz="1800"/>
              <a:t>Alignement horizontal du contenu de toutes les cellules de la ligne : </a:t>
            </a:r>
          </a:p>
          <a:p>
            <a:pPr marL="1714500" lvl="2" indent="-190500">
              <a:tabLst>
                <a:tab pos="1054100" algn="l"/>
                <a:tab pos="2959100" algn="l"/>
              </a:tabLst>
            </a:pPr>
            <a:r>
              <a:rPr lang="fr-FR" altLang="fr-FR" sz="1600" b="1"/>
              <a:t>LEFT 	</a:t>
            </a:r>
            <a:r>
              <a:rPr lang="fr-FR" altLang="fr-FR" sz="1600" b="1">
                <a:sym typeface="Symbol" panose="05050102010706020507" pitchFamily="18" charset="2"/>
              </a:rPr>
              <a:t> </a:t>
            </a:r>
            <a:r>
              <a:rPr lang="fr-FR" altLang="fr-FR" sz="1600" b="1"/>
              <a:t>à gauche (attribut par défaut)</a:t>
            </a:r>
          </a:p>
          <a:p>
            <a:pPr marL="1714500" lvl="2" indent="-190500">
              <a:tabLst>
                <a:tab pos="1054100" algn="l"/>
                <a:tab pos="2959100" algn="l"/>
              </a:tabLst>
            </a:pPr>
            <a:r>
              <a:rPr lang="fr-FR" altLang="fr-FR" sz="1600" b="1"/>
              <a:t>CENTER 	</a:t>
            </a:r>
            <a:r>
              <a:rPr lang="fr-FR" altLang="fr-FR" sz="1600" b="1">
                <a:sym typeface="Symbol" panose="05050102010706020507" pitchFamily="18" charset="2"/>
              </a:rPr>
              <a:t></a:t>
            </a:r>
            <a:r>
              <a:rPr lang="fr-FR" altLang="fr-FR" sz="1600" b="1"/>
              <a:t> au centre </a:t>
            </a:r>
          </a:p>
          <a:p>
            <a:pPr marL="1714500" lvl="2" indent="-190500">
              <a:tabLst>
                <a:tab pos="1054100" algn="l"/>
                <a:tab pos="2959100" algn="l"/>
              </a:tabLst>
            </a:pPr>
            <a:r>
              <a:rPr lang="fr-FR" altLang="fr-FR" sz="1600" b="1"/>
              <a:t>RIGHT 	</a:t>
            </a:r>
            <a:r>
              <a:rPr lang="fr-FR" altLang="fr-FR" sz="1600" b="1">
                <a:sym typeface="Symbol" panose="05050102010706020507" pitchFamily="18" charset="2"/>
              </a:rPr>
              <a:t></a:t>
            </a:r>
            <a:r>
              <a:rPr lang="fr-FR" altLang="fr-FR" sz="1600" b="1"/>
              <a:t> à droite</a:t>
            </a:r>
          </a:p>
          <a:p>
            <a:pPr marL="1714500" lvl="2" indent="-190500">
              <a:tabLst>
                <a:tab pos="1054100" algn="l"/>
                <a:tab pos="2959100" algn="l"/>
              </a:tabLst>
            </a:pPr>
            <a:r>
              <a:rPr lang="fr-FR" altLang="fr-FR" sz="1600" b="1"/>
              <a:t>JUSTIFY	</a:t>
            </a:r>
            <a:r>
              <a:rPr lang="fr-FR" altLang="fr-FR" sz="1600" b="1">
                <a:sym typeface="Symbol" panose="05050102010706020507" pitchFamily="18" charset="2"/>
              </a:rPr>
              <a:t></a:t>
            </a:r>
            <a:r>
              <a:rPr lang="fr-FR" altLang="fr-FR" sz="1600" b="1"/>
              <a:t> justifié (à utiliser avec prudence !)</a:t>
            </a:r>
          </a:p>
          <a:p>
            <a:pPr>
              <a:tabLst>
                <a:tab pos="1054100" algn="l"/>
                <a:tab pos="2959100" algn="l"/>
              </a:tabLst>
            </a:pPr>
            <a:r>
              <a:rPr lang="fr-FR" altLang="fr-FR">
                <a:solidFill>
                  <a:schemeClr val="accent2"/>
                </a:solidFill>
              </a:rPr>
              <a:t>VALIGN="TOP|MIDDLE|BOTTOM"&gt;</a:t>
            </a:r>
            <a:r>
              <a:rPr lang="fr-FR" altLang="fr-FR" sz="2000">
                <a:solidFill>
                  <a:schemeClr val="accent2"/>
                </a:solidFill>
              </a:rPr>
              <a:t> </a:t>
            </a:r>
          </a:p>
          <a:p>
            <a:pPr marL="952500" lvl="1" indent="-279400">
              <a:tabLst>
                <a:tab pos="1054100" algn="l"/>
                <a:tab pos="2959100" algn="l"/>
              </a:tabLst>
            </a:pPr>
            <a:r>
              <a:rPr lang="fr-FR" altLang="fr-FR" sz="1800"/>
              <a:t>Alignement vertical du contenu de toutes les cellules de la ligne :</a:t>
            </a:r>
          </a:p>
          <a:p>
            <a:pPr marL="1714500" lvl="2" indent="-190500">
              <a:tabLst>
                <a:tab pos="1054100" algn="l"/>
                <a:tab pos="2959100" algn="l"/>
              </a:tabLst>
            </a:pPr>
            <a:r>
              <a:rPr lang="fr-FR" altLang="fr-FR" sz="1600" b="1"/>
              <a:t>TOP	</a:t>
            </a:r>
            <a:r>
              <a:rPr lang="fr-FR" altLang="fr-FR" sz="1600" b="1">
                <a:sym typeface="Symbol" panose="05050102010706020507" pitchFamily="18" charset="2"/>
              </a:rPr>
              <a:t> </a:t>
            </a:r>
            <a:r>
              <a:rPr lang="fr-FR" altLang="fr-FR" sz="1600" b="1"/>
              <a:t>haut de la cellule </a:t>
            </a:r>
          </a:p>
          <a:p>
            <a:pPr marL="1714500" lvl="2" indent="-190500">
              <a:tabLst>
                <a:tab pos="1054100" algn="l"/>
                <a:tab pos="2959100" algn="l"/>
              </a:tabLst>
            </a:pPr>
            <a:r>
              <a:rPr lang="fr-FR" altLang="fr-FR" sz="1600" b="1"/>
              <a:t>MIDDLE 	</a:t>
            </a:r>
            <a:r>
              <a:rPr lang="fr-FR" altLang="fr-FR" sz="1600" b="1">
                <a:sym typeface="Symbol" panose="05050102010706020507" pitchFamily="18" charset="2"/>
              </a:rPr>
              <a:t> </a:t>
            </a:r>
            <a:r>
              <a:rPr lang="fr-FR" altLang="fr-FR" sz="1600" b="1"/>
              <a:t>centre verticalement (attribut par défaut)</a:t>
            </a:r>
          </a:p>
          <a:p>
            <a:pPr marL="1714500" lvl="2" indent="-190500">
              <a:tabLst>
                <a:tab pos="1054100" algn="l"/>
                <a:tab pos="2959100" algn="l"/>
              </a:tabLst>
            </a:pPr>
            <a:r>
              <a:rPr lang="fr-FR" altLang="fr-FR" sz="1600" b="1"/>
              <a:t>BOTTOM 	</a:t>
            </a:r>
            <a:r>
              <a:rPr lang="fr-FR" altLang="fr-FR" sz="1600" b="1">
                <a:sym typeface="Symbol" panose="05050102010706020507" pitchFamily="18" charset="2"/>
              </a:rPr>
              <a:t> </a:t>
            </a:r>
            <a:r>
              <a:rPr lang="fr-FR" altLang="fr-FR" sz="1600" b="1"/>
              <a:t>bas de la cellule</a:t>
            </a:r>
            <a:endParaRPr lang="fr-FR" altLang="fr-FR" sz="1600" b="1" i="1"/>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D469AB5A-89D6-4D17-B8E2-71F867E88BDA}" type="slidenum">
              <a:rPr lang="fr-FR" altLang="fr-FR"/>
              <a:pPr/>
              <a:t>61</a:t>
            </a:fld>
            <a:endParaRPr lang="fr-FR" altLang="fr-FR"/>
          </a:p>
        </p:txBody>
      </p:sp>
      <p:sp>
        <p:nvSpPr>
          <p:cNvPr id="178178" name="Rectangle 2"/>
          <p:cNvSpPr>
            <a:spLocks noGrp="1" noChangeArrowheads="1"/>
          </p:cNvSpPr>
          <p:nvPr>
            <p:ph type="title"/>
          </p:nvPr>
        </p:nvSpPr>
        <p:spPr/>
        <p:txBody>
          <a:bodyPr/>
          <a:lstStyle/>
          <a:p>
            <a:r>
              <a:rPr lang="fr-FR" altLang="fr-FR"/>
              <a:t>Les cellules : &lt;TD&gt; … &lt;/TD&gt;</a:t>
            </a:r>
          </a:p>
        </p:txBody>
      </p:sp>
      <p:sp>
        <p:nvSpPr>
          <p:cNvPr id="178179" name="Rectangle 3"/>
          <p:cNvSpPr>
            <a:spLocks noGrp="1" noChangeArrowheads="1"/>
          </p:cNvSpPr>
          <p:nvPr>
            <p:ph type="body" idx="1"/>
          </p:nvPr>
        </p:nvSpPr>
        <p:spPr>
          <a:xfrm>
            <a:off x="228600" y="1184275"/>
            <a:ext cx="8813800" cy="4572000"/>
          </a:xfrm>
        </p:spPr>
        <p:txBody>
          <a:bodyPr/>
          <a:lstStyle/>
          <a:p>
            <a:pPr>
              <a:tabLst>
                <a:tab pos="1054100" algn="l"/>
                <a:tab pos="2959100" algn="l"/>
              </a:tabLst>
            </a:pPr>
            <a:r>
              <a:rPr lang="fr-FR" altLang="fr-FR">
                <a:solidFill>
                  <a:schemeClr val="accent2"/>
                </a:solidFill>
              </a:rPr>
              <a:t>&lt;TD	ALIGN="LEFT|CENTER|RIGHT|JUSTIFY"</a:t>
            </a:r>
            <a:br>
              <a:rPr lang="fr-FR" altLang="fr-FR">
                <a:solidFill>
                  <a:schemeClr val="accent2"/>
                </a:solidFill>
              </a:rPr>
            </a:br>
            <a:r>
              <a:rPr lang="fr-FR" altLang="fr-FR">
                <a:solidFill>
                  <a:schemeClr val="accent2"/>
                </a:solidFill>
              </a:rPr>
              <a:t>	VALIGN="TOP|MIDDLE|BOTTOM"</a:t>
            </a:r>
            <a:br>
              <a:rPr lang="fr-FR" altLang="fr-FR">
                <a:solidFill>
                  <a:schemeClr val="accent2"/>
                </a:solidFill>
              </a:rPr>
            </a:br>
            <a:r>
              <a:rPr lang="fr-FR" altLang="fr-FR">
                <a:solidFill>
                  <a:schemeClr val="accent2"/>
                </a:solidFill>
              </a:rPr>
              <a:t>	COLSPAN="c"</a:t>
            </a:r>
            <a:br>
              <a:rPr lang="fr-FR" altLang="fr-FR">
                <a:solidFill>
                  <a:schemeClr val="accent2"/>
                </a:solidFill>
              </a:rPr>
            </a:br>
            <a:r>
              <a:rPr lang="fr-FR" altLang="fr-FR">
                <a:solidFill>
                  <a:schemeClr val="accent2"/>
                </a:solidFill>
              </a:rPr>
              <a:t>	ROWSPAN="r"</a:t>
            </a:r>
            <a:br>
              <a:rPr lang="fr-FR" altLang="fr-FR">
                <a:solidFill>
                  <a:schemeClr val="accent2"/>
                </a:solidFill>
              </a:rPr>
            </a:br>
            <a:r>
              <a:rPr lang="fr-FR" altLang="fr-FR">
                <a:solidFill>
                  <a:schemeClr val="accent2"/>
                </a:solidFill>
              </a:rPr>
              <a:t>	WIDTH="w|w%"&gt;</a:t>
            </a:r>
          </a:p>
          <a:p>
            <a:pPr>
              <a:tabLst>
                <a:tab pos="1054100" algn="l"/>
                <a:tab pos="2959100" algn="l"/>
              </a:tabLst>
            </a:pPr>
            <a:r>
              <a:rPr lang="fr-FR" altLang="fr-FR">
                <a:solidFill>
                  <a:schemeClr val="accent2"/>
                </a:solidFill>
              </a:rPr>
              <a:t>ALIGN="LEFT|CENTER|RIGHT|JUSTIFY"</a:t>
            </a:r>
          </a:p>
          <a:p>
            <a:pPr marL="952500" lvl="1" indent="-279400">
              <a:tabLst>
                <a:tab pos="1054100" algn="l"/>
                <a:tab pos="2959100" algn="l"/>
              </a:tabLst>
            </a:pPr>
            <a:r>
              <a:rPr lang="fr-FR" altLang="fr-FR"/>
              <a:t>Alignement horizontal cellule par cellule (cf. &lt;TR&gt; … &lt;/TR&gt;).</a:t>
            </a:r>
          </a:p>
          <a:p>
            <a:pPr>
              <a:tabLst>
                <a:tab pos="1054100" algn="l"/>
                <a:tab pos="2959100" algn="l"/>
              </a:tabLst>
            </a:pPr>
            <a:r>
              <a:rPr lang="fr-FR" altLang="fr-FR">
                <a:solidFill>
                  <a:schemeClr val="accent2"/>
                </a:solidFill>
              </a:rPr>
              <a:t>VALIGN="TOP|MIDDLE|BOTTOM"</a:t>
            </a:r>
          </a:p>
          <a:p>
            <a:pPr marL="952500" lvl="1" indent="-279400">
              <a:tabLst>
                <a:tab pos="1054100" algn="l"/>
                <a:tab pos="2959100" algn="l"/>
              </a:tabLst>
            </a:pPr>
            <a:r>
              <a:rPr lang="fr-FR" altLang="fr-FR"/>
              <a:t>Alignement vertical cellule par cellule (cf. &lt;TR&gt; … &lt;/TR&gt;).</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504ECBA8-6138-4B56-B7E3-87AEBF780A5F}" type="slidenum">
              <a:rPr lang="fr-FR" altLang="fr-FR"/>
              <a:pPr/>
              <a:t>62</a:t>
            </a:fld>
            <a:endParaRPr lang="fr-FR" altLang="fr-FR"/>
          </a:p>
        </p:txBody>
      </p:sp>
      <p:sp>
        <p:nvSpPr>
          <p:cNvPr id="180226" name="Rectangle 2"/>
          <p:cNvSpPr>
            <a:spLocks noGrp="1" noChangeArrowheads="1"/>
          </p:cNvSpPr>
          <p:nvPr>
            <p:ph type="title"/>
          </p:nvPr>
        </p:nvSpPr>
        <p:spPr/>
        <p:txBody>
          <a:bodyPr/>
          <a:lstStyle/>
          <a:p>
            <a:r>
              <a:rPr lang="fr-FR" altLang="fr-FR"/>
              <a:t>Les cellules : &lt;TD&gt; … &lt;/TD&gt;</a:t>
            </a:r>
          </a:p>
        </p:txBody>
      </p:sp>
      <p:sp>
        <p:nvSpPr>
          <p:cNvPr id="180227" name="Rectangle 3"/>
          <p:cNvSpPr>
            <a:spLocks noGrp="1" noChangeArrowheads="1"/>
          </p:cNvSpPr>
          <p:nvPr>
            <p:ph type="body" idx="1"/>
          </p:nvPr>
        </p:nvSpPr>
        <p:spPr>
          <a:xfrm>
            <a:off x="381000" y="1333500"/>
            <a:ext cx="8661400" cy="4914900"/>
          </a:xfrm>
        </p:spPr>
        <p:txBody>
          <a:bodyPr/>
          <a:lstStyle/>
          <a:p>
            <a:pPr>
              <a:lnSpc>
                <a:spcPct val="90000"/>
              </a:lnSpc>
              <a:tabLst>
                <a:tab pos="1714500" algn="l"/>
              </a:tabLst>
            </a:pPr>
            <a:r>
              <a:rPr lang="fr-FR" altLang="fr-FR">
                <a:solidFill>
                  <a:schemeClr val="accent2"/>
                </a:solidFill>
              </a:rPr>
              <a:t>WIDTH="w|w%"</a:t>
            </a:r>
          </a:p>
          <a:p>
            <a:pPr marL="952500" lvl="1" indent="-279400">
              <a:lnSpc>
                <a:spcPct val="90000"/>
              </a:lnSpc>
              <a:tabLst>
                <a:tab pos="1714500" algn="l"/>
              </a:tabLst>
            </a:pPr>
            <a:r>
              <a:rPr lang="fr-FR" altLang="fr-FR"/>
              <a:t>Largeur de la cellule en pixels ou en pourcentage de la largeur du tableau. </a:t>
            </a:r>
          </a:p>
          <a:p>
            <a:pPr marL="952500" lvl="1" indent="-279400">
              <a:lnSpc>
                <a:spcPct val="90000"/>
              </a:lnSpc>
              <a:tabLst>
                <a:tab pos="1714500" algn="l"/>
              </a:tabLst>
            </a:pPr>
            <a:r>
              <a:rPr lang="fr-FR" altLang="fr-FR"/>
              <a:t>A spécifier une seule fois dans le tableau (ie pour une seule ligne) car elle détermine la largeur de la colonne dont fait partie la cellule. </a:t>
            </a:r>
          </a:p>
          <a:p>
            <a:pPr marL="952500" lvl="1" indent="-279400">
              <a:lnSpc>
                <a:spcPct val="90000"/>
              </a:lnSpc>
              <a:tabLst>
                <a:tab pos="1714500" algn="l"/>
              </a:tabLst>
            </a:pPr>
            <a:r>
              <a:rPr lang="fr-FR" altLang="fr-FR"/>
              <a:t>Quand cette option est omise, la largeur des cellules est calculée par rapport à celle du tableau, aux espacements et la largeur de la cellule contenant le plus de texte, colonne par colonne).</a:t>
            </a:r>
          </a:p>
          <a:p>
            <a:pPr>
              <a:lnSpc>
                <a:spcPct val="90000"/>
              </a:lnSpc>
              <a:tabLst>
                <a:tab pos="1714500" algn="l"/>
              </a:tabLst>
            </a:pPr>
            <a:r>
              <a:rPr lang="fr-FR" altLang="fr-FR"/>
              <a:t>Remarques</a:t>
            </a:r>
          </a:p>
          <a:p>
            <a:pPr marL="952500" lvl="1" indent="-279400">
              <a:lnSpc>
                <a:spcPct val="90000"/>
              </a:lnSpc>
              <a:tabLst>
                <a:tab pos="1714500" algn="l"/>
              </a:tabLst>
            </a:pPr>
            <a:r>
              <a:rPr lang="fr-FR" altLang="fr-FR"/>
              <a:t>Veiller à avoir le même nombre de cellules pour chaque ligne du tableau (en fusionner éventuellement).</a:t>
            </a:r>
          </a:p>
          <a:p>
            <a:pPr marL="952500" lvl="1" indent="-279400">
              <a:lnSpc>
                <a:spcPct val="90000"/>
              </a:lnSpc>
              <a:tabLst>
                <a:tab pos="1714500" algn="l"/>
              </a:tabLst>
            </a:pPr>
            <a:r>
              <a:rPr lang="fr-FR" altLang="fr-FR"/>
              <a:t>Si une cellule sur une ligne est vide, y mettre quand même un</a:t>
            </a:r>
            <a:br>
              <a:rPr lang="fr-FR" altLang="fr-FR"/>
            </a:br>
            <a:r>
              <a:rPr lang="fr-FR" altLang="fr-FR"/>
              <a:t>espace insécable (&amp;nbsp;)</a:t>
            </a:r>
          </a:p>
          <a:p>
            <a:pPr>
              <a:lnSpc>
                <a:spcPct val="90000"/>
              </a:lnSpc>
              <a:tabLst>
                <a:tab pos="1714500" algn="l"/>
              </a:tabLst>
            </a:pPr>
            <a:endParaRPr lang="fr-FR" altLang="fr-F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numéro de diapositive 5"/>
          <p:cNvSpPr>
            <a:spLocks noGrp="1"/>
          </p:cNvSpPr>
          <p:nvPr>
            <p:ph type="sldNum" sz="quarter" idx="12"/>
          </p:nvPr>
        </p:nvSpPr>
        <p:spPr/>
        <p:txBody>
          <a:bodyPr/>
          <a:lstStyle/>
          <a:p>
            <a:fld id="{471377D1-7221-455A-81E0-6D5006D88671}" type="slidenum">
              <a:rPr lang="fr-FR" altLang="fr-FR"/>
              <a:pPr/>
              <a:t>63</a:t>
            </a:fld>
            <a:endParaRPr lang="fr-FR" altLang="fr-FR"/>
          </a:p>
        </p:txBody>
      </p:sp>
      <p:sp>
        <p:nvSpPr>
          <p:cNvPr id="181250" name="Rectangle 2"/>
          <p:cNvSpPr>
            <a:spLocks noGrp="1" noChangeArrowheads="1"/>
          </p:cNvSpPr>
          <p:nvPr>
            <p:ph type="title"/>
          </p:nvPr>
        </p:nvSpPr>
        <p:spPr/>
        <p:txBody>
          <a:bodyPr/>
          <a:lstStyle/>
          <a:p>
            <a:r>
              <a:rPr lang="fr-FR" altLang="fr-FR"/>
              <a:t>Les cellules : &lt;TD&gt; … &lt;/TD&gt;</a:t>
            </a:r>
          </a:p>
        </p:txBody>
      </p:sp>
      <p:sp>
        <p:nvSpPr>
          <p:cNvPr id="181251" name="Rectangle 3"/>
          <p:cNvSpPr>
            <a:spLocks noGrp="1" noChangeArrowheads="1"/>
          </p:cNvSpPr>
          <p:nvPr>
            <p:ph type="body" idx="1"/>
          </p:nvPr>
        </p:nvSpPr>
        <p:spPr>
          <a:xfrm>
            <a:off x="381000" y="1333500"/>
            <a:ext cx="8661400" cy="4914900"/>
          </a:xfrm>
        </p:spPr>
        <p:txBody>
          <a:bodyPr/>
          <a:lstStyle/>
          <a:p>
            <a:pPr>
              <a:lnSpc>
                <a:spcPct val="90000"/>
              </a:lnSpc>
              <a:tabLst>
                <a:tab pos="1714500" algn="l"/>
              </a:tabLst>
            </a:pPr>
            <a:r>
              <a:rPr lang="fr-FR" altLang="fr-FR">
                <a:solidFill>
                  <a:schemeClr val="accent2"/>
                </a:solidFill>
              </a:rPr>
              <a:t>COLSPAN="c"</a:t>
            </a:r>
          </a:p>
          <a:p>
            <a:pPr marL="812800" lvl="1" indent="-279400">
              <a:lnSpc>
                <a:spcPct val="90000"/>
              </a:lnSpc>
              <a:tabLst>
                <a:tab pos="1714500" algn="l"/>
              </a:tabLst>
            </a:pPr>
            <a:r>
              <a:rPr lang="fr-FR" altLang="fr-FR" sz="2400"/>
              <a:t>Nombre de cellules fusionnées à l'horizontal. </a:t>
            </a:r>
            <a:br>
              <a:rPr lang="fr-FR" altLang="fr-FR" sz="2400"/>
            </a:br>
            <a:r>
              <a:rPr lang="fr-FR" altLang="fr-FR" sz="2400"/>
              <a:t>Permet de disposer du texte au dessus de plusieurs colonnes. </a:t>
            </a:r>
          </a:p>
          <a:p>
            <a:pPr marL="812800" lvl="1" indent="-279400">
              <a:lnSpc>
                <a:spcPct val="90000"/>
              </a:lnSpc>
              <a:tabLst>
                <a:tab pos="1714500" algn="l"/>
              </a:tabLst>
            </a:pPr>
            <a:r>
              <a:rPr lang="fr-FR" altLang="fr-FR" sz="2400"/>
              <a:t>Pour que le tableau s'affiche correctement, il faut que ligne par ligne, le nombre de cellules soit le même. Dans ce cas où une cellule est une cellule fusionnée (avec un COLSPAN), elle compte pour autant de cellule que la valeur du COLSPAN. </a:t>
            </a:r>
          </a:p>
          <a:p>
            <a:pPr>
              <a:lnSpc>
                <a:spcPct val="90000"/>
              </a:lnSpc>
              <a:tabLst>
                <a:tab pos="1714500" algn="l"/>
              </a:tabLst>
            </a:pPr>
            <a:r>
              <a:rPr lang="fr-FR" altLang="fr-FR">
                <a:solidFill>
                  <a:schemeClr val="accent2"/>
                </a:solidFill>
              </a:rPr>
              <a:t>ROWSPAN="r"</a:t>
            </a:r>
          </a:p>
          <a:p>
            <a:pPr marL="812800" lvl="1" indent="-279400">
              <a:lnSpc>
                <a:spcPct val="90000"/>
              </a:lnSpc>
              <a:tabLst>
                <a:tab pos="1714500" algn="l"/>
              </a:tabLst>
            </a:pPr>
            <a:r>
              <a:rPr lang="fr-FR" altLang="fr-FR" sz="2400"/>
              <a:t>idem pour </a:t>
            </a:r>
          </a:p>
          <a:p>
            <a:pPr marL="812800" lvl="1" indent="-279400">
              <a:lnSpc>
                <a:spcPct val="90000"/>
              </a:lnSpc>
              <a:tabLst>
                <a:tab pos="1714500" algn="l"/>
              </a:tabLst>
            </a:pPr>
            <a:r>
              <a:rPr lang="fr-FR" altLang="fr-FR" sz="2400"/>
              <a:t>les fusions à la verticale</a:t>
            </a:r>
          </a:p>
        </p:txBody>
      </p:sp>
      <p:sp>
        <p:nvSpPr>
          <p:cNvPr id="181252" name="Rectangle 4"/>
          <p:cNvSpPr>
            <a:spLocks noChangeArrowheads="1"/>
          </p:cNvSpPr>
          <p:nvPr/>
        </p:nvSpPr>
        <p:spPr bwMode="auto">
          <a:xfrm>
            <a:off x="5097463" y="4983163"/>
            <a:ext cx="5270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&lt;TD </a:t>
            </a:r>
            <a:endParaRPr lang="fr-FR" altLang="fr-FR" sz="2400">
              <a:latin typeface="Times New Roman" panose="02020603050405020304" pitchFamily="18" charset="0"/>
            </a:endParaRPr>
          </a:p>
        </p:txBody>
      </p:sp>
      <p:sp>
        <p:nvSpPr>
          <p:cNvPr id="181253" name="Rectangle 5"/>
          <p:cNvSpPr>
            <a:spLocks noChangeArrowheads="1"/>
          </p:cNvSpPr>
          <p:nvPr/>
        </p:nvSpPr>
        <p:spPr bwMode="auto">
          <a:xfrm>
            <a:off x="5313363" y="5305425"/>
            <a:ext cx="15097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ROWSPAN=3&gt;</a:t>
            </a:r>
            <a:endParaRPr lang="fr-FR" altLang="fr-FR" sz="2400">
              <a:latin typeface="Times New Roman" panose="02020603050405020304" pitchFamily="18" charset="0"/>
            </a:endParaRPr>
          </a:p>
        </p:txBody>
      </p:sp>
      <p:sp>
        <p:nvSpPr>
          <p:cNvPr id="181254" name="Rectangle 6"/>
          <p:cNvSpPr>
            <a:spLocks noChangeArrowheads="1"/>
          </p:cNvSpPr>
          <p:nvPr/>
        </p:nvSpPr>
        <p:spPr bwMode="auto">
          <a:xfrm>
            <a:off x="6978650" y="5613400"/>
            <a:ext cx="19399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altLang="fr-FR" sz="1800">
                <a:latin typeface="Tahoma" panose="020B0604030504040204" pitchFamily="34" charset="0"/>
              </a:rPr>
              <a:t>&lt;TD COLSPAN=2&gt;</a:t>
            </a:r>
            <a:endParaRPr lang="fr-FR" altLang="fr-FR" sz="2400">
              <a:latin typeface="Times New Roman" panose="02020603050405020304" pitchFamily="18" charset="0"/>
            </a:endParaRPr>
          </a:p>
        </p:txBody>
      </p:sp>
      <p:sp>
        <p:nvSpPr>
          <p:cNvPr id="181255" name="Rectangle 7"/>
          <p:cNvSpPr>
            <a:spLocks noChangeArrowheads="1"/>
          </p:cNvSpPr>
          <p:nvPr/>
        </p:nvSpPr>
        <p:spPr bwMode="auto">
          <a:xfrm>
            <a:off x="4957763" y="4602163"/>
            <a:ext cx="4075112" cy="1419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81256" name="Rectangle 8"/>
          <p:cNvSpPr>
            <a:spLocks noChangeArrowheads="1"/>
          </p:cNvSpPr>
          <p:nvPr/>
        </p:nvSpPr>
        <p:spPr bwMode="auto">
          <a:xfrm>
            <a:off x="6937375" y="4603750"/>
            <a:ext cx="2095500" cy="1419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81257" name="Rectangle 9"/>
          <p:cNvSpPr>
            <a:spLocks noChangeArrowheads="1"/>
          </p:cNvSpPr>
          <p:nvPr/>
        </p:nvSpPr>
        <p:spPr bwMode="auto">
          <a:xfrm>
            <a:off x="6937375" y="4603750"/>
            <a:ext cx="2095500" cy="9620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81258" name="Rectangle 10"/>
          <p:cNvSpPr>
            <a:spLocks noChangeArrowheads="1"/>
          </p:cNvSpPr>
          <p:nvPr/>
        </p:nvSpPr>
        <p:spPr bwMode="auto">
          <a:xfrm>
            <a:off x="6937375" y="4603750"/>
            <a:ext cx="2095500" cy="485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81259" name="Line 11"/>
          <p:cNvSpPr>
            <a:spLocks noChangeShapeType="1"/>
          </p:cNvSpPr>
          <p:nvPr/>
        </p:nvSpPr>
        <p:spPr bwMode="auto">
          <a:xfrm>
            <a:off x="7985125" y="4603750"/>
            <a:ext cx="0" cy="962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A94D6C0F-6E8A-4E24-BE8B-68D667A8D49E}" type="slidenum">
              <a:rPr lang="fr-FR" altLang="fr-FR"/>
              <a:pPr/>
              <a:t>64</a:t>
            </a:fld>
            <a:endParaRPr lang="fr-FR" altLang="fr-FR"/>
          </a:p>
        </p:txBody>
      </p:sp>
      <p:sp>
        <p:nvSpPr>
          <p:cNvPr id="182274" name="Rectangle 2"/>
          <p:cNvSpPr>
            <a:spLocks noGrp="1" noChangeArrowheads="1"/>
          </p:cNvSpPr>
          <p:nvPr>
            <p:ph type="title"/>
          </p:nvPr>
        </p:nvSpPr>
        <p:spPr/>
        <p:txBody>
          <a:bodyPr/>
          <a:lstStyle/>
          <a:p>
            <a:r>
              <a:rPr lang="fr-FR" altLang="fr-FR"/>
              <a:t>Un exemple de tableau complexe</a:t>
            </a:r>
          </a:p>
        </p:txBody>
      </p:sp>
      <p:pic>
        <p:nvPicPr>
          <p:cNvPr id="182275" name="Picture 3"/>
          <p:cNvPicPr>
            <a:picLocks noChangeAspect="1" noChangeArrowheads="1"/>
          </p:cNvPicPr>
          <p:nvPr/>
        </p:nvPicPr>
        <p:blipFill>
          <a:blip r:embed="rId3">
            <a:extLst>
              <a:ext uri="{28A0092B-C50C-407E-A947-70E740481C1C}">
                <a14:useLocalDpi xmlns:a14="http://schemas.microsoft.com/office/drawing/2010/main" val="0"/>
              </a:ext>
            </a:extLst>
          </a:blip>
          <a:srcRect l="22083" t="12334" r="21065" b="9642"/>
          <a:stretch>
            <a:fillRect/>
          </a:stretch>
        </p:blipFill>
        <p:spPr bwMode="auto">
          <a:xfrm>
            <a:off x="2195513" y="981075"/>
            <a:ext cx="5108575" cy="52562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108A3518-144C-4A0B-89F5-F3CEE3BF484C}" type="slidenum">
              <a:rPr lang="fr-FR" altLang="fr-FR"/>
              <a:pPr/>
              <a:t>65</a:t>
            </a:fld>
            <a:endParaRPr lang="fr-FR" altLang="fr-FR"/>
          </a:p>
        </p:txBody>
      </p:sp>
      <p:sp>
        <p:nvSpPr>
          <p:cNvPr id="184322" name="Rectangle 2"/>
          <p:cNvSpPr>
            <a:spLocks noGrp="1" noChangeArrowheads="1"/>
          </p:cNvSpPr>
          <p:nvPr>
            <p:ph type="title"/>
          </p:nvPr>
        </p:nvSpPr>
        <p:spPr>
          <a:xfrm>
            <a:off x="215900" y="177800"/>
            <a:ext cx="8826500" cy="660400"/>
          </a:xfrm>
        </p:spPr>
        <p:txBody>
          <a:bodyPr/>
          <a:lstStyle/>
          <a:p>
            <a:endParaRPr lang="fr-FR" altLang="fr-FR"/>
          </a:p>
        </p:txBody>
      </p:sp>
      <p:sp>
        <p:nvSpPr>
          <p:cNvPr id="184323" name="Rectangle 3"/>
          <p:cNvSpPr>
            <a:spLocks noGrp="1" noChangeArrowheads="1"/>
          </p:cNvSpPr>
          <p:nvPr>
            <p:ph type="body" idx="1"/>
          </p:nvPr>
        </p:nvSpPr>
        <p:spPr>
          <a:xfrm>
            <a:off x="228600" y="1327150"/>
            <a:ext cx="8664575" cy="3663950"/>
          </a:xfrm>
        </p:spPr>
        <p:txBody>
          <a:bodyPr anchor="ctr"/>
          <a:lstStyle/>
          <a:p>
            <a:pPr algn="ctr"/>
            <a:r>
              <a:rPr lang="fr-FR" altLang="fr-FR" sz="6600"/>
              <a:t>FRAME</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32B5DE98-F259-4FB5-B175-F77A9C4814B0}" type="slidenum">
              <a:rPr lang="fr-FR" altLang="fr-FR"/>
              <a:pPr/>
              <a:t>66</a:t>
            </a:fld>
            <a:endParaRPr lang="fr-FR" altLang="fr-FR"/>
          </a:p>
        </p:txBody>
      </p:sp>
      <p:sp>
        <p:nvSpPr>
          <p:cNvPr id="186370" name="Rectangle 2"/>
          <p:cNvSpPr>
            <a:spLocks noGrp="1" noChangeArrowheads="1"/>
          </p:cNvSpPr>
          <p:nvPr>
            <p:ph type="title"/>
          </p:nvPr>
        </p:nvSpPr>
        <p:spPr/>
        <p:txBody>
          <a:bodyPr/>
          <a:lstStyle/>
          <a:p>
            <a:r>
              <a:rPr lang="fr-FR" altLang="fr-FR"/>
              <a:t>Les frames (ou cadres) </a:t>
            </a:r>
          </a:p>
        </p:txBody>
      </p:sp>
      <p:sp>
        <p:nvSpPr>
          <p:cNvPr id="186371" name="Rectangle 3"/>
          <p:cNvSpPr>
            <a:spLocks noGrp="1" noChangeArrowheads="1"/>
          </p:cNvSpPr>
          <p:nvPr>
            <p:ph type="body" idx="1"/>
          </p:nvPr>
        </p:nvSpPr>
        <p:spPr>
          <a:xfrm>
            <a:off x="381000" y="1270000"/>
            <a:ext cx="8382000" cy="4914900"/>
          </a:xfrm>
        </p:spPr>
        <p:txBody>
          <a:bodyPr/>
          <a:lstStyle/>
          <a:p>
            <a:pPr>
              <a:lnSpc>
                <a:spcPct val="90000"/>
              </a:lnSpc>
              <a:spcBef>
                <a:spcPct val="75000"/>
              </a:spcBef>
              <a:tabLst>
                <a:tab pos="1714500" algn="l"/>
              </a:tabLst>
            </a:pPr>
            <a:r>
              <a:rPr lang="fr-FR" altLang="fr-FR"/>
              <a:t>Objectif</a:t>
            </a:r>
          </a:p>
          <a:p>
            <a:pPr marL="952500" lvl="1" indent="-279400">
              <a:lnSpc>
                <a:spcPct val="90000"/>
              </a:lnSpc>
              <a:spcBef>
                <a:spcPct val="75000"/>
              </a:spcBef>
              <a:tabLst>
                <a:tab pos="1714500" algn="l"/>
              </a:tabLst>
            </a:pPr>
            <a:r>
              <a:rPr lang="fr-FR" altLang="fr-FR"/>
              <a:t>Permettent d'obtenir une ou plusieurs divisions horizontales et/ou verticales de la fenêtre du navigateur, et ainsi de disposer "virtuellement" de plusieurs fenêtres.</a:t>
            </a:r>
          </a:p>
          <a:p>
            <a:pPr>
              <a:lnSpc>
                <a:spcPct val="90000"/>
              </a:lnSpc>
              <a:spcBef>
                <a:spcPct val="75000"/>
              </a:spcBef>
              <a:tabLst>
                <a:tab pos="1714500" algn="l"/>
              </a:tabLst>
            </a:pPr>
            <a:r>
              <a:rPr lang="fr-FR" altLang="fr-FR"/>
              <a:t>Utilisation</a:t>
            </a:r>
          </a:p>
          <a:p>
            <a:pPr marL="952500" lvl="1" indent="-279400">
              <a:lnSpc>
                <a:spcPct val="90000"/>
              </a:lnSpc>
              <a:spcBef>
                <a:spcPct val="75000"/>
              </a:spcBef>
              <a:tabLst>
                <a:tab pos="1714500" algn="l"/>
              </a:tabLst>
            </a:pPr>
            <a:r>
              <a:rPr lang="fr-FR" altLang="fr-FR"/>
              <a:t>Au moins une des divisions est généralement employée pour afficher un menu de parcours du site.</a:t>
            </a:r>
          </a:p>
          <a:p>
            <a:pPr marL="952500" lvl="1" indent="-279400">
              <a:lnSpc>
                <a:spcPct val="90000"/>
              </a:lnSpc>
              <a:spcBef>
                <a:spcPct val="75000"/>
              </a:spcBef>
              <a:tabLst>
                <a:tab pos="1714500" algn="l"/>
              </a:tabLst>
            </a:pPr>
            <a:r>
              <a:rPr lang="fr-FR" altLang="fr-FR"/>
              <a:t>Utilisables avec tous les navigateurs dont la version &gt; 3.0</a:t>
            </a:r>
          </a:p>
          <a:p>
            <a:pPr>
              <a:lnSpc>
                <a:spcPct val="90000"/>
              </a:lnSpc>
              <a:spcBef>
                <a:spcPct val="75000"/>
              </a:spcBef>
              <a:tabLst>
                <a:tab pos="1714500" algn="l"/>
              </a:tabLst>
            </a:pPr>
            <a:r>
              <a:rPr lang="fr-FR" altLang="fr-FR"/>
              <a:t>Pour créer une page contenant des frames</a:t>
            </a:r>
          </a:p>
          <a:p>
            <a:pPr marL="952500" lvl="1" indent="-279400">
              <a:lnSpc>
                <a:spcPct val="90000"/>
              </a:lnSpc>
              <a:spcBef>
                <a:spcPct val="75000"/>
              </a:spcBef>
              <a:tabLst>
                <a:tab pos="1714500" algn="l"/>
              </a:tabLst>
            </a:pPr>
            <a:r>
              <a:rPr lang="fr-FR" altLang="fr-FR"/>
              <a:t>Définir le découpage (FRAMESET).</a:t>
            </a:r>
          </a:p>
          <a:p>
            <a:pPr marL="952500" lvl="1" indent="-279400">
              <a:lnSpc>
                <a:spcPct val="90000"/>
              </a:lnSpc>
              <a:tabLst>
                <a:tab pos="1714500" algn="l"/>
              </a:tabLst>
            </a:pPr>
            <a:r>
              <a:rPr lang="fr-FR" altLang="fr-FR"/>
              <a:t>Définir le contenu des cadres (pages HTML classiques).</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2C6CBC33-0AEC-43D2-872E-5D361175DEE5}" type="slidenum">
              <a:rPr lang="fr-FR" altLang="fr-FR"/>
              <a:pPr/>
              <a:t>67</a:t>
            </a:fld>
            <a:endParaRPr lang="fr-FR" altLang="fr-FR"/>
          </a:p>
        </p:txBody>
      </p:sp>
      <p:sp>
        <p:nvSpPr>
          <p:cNvPr id="188418" name="Rectangle 2"/>
          <p:cNvSpPr>
            <a:spLocks noGrp="1" noChangeArrowheads="1"/>
          </p:cNvSpPr>
          <p:nvPr>
            <p:ph type="title"/>
          </p:nvPr>
        </p:nvSpPr>
        <p:spPr/>
        <p:txBody>
          <a:bodyPr/>
          <a:lstStyle/>
          <a:p>
            <a:r>
              <a:rPr lang="fr-FR" altLang="fr-FR"/>
              <a:t>&lt;FRAMESET&gt; … &lt;/FRAMESET&gt;</a:t>
            </a:r>
          </a:p>
        </p:txBody>
      </p:sp>
      <p:sp>
        <p:nvSpPr>
          <p:cNvPr id="188419" name="Rectangle 3"/>
          <p:cNvSpPr>
            <a:spLocks noChangeArrowheads="1"/>
          </p:cNvSpPr>
          <p:nvPr>
            <p:ph type="body" idx="1"/>
          </p:nvPr>
        </p:nvSpPr>
        <p:spPr>
          <a:xfrm>
            <a:off x="228600" y="1411288"/>
            <a:ext cx="8915400" cy="4572000"/>
          </a:xfrm>
        </p:spPr>
        <p:txBody>
          <a:bodyPr/>
          <a:lstStyle/>
          <a:p>
            <a:pPr>
              <a:lnSpc>
                <a:spcPct val="90000"/>
              </a:lnSpc>
              <a:spcBef>
                <a:spcPct val="75000"/>
              </a:spcBef>
              <a:tabLst>
                <a:tab pos="1625600" algn="l"/>
                <a:tab pos="2095500" algn="l"/>
                <a:tab pos="2387600" algn="l"/>
              </a:tabLst>
            </a:pPr>
            <a:r>
              <a:rPr lang="fr-FR" altLang="fr-FR">
                <a:solidFill>
                  <a:srgbClr val="4B54CF"/>
                </a:solidFill>
              </a:rPr>
              <a:t>&lt;FRAMESET	ROWS|COLS="d1[,d2,d3…],*"</a:t>
            </a:r>
            <a:br>
              <a:rPr lang="fr-FR" altLang="fr-FR">
                <a:solidFill>
                  <a:srgbClr val="4B54CF"/>
                </a:solidFill>
              </a:rPr>
            </a:br>
            <a:r>
              <a:rPr lang="fr-FR" altLang="fr-FR">
                <a:solidFill>
                  <a:srgbClr val="4B54CF"/>
                </a:solidFill>
              </a:rPr>
              <a:t>		BORDER="b"</a:t>
            </a:r>
            <a:br>
              <a:rPr lang="fr-FR" altLang="fr-FR">
                <a:solidFill>
                  <a:srgbClr val="4B54CF"/>
                </a:solidFill>
              </a:rPr>
            </a:br>
            <a:r>
              <a:rPr lang="fr-FR" altLang="fr-FR">
                <a:solidFill>
                  <a:srgbClr val="4B54CF"/>
                </a:solidFill>
              </a:rPr>
              <a:t>		FRAMEBORDER="YES|NO"</a:t>
            </a:r>
            <a:br>
              <a:rPr lang="fr-FR" altLang="fr-FR">
                <a:solidFill>
                  <a:srgbClr val="4B54CF"/>
                </a:solidFill>
              </a:rPr>
            </a:br>
            <a:r>
              <a:rPr lang="fr-FR" altLang="fr-FR">
                <a:solidFill>
                  <a:srgbClr val="4B54CF"/>
                </a:solidFill>
              </a:rPr>
              <a:t>		FRAMESPACING="fs"&gt;</a:t>
            </a:r>
          </a:p>
          <a:p>
            <a:pPr>
              <a:lnSpc>
                <a:spcPct val="90000"/>
              </a:lnSpc>
              <a:spcBef>
                <a:spcPct val="75000"/>
              </a:spcBef>
              <a:tabLst>
                <a:tab pos="1625600" algn="l"/>
                <a:tab pos="2095500" algn="l"/>
                <a:tab pos="2387600" algn="l"/>
              </a:tabLst>
            </a:pPr>
            <a:r>
              <a:rPr lang="fr-FR" altLang="fr-FR">
                <a:solidFill>
                  <a:srgbClr val="4B54CF"/>
                </a:solidFill>
              </a:rPr>
              <a:t>ROWS|COLS="d1[,d2,d3…],*" </a:t>
            </a:r>
          </a:p>
          <a:p>
            <a:pPr lvl="1">
              <a:lnSpc>
                <a:spcPct val="90000"/>
              </a:lnSpc>
              <a:spcBef>
                <a:spcPct val="75000"/>
              </a:spcBef>
              <a:tabLst>
                <a:tab pos="1625600" algn="l"/>
                <a:tab pos="2095500" algn="l"/>
                <a:tab pos="2387600" algn="l"/>
              </a:tabLst>
            </a:pPr>
            <a:r>
              <a:rPr lang="fr-FR" altLang="fr-FR" sz="1800"/>
              <a:t>ROWS 	</a:t>
            </a:r>
            <a:r>
              <a:rPr lang="fr-FR" altLang="fr-FR" sz="1800">
                <a:sym typeface="Symbol" panose="05050102010706020507" pitchFamily="18" charset="2"/>
              </a:rPr>
              <a:t> 	</a:t>
            </a:r>
            <a:r>
              <a:rPr lang="fr-FR" altLang="fr-FR" sz="1800"/>
              <a:t>division en </a:t>
            </a:r>
            <a:r>
              <a:rPr lang="fr-FR" altLang="fr-FR" sz="1800" b="1"/>
              <a:t>lignes</a:t>
            </a:r>
            <a:r>
              <a:rPr lang="fr-FR" altLang="fr-FR" sz="1800"/>
              <a:t> (horizontale)</a:t>
            </a:r>
            <a:br>
              <a:rPr lang="fr-FR" altLang="fr-FR" sz="1800"/>
            </a:br>
            <a:r>
              <a:rPr lang="fr-FR" altLang="fr-FR" sz="1800"/>
              <a:t>COLS 	</a:t>
            </a:r>
            <a:r>
              <a:rPr lang="fr-FR" altLang="fr-FR" sz="1800">
                <a:sym typeface="Symbol" panose="05050102010706020507" pitchFamily="18" charset="2"/>
              </a:rPr>
              <a:t></a:t>
            </a:r>
            <a:r>
              <a:rPr lang="fr-FR" altLang="fr-FR" sz="1800"/>
              <a:t> 	pour une division en </a:t>
            </a:r>
            <a:r>
              <a:rPr lang="fr-FR" altLang="fr-FR" sz="1800" b="1"/>
              <a:t>colonnes</a:t>
            </a:r>
            <a:r>
              <a:rPr lang="fr-FR" altLang="fr-FR" sz="1800"/>
              <a:t> (verticale)</a:t>
            </a:r>
          </a:p>
          <a:p>
            <a:pPr lvl="1">
              <a:lnSpc>
                <a:spcPct val="90000"/>
              </a:lnSpc>
              <a:spcBef>
                <a:spcPct val="75000"/>
              </a:spcBef>
              <a:tabLst>
                <a:tab pos="1625600" algn="l"/>
                <a:tab pos="2095500" algn="l"/>
                <a:tab pos="2387600" algn="l"/>
              </a:tabLst>
            </a:pPr>
            <a:r>
              <a:rPr lang="fr-FR" altLang="fr-FR" sz="1800"/>
              <a:t>d1[,d2, d3…] : indique la hauteur (largeur) en pixel de chaque ligne 			(colonne) ; le séparateur de valeurs est la virgule.</a:t>
            </a:r>
            <a:br>
              <a:rPr lang="fr-FR" altLang="fr-FR" sz="1800"/>
            </a:br>
            <a:r>
              <a:rPr lang="fr-FR" altLang="fr-FR" sz="1800"/>
              <a:t>* permet d'attribuer à la dernière ligne (colonne) tout l'espace restant.</a:t>
            </a:r>
          </a:p>
          <a:p>
            <a:pPr lvl="1">
              <a:lnSpc>
                <a:spcPct val="90000"/>
              </a:lnSpc>
              <a:spcBef>
                <a:spcPct val="75000"/>
              </a:spcBef>
              <a:tabLst>
                <a:tab pos="1625600" algn="l"/>
                <a:tab pos="2095500" algn="l"/>
                <a:tab pos="2387600" algn="l"/>
              </a:tabLst>
            </a:pPr>
            <a:r>
              <a:rPr lang="fr-FR" altLang="fr-FR" sz="1800"/>
              <a:t>Possibilité d'indiquer une valeur en pourcentage de la taille de la page. Attention : l'affichage dépendra de la taille de la fenêtre du navigateur !</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5EFF6751-3EA7-46B4-9B2E-6F8034E66110}" type="slidenum">
              <a:rPr lang="fr-FR" altLang="fr-FR"/>
              <a:pPr/>
              <a:t>68</a:t>
            </a:fld>
            <a:endParaRPr lang="fr-FR" altLang="fr-FR"/>
          </a:p>
        </p:txBody>
      </p:sp>
      <p:sp>
        <p:nvSpPr>
          <p:cNvPr id="190466" name="Rectangle 2"/>
          <p:cNvSpPr>
            <a:spLocks noGrp="1" noChangeArrowheads="1"/>
          </p:cNvSpPr>
          <p:nvPr>
            <p:ph type="title"/>
          </p:nvPr>
        </p:nvSpPr>
        <p:spPr/>
        <p:txBody>
          <a:bodyPr/>
          <a:lstStyle/>
          <a:p>
            <a:r>
              <a:rPr lang="fr-FR" altLang="fr-FR"/>
              <a:t>&lt;FRAMESET&gt; … &lt;/FRAMESET&gt;</a:t>
            </a:r>
          </a:p>
        </p:txBody>
      </p:sp>
      <p:sp>
        <p:nvSpPr>
          <p:cNvPr id="190467" name="Rectangle 3"/>
          <p:cNvSpPr>
            <a:spLocks noGrp="1" noChangeArrowheads="1"/>
          </p:cNvSpPr>
          <p:nvPr>
            <p:ph type="body" idx="1"/>
          </p:nvPr>
        </p:nvSpPr>
        <p:spPr>
          <a:xfrm>
            <a:off x="228600" y="762000"/>
            <a:ext cx="8664575" cy="4573588"/>
          </a:xfrm>
        </p:spPr>
        <p:txBody>
          <a:bodyPr/>
          <a:lstStyle/>
          <a:p>
            <a:pPr>
              <a:tabLst>
                <a:tab pos="1714500" algn="l"/>
              </a:tabLst>
            </a:pPr>
            <a:r>
              <a:rPr lang="fr-FR" altLang="fr-FR"/>
              <a:t>Désactiver l'affichage des  bordures entre les frames</a:t>
            </a:r>
          </a:p>
          <a:p>
            <a:pPr marL="952500" lvl="1" indent="-279400">
              <a:tabLst>
                <a:tab pos="1714500" algn="l"/>
              </a:tabLst>
            </a:pPr>
            <a:r>
              <a:rPr lang="fr-FR" altLang="fr-FR"/>
              <a:t>Nécessite d’utiliser les 3 options :</a:t>
            </a:r>
          </a:p>
          <a:p>
            <a:pPr marL="1714500" lvl="2" indent="-190500">
              <a:tabLst>
                <a:tab pos="1714500" algn="l"/>
              </a:tabLst>
            </a:pPr>
            <a:r>
              <a:rPr lang="fr-FR" altLang="fr-FR" b="1"/>
              <a:t>BORDER=0</a:t>
            </a:r>
          </a:p>
          <a:p>
            <a:pPr marL="1714500" lvl="2" indent="-190500">
              <a:tabLst>
                <a:tab pos="1714500" algn="l"/>
              </a:tabLst>
            </a:pPr>
            <a:r>
              <a:rPr lang="fr-FR" altLang="fr-FR" b="1"/>
              <a:t>FRAMEBORDER=NO</a:t>
            </a:r>
          </a:p>
          <a:p>
            <a:pPr marL="1714500" lvl="2" indent="-190500">
              <a:tabLst>
                <a:tab pos="1714500" algn="l"/>
              </a:tabLst>
            </a:pPr>
            <a:r>
              <a:rPr lang="fr-FR" altLang="fr-FR" b="1"/>
              <a:t>FRAMESPACING=0</a:t>
            </a:r>
            <a:r>
              <a:rPr lang="fr-FR" altLang="fr-FR"/>
              <a:t> </a:t>
            </a:r>
          </a:p>
          <a:p>
            <a:pPr marL="952500" lvl="1" indent="-279400">
              <a:tabLst>
                <a:tab pos="1714500" algn="l"/>
              </a:tabLst>
            </a:pPr>
            <a:r>
              <a:rPr lang="fr-FR" altLang="fr-FR"/>
              <a:t>	en même temps de manière à ce que toutes les versions de Netscape Navigator et Internet Explorer se comportent de manière identique.</a:t>
            </a:r>
          </a:p>
          <a:p>
            <a:pPr>
              <a:tabLst>
                <a:tab pos="1714500" algn="l"/>
              </a:tabLst>
            </a:pPr>
            <a:r>
              <a:rPr lang="fr-FR" altLang="fr-FR"/>
              <a:t>Contenu de </a:t>
            </a:r>
            <a:r>
              <a:rPr lang="fr-FR" altLang="fr-FR">
                <a:solidFill>
                  <a:srgbClr val="4B54CF"/>
                </a:solidFill>
              </a:rPr>
              <a:t>&lt;FRAMESET&gt; … &lt;/FRAMESET&gt;</a:t>
            </a:r>
          </a:p>
          <a:p>
            <a:pPr marL="952500" lvl="1" indent="-279400">
              <a:tabLst>
                <a:tab pos="1714500" algn="l"/>
              </a:tabLst>
            </a:pPr>
            <a:r>
              <a:rPr lang="fr-FR" altLang="fr-FR"/>
              <a:t>Chaque FRAMESET contient autant d’éléments &lt;FRAME&gt;</a:t>
            </a:r>
            <a:br>
              <a:rPr lang="fr-FR" altLang="fr-FR"/>
            </a:br>
            <a:r>
              <a:rPr lang="fr-FR" altLang="fr-FR"/>
              <a:t>que d'arguments dans l'option ROWS ou COLS.</a:t>
            </a:r>
          </a:p>
          <a:p>
            <a:pPr marL="952500" lvl="1" indent="-279400">
              <a:tabLst>
                <a:tab pos="1714500" algn="l"/>
              </a:tabLst>
            </a:pPr>
            <a:r>
              <a:rPr lang="fr-FR" altLang="fr-FR"/>
              <a:t>Chaque &lt;FRAME&gt; indique quelle page afficher.</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Espace réservé du numéro de diapositive 5"/>
          <p:cNvSpPr>
            <a:spLocks noGrp="1"/>
          </p:cNvSpPr>
          <p:nvPr>
            <p:ph type="sldNum" sz="quarter" idx="12"/>
          </p:nvPr>
        </p:nvSpPr>
        <p:spPr/>
        <p:txBody>
          <a:bodyPr/>
          <a:lstStyle/>
          <a:p>
            <a:fld id="{B6ACFAF0-A59C-4808-A908-8EEA64AA7F9E}" type="slidenum">
              <a:rPr lang="fr-FR" altLang="fr-FR"/>
              <a:pPr/>
              <a:t>69</a:t>
            </a:fld>
            <a:endParaRPr lang="fr-FR" altLang="fr-FR"/>
          </a:p>
        </p:txBody>
      </p:sp>
      <p:sp>
        <p:nvSpPr>
          <p:cNvPr id="192514" name="Rectangle 2"/>
          <p:cNvSpPr>
            <a:spLocks noGrp="1" noChangeArrowheads="1"/>
          </p:cNvSpPr>
          <p:nvPr>
            <p:ph type="title"/>
          </p:nvPr>
        </p:nvSpPr>
        <p:spPr>
          <a:noFill/>
          <a:ln/>
        </p:spPr>
        <p:txBody>
          <a:bodyPr lIns="92075" tIns="46038" rIns="92075" bIns="46038"/>
          <a:lstStyle/>
          <a:p>
            <a:r>
              <a:rPr lang="fr-FR" altLang="fr-FR"/>
              <a:t>Exemple de découpage en frame</a:t>
            </a:r>
          </a:p>
        </p:txBody>
      </p:sp>
      <p:sp>
        <p:nvSpPr>
          <p:cNvPr id="192515" name="Rectangle 3"/>
          <p:cNvSpPr>
            <a:spLocks noChangeArrowheads="1"/>
          </p:cNvSpPr>
          <p:nvPr/>
        </p:nvSpPr>
        <p:spPr bwMode="auto">
          <a:xfrm>
            <a:off x="2743200" y="4030663"/>
            <a:ext cx="3505200" cy="2286000"/>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fr-FR" altLang="fr-FR" sz="2400"/>
              <a:t>            </a:t>
            </a:r>
          </a:p>
        </p:txBody>
      </p:sp>
      <p:sp>
        <p:nvSpPr>
          <p:cNvPr id="192516" name="Rectangle 4"/>
          <p:cNvSpPr>
            <a:spLocks noChangeArrowheads="1"/>
          </p:cNvSpPr>
          <p:nvPr/>
        </p:nvSpPr>
        <p:spPr bwMode="auto">
          <a:xfrm>
            <a:off x="2743200" y="4030663"/>
            <a:ext cx="914400" cy="2286000"/>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fr-FR" altLang="fr-FR" sz="2400">
                <a:solidFill>
                  <a:schemeClr val="bg1"/>
                </a:solidFill>
              </a:rPr>
              <a:t>menu</a:t>
            </a:r>
          </a:p>
        </p:txBody>
      </p:sp>
      <p:sp>
        <p:nvSpPr>
          <p:cNvPr id="192517" name="Rectangle 5"/>
          <p:cNvSpPr>
            <a:spLocks noChangeArrowheads="1"/>
          </p:cNvSpPr>
          <p:nvPr/>
        </p:nvSpPr>
        <p:spPr bwMode="auto">
          <a:xfrm>
            <a:off x="3657600" y="4030663"/>
            <a:ext cx="2590800" cy="457200"/>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fr-FR" altLang="fr-FR" sz="2400">
                <a:solidFill>
                  <a:schemeClr val="bg1"/>
                </a:solidFill>
              </a:rPr>
              <a:t>titre</a:t>
            </a:r>
          </a:p>
        </p:txBody>
      </p:sp>
      <p:sp>
        <p:nvSpPr>
          <p:cNvPr id="192518" name="Rectangle 6"/>
          <p:cNvSpPr>
            <a:spLocks noChangeArrowheads="1"/>
          </p:cNvSpPr>
          <p:nvPr/>
        </p:nvSpPr>
        <p:spPr bwMode="auto">
          <a:xfrm>
            <a:off x="6859588" y="5118100"/>
            <a:ext cx="17732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600" b="1">
                <a:latin typeface="Courier New" panose="02070309020205020404" pitchFamily="49" charset="0"/>
              </a:rPr>
              <a:t>Fichier3.html</a:t>
            </a:r>
          </a:p>
        </p:txBody>
      </p:sp>
      <p:sp>
        <p:nvSpPr>
          <p:cNvPr id="192519" name="Line 7"/>
          <p:cNvSpPr>
            <a:spLocks noChangeShapeType="1"/>
          </p:cNvSpPr>
          <p:nvPr/>
        </p:nvSpPr>
        <p:spPr bwMode="auto">
          <a:xfrm>
            <a:off x="6092825" y="4268788"/>
            <a:ext cx="766763"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92520" name="Rectangle 8"/>
          <p:cNvSpPr>
            <a:spLocks noChangeArrowheads="1"/>
          </p:cNvSpPr>
          <p:nvPr/>
        </p:nvSpPr>
        <p:spPr bwMode="auto">
          <a:xfrm>
            <a:off x="331788" y="5287963"/>
            <a:ext cx="17732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600" b="1">
                <a:latin typeface="Courier New" panose="02070309020205020404" pitchFamily="49" charset="0"/>
              </a:rPr>
              <a:t>Fichier2.html</a:t>
            </a:r>
          </a:p>
        </p:txBody>
      </p:sp>
      <p:sp>
        <p:nvSpPr>
          <p:cNvPr id="192521" name="Rectangle 9"/>
          <p:cNvSpPr>
            <a:spLocks noChangeArrowheads="1"/>
          </p:cNvSpPr>
          <p:nvPr/>
        </p:nvSpPr>
        <p:spPr bwMode="auto">
          <a:xfrm>
            <a:off x="339725" y="1371600"/>
            <a:ext cx="21304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fr-FR" altLang="fr-FR" sz="1600" b="1"/>
              <a:t>Fichier </a:t>
            </a:r>
            <a:r>
              <a:rPr lang="fr-FR" altLang="fr-FR" sz="1600" b="1">
                <a:latin typeface="Courier New" panose="02070309020205020404" pitchFamily="49" charset="0"/>
              </a:rPr>
              <a:t>frame.html</a:t>
            </a:r>
          </a:p>
        </p:txBody>
      </p:sp>
      <p:sp>
        <p:nvSpPr>
          <p:cNvPr id="192522" name="Rectangle 10"/>
          <p:cNvSpPr>
            <a:spLocks noChangeArrowheads="1"/>
          </p:cNvSpPr>
          <p:nvPr/>
        </p:nvSpPr>
        <p:spPr bwMode="auto">
          <a:xfrm>
            <a:off x="6850063" y="4098925"/>
            <a:ext cx="17732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600" b="1">
                <a:latin typeface="Courier New" panose="02070309020205020404" pitchFamily="49" charset="0"/>
              </a:rPr>
              <a:t>Fichier1.html</a:t>
            </a:r>
          </a:p>
        </p:txBody>
      </p:sp>
      <p:sp>
        <p:nvSpPr>
          <p:cNvPr id="192523" name="Line 11"/>
          <p:cNvSpPr>
            <a:spLocks noChangeShapeType="1"/>
          </p:cNvSpPr>
          <p:nvPr/>
        </p:nvSpPr>
        <p:spPr bwMode="auto">
          <a:xfrm>
            <a:off x="6105525" y="5326063"/>
            <a:ext cx="766763"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92524" name="Rectangle 12"/>
          <p:cNvSpPr>
            <a:spLocks noChangeArrowheads="1"/>
          </p:cNvSpPr>
          <p:nvPr/>
        </p:nvSpPr>
        <p:spPr bwMode="auto">
          <a:xfrm>
            <a:off x="4368800" y="5118100"/>
            <a:ext cx="1270000" cy="457200"/>
          </a:xfrm>
          <a:prstGeom prst="rect">
            <a:avLst/>
          </a:prstGeom>
          <a:solidFill>
            <a:schemeClr val="hlink"/>
          </a:soli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fr-FR" altLang="fr-FR" sz="2400">
                <a:solidFill>
                  <a:schemeClr val="bg1"/>
                </a:solidFill>
              </a:rPr>
              <a:t>contenu</a:t>
            </a:r>
          </a:p>
        </p:txBody>
      </p:sp>
      <p:sp>
        <p:nvSpPr>
          <p:cNvPr id="192525" name="Line 13"/>
          <p:cNvSpPr>
            <a:spLocks noChangeShapeType="1"/>
          </p:cNvSpPr>
          <p:nvPr/>
        </p:nvSpPr>
        <p:spPr bwMode="auto">
          <a:xfrm flipH="1">
            <a:off x="2097088" y="5491163"/>
            <a:ext cx="766762"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92526" name="Text Box 14"/>
          <p:cNvSpPr txBox="1">
            <a:spLocks noChangeArrowheads="1"/>
          </p:cNvSpPr>
          <p:nvPr/>
        </p:nvSpPr>
        <p:spPr bwMode="auto">
          <a:xfrm>
            <a:off x="415925" y="1695450"/>
            <a:ext cx="7905750" cy="1968500"/>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863600" algn="l"/>
                <a:tab pos="1143000" algn="l"/>
                <a:tab pos="3530600" algn="l"/>
              </a:tabLst>
              <a:defRPr sz="2400">
                <a:solidFill>
                  <a:schemeClr val="tx1"/>
                </a:solidFill>
                <a:latin typeface="Times New Roman" panose="02020603050405020304" pitchFamily="18" charset="0"/>
              </a:defRPr>
            </a:lvl1pPr>
            <a:lvl2pPr>
              <a:tabLst>
                <a:tab pos="863600" algn="l"/>
                <a:tab pos="1143000" algn="l"/>
                <a:tab pos="3530600" algn="l"/>
              </a:tabLst>
              <a:defRPr sz="2400">
                <a:solidFill>
                  <a:schemeClr val="tx1"/>
                </a:solidFill>
                <a:latin typeface="Times New Roman" panose="02020603050405020304" pitchFamily="18" charset="0"/>
              </a:defRPr>
            </a:lvl2pPr>
            <a:lvl3pPr>
              <a:tabLst>
                <a:tab pos="863600" algn="l"/>
                <a:tab pos="1143000" algn="l"/>
                <a:tab pos="3530600" algn="l"/>
              </a:tabLst>
              <a:defRPr sz="2400">
                <a:solidFill>
                  <a:schemeClr val="tx1"/>
                </a:solidFill>
                <a:latin typeface="Times New Roman" panose="02020603050405020304" pitchFamily="18" charset="0"/>
              </a:defRPr>
            </a:lvl3pPr>
            <a:lvl4pPr>
              <a:tabLst>
                <a:tab pos="863600" algn="l"/>
                <a:tab pos="1143000" algn="l"/>
                <a:tab pos="3530600" algn="l"/>
              </a:tabLst>
              <a:defRPr sz="2400">
                <a:solidFill>
                  <a:schemeClr val="tx1"/>
                </a:solidFill>
                <a:latin typeface="Times New Roman" panose="02020603050405020304" pitchFamily="18" charset="0"/>
              </a:defRPr>
            </a:lvl4pPr>
            <a:lvl5pPr>
              <a:tabLst>
                <a:tab pos="863600" algn="l"/>
                <a:tab pos="1143000" algn="l"/>
                <a:tab pos="3530600" algn="l"/>
              </a:tabLst>
              <a:defRPr sz="2400">
                <a:solidFill>
                  <a:schemeClr val="tx1"/>
                </a:solidFill>
                <a:latin typeface="Times New Roman" panose="02020603050405020304" pitchFamily="18" charset="0"/>
              </a:defRPr>
            </a:lvl5pPr>
            <a:lvl6pPr fontAlgn="base">
              <a:spcBef>
                <a:spcPct val="0"/>
              </a:spcBef>
              <a:spcAft>
                <a:spcPct val="0"/>
              </a:spcAft>
              <a:tabLst>
                <a:tab pos="863600" algn="l"/>
                <a:tab pos="1143000" algn="l"/>
                <a:tab pos="3530600" algn="l"/>
              </a:tabLst>
              <a:defRPr sz="2400">
                <a:solidFill>
                  <a:schemeClr val="tx1"/>
                </a:solidFill>
                <a:latin typeface="Times New Roman" panose="02020603050405020304" pitchFamily="18" charset="0"/>
              </a:defRPr>
            </a:lvl6pPr>
            <a:lvl7pPr fontAlgn="base">
              <a:spcBef>
                <a:spcPct val="0"/>
              </a:spcBef>
              <a:spcAft>
                <a:spcPct val="0"/>
              </a:spcAft>
              <a:tabLst>
                <a:tab pos="863600" algn="l"/>
                <a:tab pos="1143000" algn="l"/>
                <a:tab pos="3530600" algn="l"/>
              </a:tabLst>
              <a:defRPr sz="2400">
                <a:solidFill>
                  <a:schemeClr val="tx1"/>
                </a:solidFill>
                <a:latin typeface="Times New Roman" panose="02020603050405020304" pitchFamily="18" charset="0"/>
              </a:defRPr>
            </a:lvl7pPr>
            <a:lvl8pPr fontAlgn="base">
              <a:spcBef>
                <a:spcPct val="0"/>
              </a:spcBef>
              <a:spcAft>
                <a:spcPct val="0"/>
              </a:spcAft>
              <a:tabLst>
                <a:tab pos="863600" algn="l"/>
                <a:tab pos="1143000" algn="l"/>
                <a:tab pos="3530600" algn="l"/>
              </a:tabLst>
              <a:defRPr sz="2400">
                <a:solidFill>
                  <a:schemeClr val="tx1"/>
                </a:solidFill>
                <a:latin typeface="Times New Roman" panose="02020603050405020304" pitchFamily="18" charset="0"/>
              </a:defRPr>
            </a:lvl8pPr>
            <a:lvl9pPr fontAlgn="base">
              <a:spcBef>
                <a:spcPct val="0"/>
              </a:spcBef>
              <a:spcAft>
                <a:spcPct val="0"/>
              </a:spcAft>
              <a:tabLst>
                <a:tab pos="863600" algn="l"/>
                <a:tab pos="1143000" algn="l"/>
                <a:tab pos="3530600" algn="l"/>
              </a:tabLst>
              <a:defRPr sz="2400">
                <a:solidFill>
                  <a:schemeClr val="tx1"/>
                </a:solidFill>
                <a:latin typeface="Times New Roman" panose="02020603050405020304" pitchFamily="18" charset="0"/>
              </a:defRPr>
            </a:lvl9pPr>
          </a:lstStyle>
          <a:p>
            <a:pPr eaLnBrk="0" hangingPunct="0">
              <a:lnSpc>
                <a:spcPct val="50000"/>
              </a:lnSpc>
              <a:spcBef>
                <a:spcPct val="80000"/>
              </a:spcBef>
              <a:buClr>
                <a:srgbClr val="CC0000"/>
              </a:buClr>
              <a:buSzPct val="85000"/>
              <a:buFont typeface="Monotype Sorts" pitchFamily="2" charset="2"/>
              <a:buNone/>
            </a:pPr>
            <a:endParaRPr lang="fr-FR" altLang="fr-FR" sz="2000" b="1">
              <a:latin typeface="Courier New" panose="02070309020205020404" pitchFamily="49" charset="0"/>
            </a:endParaRPr>
          </a:p>
          <a:p>
            <a:pPr eaLnBrk="0" hangingPunct="0">
              <a:buClr>
                <a:srgbClr val="CC0000"/>
              </a:buClr>
              <a:buSzPct val="85000"/>
              <a:buFont typeface="Monotype Sorts" pitchFamily="2" charset="2"/>
              <a:buNone/>
            </a:pPr>
            <a:r>
              <a:rPr lang="fr-FR" altLang="fr-FR" sz="1600" b="1">
                <a:latin typeface="Courier New" panose="02070309020205020404" pitchFamily="49" charset="0"/>
              </a:rPr>
              <a:t>&lt;FRAMESET cols="70,424"&gt; </a:t>
            </a:r>
          </a:p>
          <a:p>
            <a:pPr eaLnBrk="0" hangingPunct="0">
              <a:buClr>
                <a:srgbClr val="CC0000"/>
              </a:buClr>
              <a:buSzPct val="85000"/>
              <a:buFont typeface="Monotype Sorts" pitchFamily="2" charset="2"/>
              <a:buNone/>
            </a:pPr>
            <a:r>
              <a:rPr lang="fr-FR" altLang="fr-FR" sz="1600" b="1">
                <a:latin typeface="Courier New" panose="02070309020205020404" pitchFamily="49" charset="0"/>
              </a:rPr>
              <a:t>    &lt;FRAME name="menu" src="Fichier1.html"&gt;</a:t>
            </a:r>
          </a:p>
          <a:p>
            <a:pPr eaLnBrk="0" hangingPunct="0">
              <a:buClr>
                <a:srgbClr val="CC0000"/>
              </a:buClr>
              <a:buSzPct val="85000"/>
              <a:buFont typeface="Monotype Sorts" pitchFamily="2" charset="2"/>
              <a:buNone/>
            </a:pPr>
            <a:r>
              <a:rPr lang="fr-FR" altLang="fr-FR" sz="1600" b="1">
                <a:latin typeface="Courier New" panose="02070309020205020404" pitchFamily="49" charset="0"/>
              </a:rPr>
              <a:t>    &lt;FRAMESET rows="69,487"&gt; </a:t>
            </a:r>
          </a:p>
          <a:p>
            <a:pPr eaLnBrk="0" hangingPunct="0">
              <a:buClr>
                <a:srgbClr val="CC0000"/>
              </a:buClr>
              <a:buSzPct val="85000"/>
              <a:buFont typeface="Monotype Sorts" pitchFamily="2" charset="2"/>
              <a:buNone/>
            </a:pPr>
            <a:r>
              <a:rPr lang="fr-FR" altLang="fr-FR" sz="1600" b="1">
                <a:latin typeface="Courier New" panose="02070309020205020404" pitchFamily="49" charset="0"/>
              </a:rPr>
              <a:t>         &lt;FRAME name="titre" src="Fichier2.html"&gt;</a:t>
            </a:r>
          </a:p>
          <a:p>
            <a:pPr eaLnBrk="0" hangingPunct="0">
              <a:buClr>
                <a:srgbClr val="CC0000"/>
              </a:buClr>
              <a:buSzPct val="85000"/>
              <a:buFont typeface="Monotype Sorts" pitchFamily="2" charset="2"/>
              <a:buNone/>
            </a:pPr>
            <a:r>
              <a:rPr lang="fr-FR" altLang="fr-FR" sz="1600" b="1">
                <a:latin typeface="Courier New" panose="02070309020205020404" pitchFamily="49" charset="0"/>
              </a:rPr>
              <a:t>         &lt;FRAME name="contenu" src="Fichier3.html"&gt;</a:t>
            </a:r>
          </a:p>
          <a:p>
            <a:pPr eaLnBrk="0" hangingPunct="0">
              <a:buClr>
                <a:srgbClr val="CC0000"/>
              </a:buClr>
              <a:buSzPct val="85000"/>
              <a:buFont typeface="Monotype Sorts" pitchFamily="2" charset="2"/>
              <a:buNone/>
            </a:pPr>
            <a:r>
              <a:rPr lang="fr-FR" altLang="fr-FR" sz="1600" b="1">
                <a:latin typeface="Courier New" panose="02070309020205020404" pitchFamily="49" charset="0"/>
              </a:rPr>
              <a:t>    &lt;/FRAMESET&gt;</a:t>
            </a:r>
          </a:p>
          <a:p>
            <a:pPr eaLnBrk="0" hangingPunct="0">
              <a:buClr>
                <a:srgbClr val="CC0000"/>
              </a:buClr>
              <a:buSzPct val="85000"/>
              <a:buFont typeface="Monotype Sorts" pitchFamily="2" charset="2"/>
              <a:buNone/>
            </a:pPr>
            <a:r>
              <a:rPr lang="fr-FR" altLang="fr-FR" sz="1600" b="1">
                <a:latin typeface="Courier New" panose="02070309020205020404" pitchFamily="49" charset="0"/>
              </a:rPr>
              <a:t>&lt;/FRAMESET&gt;</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19F93D28-1055-417A-9C6C-80618F8721F5}" type="slidenum">
              <a:rPr lang="fr-FR" altLang="fr-FR"/>
              <a:pPr/>
              <a:t>7</a:t>
            </a:fld>
            <a:endParaRPr lang="fr-FR" altLang="fr-FR"/>
          </a:p>
        </p:txBody>
      </p:sp>
      <p:sp>
        <p:nvSpPr>
          <p:cNvPr id="73730" name="Rectangle 2"/>
          <p:cNvSpPr>
            <a:spLocks noGrp="1" noChangeArrowheads="1"/>
          </p:cNvSpPr>
          <p:nvPr>
            <p:ph type="title"/>
          </p:nvPr>
        </p:nvSpPr>
        <p:spPr>
          <a:noFill/>
          <a:ln/>
        </p:spPr>
        <p:txBody>
          <a:bodyPr lIns="92075" tIns="46038" rIns="92075" bIns="46038"/>
          <a:lstStyle/>
          <a:p>
            <a:r>
              <a:rPr lang="fr-FR" altLang="fr-FR"/>
              <a:t>HTML</a:t>
            </a:r>
          </a:p>
        </p:txBody>
      </p:sp>
      <p:sp>
        <p:nvSpPr>
          <p:cNvPr id="73731" name="Rectangle 3"/>
          <p:cNvSpPr>
            <a:spLocks noGrp="1" noChangeArrowheads="1"/>
          </p:cNvSpPr>
          <p:nvPr>
            <p:ph type="body" idx="1"/>
          </p:nvPr>
        </p:nvSpPr>
        <p:spPr>
          <a:noFill/>
          <a:ln/>
        </p:spPr>
        <p:txBody>
          <a:bodyPr lIns="92075" tIns="46038" rIns="92075" bIns="46038"/>
          <a:lstStyle/>
          <a:p>
            <a:r>
              <a:rPr lang="fr-FR" altLang="fr-FR"/>
              <a:t>Qu’est-ce ?</a:t>
            </a:r>
          </a:p>
          <a:p>
            <a:pPr lvl="1"/>
            <a:r>
              <a:rPr lang="fr-FR" altLang="fr-FR"/>
              <a:t>Langage de définition de documents sur le Web</a:t>
            </a:r>
          </a:p>
          <a:p>
            <a:pPr lvl="1"/>
            <a:r>
              <a:rPr lang="fr-FR" altLang="fr-FR"/>
              <a:t>Utilise le principe de balisage introduit dans SGML :</a:t>
            </a:r>
            <a:br>
              <a:rPr lang="fr-FR" altLang="fr-FR"/>
            </a:br>
            <a:endParaRPr lang="fr-FR" altLang="fr-FR" sz="1000"/>
          </a:p>
          <a:p>
            <a:pPr lvl="1"/>
            <a:r>
              <a:rPr lang="fr-FR" altLang="fr-FR"/>
              <a:t>             &lt;balise [liste d’attributs]&gt;…contenu...&lt;/balise&gt;</a:t>
            </a:r>
            <a:br>
              <a:rPr lang="fr-FR" altLang="fr-FR"/>
            </a:br>
            <a:endParaRPr lang="fr-FR" altLang="fr-FR"/>
          </a:p>
          <a:p>
            <a:pPr lvl="1"/>
            <a:r>
              <a:rPr lang="fr-FR" altLang="fr-FR"/>
              <a:t>    pour décrire des documents  :</a:t>
            </a:r>
          </a:p>
          <a:p>
            <a:pPr lvl="2"/>
            <a:r>
              <a:rPr lang="fr-FR" altLang="fr-FR"/>
              <a:t>textuels</a:t>
            </a:r>
          </a:p>
          <a:p>
            <a:pPr lvl="2"/>
            <a:r>
              <a:rPr lang="fr-FR" altLang="fr-FR"/>
              <a:t>hypertextes</a:t>
            </a:r>
          </a:p>
          <a:p>
            <a:pPr lvl="2"/>
            <a:r>
              <a:rPr lang="fr-FR" altLang="fr-FR"/>
              <a:t>multimédias</a:t>
            </a:r>
          </a:p>
          <a:p>
            <a:pPr lvl="2"/>
            <a:r>
              <a:rPr lang="fr-FR" altLang="fr-FR"/>
              <a:t>…</a:t>
            </a:r>
          </a:p>
          <a:p>
            <a:pPr lvl="2"/>
            <a:endParaRPr lang="fr-FR" altLang="fr-FR"/>
          </a:p>
          <a:p>
            <a:pPr lvl="1"/>
            <a:r>
              <a:rPr lang="fr-FR" altLang="fr-FR"/>
              <a:t>Le balisage indique comment interpréter le contenu d’un élément</a:t>
            </a: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2BE0D6B9-8624-4DA4-AC29-C98A9B072C20}" type="slidenum">
              <a:rPr lang="fr-FR" altLang="fr-FR"/>
              <a:pPr/>
              <a:t>70</a:t>
            </a:fld>
            <a:endParaRPr lang="fr-FR" altLang="fr-FR"/>
          </a:p>
        </p:txBody>
      </p:sp>
      <p:sp>
        <p:nvSpPr>
          <p:cNvPr id="194562" name="Rectangle 2"/>
          <p:cNvSpPr>
            <a:spLocks noGrp="1" noChangeArrowheads="1"/>
          </p:cNvSpPr>
          <p:nvPr>
            <p:ph type="title"/>
          </p:nvPr>
        </p:nvSpPr>
        <p:spPr/>
        <p:txBody>
          <a:bodyPr/>
          <a:lstStyle/>
          <a:p>
            <a:r>
              <a:rPr lang="fr-FR" altLang="fr-FR"/>
              <a:t>&lt;FRAME … &gt;</a:t>
            </a:r>
          </a:p>
        </p:txBody>
      </p:sp>
      <p:sp>
        <p:nvSpPr>
          <p:cNvPr id="194563" name="Rectangle 3"/>
          <p:cNvSpPr>
            <a:spLocks noGrp="1" noChangeArrowheads="1"/>
          </p:cNvSpPr>
          <p:nvPr>
            <p:ph type="body" idx="1"/>
          </p:nvPr>
        </p:nvSpPr>
        <p:spPr>
          <a:xfrm>
            <a:off x="381000" y="1333500"/>
            <a:ext cx="8458200" cy="4914900"/>
          </a:xfrm>
        </p:spPr>
        <p:txBody>
          <a:bodyPr/>
          <a:lstStyle/>
          <a:p>
            <a:pPr>
              <a:tabLst>
                <a:tab pos="1333500" algn="l"/>
                <a:tab pos="6007100" algn="l"/>
              </a:tabLst>
            </a:pPr>
            <a:r>
              <a:rPr lang="fr-FR" altLang="fr-FR">
                <a:solidFill>
                  <a:schemeClr val="accent2"/>
                </a:solidFill>
              </a:rPr>
              <a:t>&lt;FRAME	NAME="nom de la frame"	SRC= "url"		SCROLLING="YES|NO|AUTO	NORESIZE	</a:t>
            </a:r>
            <a:br>
              <a:rPr lang="fr-FR" altLang="fr-FR">
                <a:solidFill>
                  <a:schemeClr val="accent2"/>
                </a:solidFill>
              </a:rPr>
            </a:br>
            <a:r>
              <a:rPr lang="fr-FR" altLang="fr-FR">
                <a:solidFill>
                  <a:schemeClr val="accent2"/>
                </a:solidFill>
              </a:rPr>
              <a:t>	FRAMEBORDER="YES|NO"	BORDER="b" 		FRAMESPACING="fs"</a:t>
            </a:r>
            <a:br>
              <a:rPr lang="fr-FR" altLang="fr-FR">
                <a:solidFill>
                  <a:schemeClr val="accent2"/>
                </a:solidFill>
              </a:rPr>
            </a:br>
            <a:r>
              <a:rPr lang="fr-FR" altLang="fr-FR">
                <a:solidFill>
                  <a:schemeClr val="accent2"/>
                </a:solidFill>
              </a:rPr>
              <a:t>	MARGINWIDTH="mw" </a:t>
            </a:r>
            <a:br>
              <a:rPr lang="fr-FR" altLang="fr-FR">
                <a:solidFill>
                  <a:schemeClr val="accent2"/>
                </a:solidFill>
              </a:rPr>
            </a:br>
            <a:r>
              <a:rPr lang="fr-FR" altLang="fr-FR">
                <a:solidFill>
                  <a:schemeClr val="accent2"/>
                </a:solidFill>
              </a:rPr>
              <a:t>	MARGINHEIGHT="mh"&gt;</a:t>
            </a:r>
            <a:endParaRPr lang="fr-FR" altLang="fr-FR" sz="1200">
              <a:solidFill>
                <a:schemeClr val="accent2"/>
              </a:solidFill>
            </a:endParaRPr>
          </a:p>
          <a:p>
            <a:pPr>
              <a:tabLst>
                <a:tab pos="1333500" algn="l"/>
                <a:tab pos="6007100" algn="l"/>
              </a:tabLst>
            </a:pPr>
            <a:r>
              <a:rPr lang="fr-FR" altLang="fr-FR">
                <a:solidFill>
                  <a:schemeClr val="accent2"/>
                </a:solidFill>
              </a:rPr>
              <a:t>SRC= "url"</a:t>
            </a:r>
          </a:p>
          <a:p>
            <a:pPr lvl="1">
              <a:tabLst>
                <a:tab pos="1333500" algn="l"/>
                <a:tab pos="6007100" algn="l"/>
              </a:tabLst>
            </a:pPr>
            <a:r>
              <a:rPr lang="fr-FR" altLang="fr-FR"/>
              <a:t>URL de la page chargée dans la fenêtre</a:t>
            </a:r>
          </a:p>
          <a:p>
            <a:pPr>
              <a:tabLst>
                <a:tab pos="1333500" algn="l"/>
                <a:tab pos="6007100" algn="l"/>
              </a:tabLst>
            </a:pPr>
            <a:r>
              <a:rPr lang="fr-FR" altLang="fr-FR">
                <a:solidFill>
                  <a:schemeClr val="accent2"/>
                </a:solidFill>
              </a:rPr>
              <a:t>SCROLLING="YES|NO|AUTO"</a:t>
            </a:r>
          </a:p>
          <a:p>
            <a:pPr lvl="1">
              <a:tabLst>
                <a:tab pos="1333500" algn="l"/>
                <a:tab pos="6007100" algn="l"/>
              </a:tabLst>
            </a:pPr>
            <a:r>
              <a:rPr lang="fr-FR" altLang="fr-FR"/>
              <a:t>Gère l'affichage des ascenseurs </a:t>
            </a:r>
          </a:p>
          <a:p>
            <a:pPr lvl="2">
              <a:tabLst>
                <a:tab pos="1333500" algn="l"/>
                <a:tab pos="6007100" algn="l"/>
              </a:tabLst>
            </a:pPr>
            <a:r>
              <a:rPr lang="fr-FR" altLang="fr-FR"/>
              <a:t>YES : toujours présents </a:t>
            </a:r>
          </a:p>
          <a:p>
            <a:pPr lvl="2">
              <a:tabLst>
                <a:tab pos="1333500" algn="l"/>
                <a:tab pos="6007100" algn="l"/>
              </a:tabLst>
            </a:pPr>
            <a:r>
              <a:rPr lang="fr-FR" altLang="fr-FR"/>
              <a:t>NO : jamais </a:t>
            </a:r>
          </a:p>
          <a:p>
            <a:pPr lvl="2">
              <a:tabLst>
                <a:tab pos="1333500" algn="l"/>
                <a:tab pos="6007100" algn="l"/>
              </a:tabLst>
            </a:pPr>
            <a:r>
              <a:rPr lang="fr-FR" altLang="fr-FR"/>
              <a:t>AUTO : affichés si nécessaire</a:t>
            </a:r>
            <a:endParaRPr lang="fr-FR" altLang="fr-FR">
              <a:solidFill>
                <a:srgbClr val="FFFF00"/>
              </a:solidFill>
            </a:endParaRP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4C07DC48-A7D2-4A17-A474-F8B912B9A096}" type="slidenum">
              <a:rPr lang="fr-FR" altLang="fr-FR"/>
              <a:pPr/>
              <a:t>71</a:t>
            </a:fld>
            <a:endParaRPr lang="fr-FR" altLang="fr-FR"/>
          </a:p>
        </p:txBody>
      </p:sp>
      <p:sp>
        <p:nvSpPr>
          <p:cNvPr id="196610" name="Rectangle 2"/>
          <p:cNvSpPr>
            <a:spLocks noGrp="1" noChangeArrowheads="1"/>
          </p:cNvSpPr>
          <p:nvPr>
            <p:ph type="title"/>
          </p:nvPr>
        </p:nvSpPr>
        <p:spPr/>
        <p:txBody>
          <a:bodyPr/>
          <a:lstStyle/>
          <a:p>
            <a:r>
              <a:rPr lang="fr-FR" altLang="fr-FR"/>
              <a:t>&lt;FRAME … &gt;</a:t>
            </a:r>
          </a:p>
        </p:txBody>
      </p:sp>
      <p:sp>
        <p:nvSpPr>
          <p:cNvPr id="196611" name="Rectangle 3"/>
          <p:cNvSpPr>
            <a:spLocks noGrp="1" noChangeArrowheads="1"/>
          </p:cNvSpPr>
          <p:nvPr>
            <p:ph type="body" idx="1"/>
          </p:nvPr>
        </p:nvSpPr>
        <p:spPr>
          <a:ln/>
          <a:extLst>
            <a:ext uri="{91240B29-F687-4F45-9708-019B960494DF}">
              <a14:hiddenLine xmlns:a14="http://schemas.microsoft.com/office/drawing/2010/main" w="9525">
                <a:solidFill>
                  <a:srgbClr val="009999"/>
                </a:solidFill>
                <a:miter lim="800000"/>
                <a:headEnd/>
                <a:tailEnd/>
              </a14:hiddenLine>
            </a:ext>
          </a:extLst>
        </p:spPr>
        <p:txBody>
          <a:bodyPr/>
          <a:lstStyle/>
          <a:p>
            <a:r>
              <a:rPr lang="fr-FR" altLang="fr-FR">
                <a:solidFill>
                  <a:schemeClr val="accent2"/>
                </a:solidFill>
              </a:rPr>
              <a:t>NAME="nom de la frame"  </a:t>
            </a:r>
          </a:p>
          <a:p>
            <a:pPr lvl="1"/>
            <a:r>
              <a:rPr lang="fr-FR" altLang="fr-FR"/>
              <a:t>Désignation utilisée pour identifier chaque cadre.</a:t>
            </a:r>
          </a:p>
          <a:p>
            <a:pPr lvl="1"/>
            <a:r>
              <a:rPr lang="fr-FR" altLang="fr-FR"/>
              <a:t>Sert à désigner le cadre dans lequel va s’afficher un document pointé par un lien hypertexte.</a:t>
            </a:r>
          </a:p>
          <a:p>
            <a:pPr lvl="1"/>
            <a:r>
              <a:rPr lang="fr-FR" altLang="fr-FR"/>
              <a:t>Option </a:t>
            </a:r>
            <a:r>
              <a:rPr lang="fr-FR" altLang="fr-FR">
                <a:solidFill>
                  <a:schemeClr val="accent2"/>
                </a:solidFill>
              </a:rPr>
              <a:t>TARGET</a:t>
            </a:r>
            <a:r>
              <a:rPr lang="fr-FR" altLang="fr-FR"/>
              <a:t> (dans un élément </a:t>
            </a:r>
            <a:r>
              <a:rPr lang="fr-FR" altLang="fr-FR">
                <a:solidFill>
                  <a:schemeClr val="accent2"/>
                </a:solidFill>
              </a:rPr>
              <a:t>A</a:t>
            </a:r>
            <a:r>
              <a:rPr lang="fr-FR" altLang="fr-FR"/>
              <a:t>) utilisée avec </a:t>
            </a:r>
            <a:r>
              <a:rPr lang="fr-FR" altLang="fr-FR">
                <a:solidFill>
                  <a:schemeClr val="accent2"/>
                </a:solidFill>
              </a:rPr>
              <a:t>HREF</a:t>
            </a:r>
            <a:r>
              <a:rPr lang="fr-FR" altLang="fr-FR"/>
              <a:t>.</a:t>
            </a:r>
            <a:br>
              <a:rPr lang="fr-FR" altLang="fr-FR"/>
            </a:br>
            <a:r>
              <a:rPr lang="fr-FR" altLang="fr-FR"/>
              <a:t>&lt; A TARGET="nom du cadre de destination" HREF="url" &gt;</a:t>
            </a:r>
          </a:p>
          <a:p>
            <a:pPr lvl="1"/>
            <a:r>
              <a:rPr lang="fr-FR" altLang="fr-FR"/>
              <a:t>L’absence de TARGET dans un élément </a:t>
            </a:r>
            <a:r>
              <a:rPr lang="fr-FR" altLang="fr-FR">
                <a:solidFill>
                  <a:schemeClr val="accent2"/>
                </a:solidFill>
              </a:rPr>
              <a:t>A</a:t>
            </a:r>
            <a:r>
              <a:rPr lang="fr-FR" altLang="fr-FR"/>
              <a:t> provoque l ’affichage dans le cadre qui contient le lien.</a:t>
            </a:r>
            <a:r>
              <a:rPr lang="fr-FR" altLang="fr-FR">
                <a:solidFill>
                  <a:srgbClr val="FFFF00"/>
                </a:solidFill>
              </a:rPr>
              <a:t> </a:t>
            </a:r>
          </a:p>
          <a:p>
            <a:pPr lvl="1"/>
            <a:r>
              <a:rPr lang="fr-FR" altLang="fr-FR"/>
              <a:t>Nom de cadre prédéfinis : _parent, _top, _blank, ...</a:t>
            </a:r>
            <a:endParaRPr lang="fr-FR" altLang="fr-FR" sz="1400">
              <a:latin typeface="Courier New" panose="02070309020205020404" pitchFamily="49" charset="0"/>
            </a:endParaRPr>
          </a:p>
          <a:p>
            <a:r>
              <a:rPr lang="fr-FR" altLang="fr-FR"/>
              <a:t>Exemple</a:t>
            </a:r>
          </a:p>
          <a:p>
            <a:pPr lvl="1"/>
            <a:r>
              <a:rPr lang="fr-FR" altLang="fr-FR"/>
              <a:t>	&lt; A HREF="lien.html" TARGET="contenu"&gt;lien&lt;/A&gt;</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BF71786B-1F9F-407A-B00D-D78863CA2FFC}" type="slidenum">
              <a:rPr lang="fr-FR" altLang="fr-FR"/>
              <a:pPr/>
              <a:t>72</a:t>
            </a:fld>
            <a:endParaRPr lang="fr-FR" altLang="fr-FR"/>
          </a:p>
        </p:txBody>
      </p:sp>
      <p:sp>
        <p:nvSpPr>
          <p:cNvPr id="198658" name="Rectangle 2"/>
          <p:cNvSpPr>
            <a:spLocks noGrp="1" noChangeArrowheads="1"/>
          </p:cNvSpPr>
          <p:nvPr>
            <p:ph type="title"/>
          </p:nvPr>
        </p:nvSpPr>
        <p:spPr/>
        <p:txBody>
          <a:bodyPr/>
          <a:lstStyle/>
          <a:p>
            <a:r>
              <a:rPr lang="fr-FR" altLang="fr-FR"/>
              <a:t>&lt;FRAME … &gt;</a:t>
            </a:r>
            <a:r>
              <a:rPr lang="fr-FR" altLang="fr-FR">
                <a:solidFill>
                  <a:srgbClr val="FFFF00"/>
                </a:solidFill>
              </a:rPr>
              <a:t> </a:t>
            </a:r>
          </a:p>
        </p:txBody>
      </p:sp>
      <p:sp>
        <p:nvSpPr>
          <p:cNvPr id="198659" name="Rectangle 3"/>
          <p:cNvSpPr>
            <a:spLocks noGrp="1" noChangeArrowheads="1"/>
          </p:cNvSpPr>
          <p:nvPr>
            <p:ph type="body" idx="1"/>
          </p:nvPr>
        </p:nvSpPr>
        <p:spPr/>
        <p:txBody>
          <a:bodyPr/>
          <a:lstStyle/>
          <a:p>
            <a:r>
              <a:rPr lang="fr-FR" altLang="fr-FR">
                <a:solidFill>
                  <a:schemeClr val="accent2"/>
                </a:solidFill>
              </a:rPr>
              <a:t>NORESIZE </a:t>
            </a:r>
          </a:p>
          <a:p>
            <a:pPr lvl="1"/>
            <a:r>
              <a:rPr lang="fr-FR" altLang="fr-FR"/>
              <a:t>Empêche le redimensionnement d’un cadre.</a:t>
            </a:r>
            <a:endParaRPr lang="fr-FR" altLang="fr-FR">
              <a:solidFill>
                <a:srgbClr val="FFFF00"/>
              </a:solidFill>
            </a:endParaRPr>
          </a:p>
          <a:p>
            <a:r>
              <a:rPr lang="fr-FR" altLang="fr-FR">
                <a:solidFill>
                  <a:schemeClr val="accent2"/>
                </a:solidFill>
              </a:rPr>
              <a:t>FRAMEBORDER, BORDER et FRAMESPACING</a:t>
            </a:r>
          </a:p>
          <a:p>
            <a:pPr lvl="1"/>
            <a:r>
              <a:rPr lang="fr-FR" altLang="fr-FR"/>
              <a:t>Mêmes fonctions que pour la balise FRAMESET </a:t>
            </a:r>
            <a:br>
              <a:rPr lang="fr-FR" altLang="fr-FR"/>
            </a:br>
            <a:r>
              <a:rPr lang="fr-FR" altLang="fr-FR"/>
              <a:t>mais leur action est prioritaire s'ils sont ajoutés à la balise FRAME.</a:t>
            </a:r>
          </a:p>
          <a:p>
            <a:r>
              <a:rPr lang="fr-FR" altLang="fr-FR">
                <a:solidFill>
                  <a:schemeClr val="accent2"/>
                </a:solidFill>
              </a:rPr>
              <a:t>MARGINWIDTH="mw"</a:t>
            </a:r>
            <a:r>
              <a:rPr lang="fr-FR" altLang="fr-FR">
                <a:solidFill>
                  <a:srgbClr val="FFFF00"/>
                </a:solidFill>
              </a:rPr>
              <a:t> </a:t>
            </a:r>
          </a:p>
          <a:p>
            <a:pPr lvl="1"/>
            <a:r>
              <a:rPr lang="fr-FR" altLang="fr-FR"/>
              <a:t>Espace vide laissé à gauche du cadre (en pixels).</a:t>
            </a:r>
          </a:p>
          <a:p>
            <a:r>
              <a:rPr lang="fr-FR" altLang="fr-FR">
                <a:solidFill>
                  <a:schemeClr val="accent2"/>
                </a:solidFill>
              </a:rPr>
              <a:t>MARGINHEIGHT="mh"</a:t>
            </a:r>
            <a:r>
              <a:rPr lang="fr-FR" altLang="fr-FR">
                <a:solidFill>
                  <a:srgbClr val="FFFF00"/>
                </a:solidFill>
              </a:rPr>
              <a:t> </a:t>
            </a:r>
            <a:endParaRPr lang="fr-FR" altLang="fr-FR">
              <a:solidFill>
                <a:schemeClr val="accent2"/>
              </a:solidFill>
            </a:endParaRPr>
          </a:p>
          <a:p>
            <a:pPr lvl="1"/>
            <a:r>
              <a:rPr lang="fr-FR" altLang="fr-FR"/>
              <a:t>Espace vide laissé en haut du cadre (en pixels).</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669B7003-0549-4AFB-BC39-C54B927AAE2B}" type="slidenum">
              <a:rPr lang="fr-FR" altLang="fr-FR"/>
              <a:pPr/>
              <a:t>73</a:t>
            </a:fld>
            <a:endParaRPr lang="fr-FR" altLang="fr-FR"/>
          </a:p>
        </p:txBody>
      </p:sp>
      <p:sp>
        <p:nvSpPr>
          <p:cNvPr id="199682" name="Rectangle 2"/>
          <p:cNvSpPr>
            <a:spLocks noGrp="1" noChangeArrowheads="1"/>
          </p:cNvSpPr>
          <p:nvPr>
            <p:ph type="title"/>
          </p:nvPr>
        </p:nvSpPr>
        <p:spPr/>
        <p:txBody>
          <a:bodyPr/>
          <a:lstStyle/>
          <a:p>
            <a:r>
              <a:rPr lang="fr-FR" altLang="fr-FR" sz="2000"/>
              <a:t>Découpages multiples</a:t>
            </a:r>
            <a:endParaRPr lang="fr-FR" altLang="fr-FR"/>
          </a:p>
        </p:txBody>
      </p:sp>
      <p:sp>
        <p:nvSpPr>
          <p:cNvPr id="199683" name="Rectangle 3"/>
          <p:cNvSpPr>
            <a:spLocks noGrp="1" noChangeArrowheads="1"/>
          </p:cNvSpPr>
          <p:nvPr>
            <p:ph type="body" idx="1"/>
          </p:nvPr>
        </p:nvSpPr>
        <p:spPr>
          <a:xfrm>
            <a:off x="228600" y="1524000"/>
            <a:ext cx="8915400" cy="4572000"/>
          </a:xfrm>
        </p:spPr>
        <p:txBody>
          <a:bodyPr/>
          <a:lstStyle/>
          <a:p>
            <a:pPr marL="0" indent="0">
              <a:lnSpc>
                <a:spcPct val="90000"/>
              </a:lnSpc>
              <a:tabLst>
                <a:tab pos="1714500" algn="l"/>
              </a:tabLst>
            </a:pPr>
            <a:r>
              <a:rPr lang="fr-FR" altLang="fr-FR"/>
              <a:t>Exemple de découpages multiples</a:t>
            </a:r>
          </a:p>
          <a:p>
            <a:pPr marL="0" indent="0">
              <a:lnSpc>
                <a:spcPct val="90000"/>
              </a:lnSpc>
              <a:tabLst>
                <a:tab pos="1714500" algn="l"/>
              </a:tabLst>
            </a:pPr>
            <a:endParaRPr lang="fr-FR" altLang="fr-FR"/>
          </a:p>
          <a:p>
            <a:pPr marL="0" indent="0">
              <a:lnSpc>
                <a:spcPct val="90000"/>
              </a:lnSpc>
              <a:tabLst>
                <a:tab pos="1714500" algn="l"/>
              </a:tabLst>
            </a:pPr>
            <a:endParaRPr lang="fr-FR" altLang="fr-FR"/>
          </a:p>
          <a:p>
            <a:pPr marL="0" indent="0">
              <a:lnSpc>
                <a:spcPct val="90000"/>
              </a:lnSpc>
              <a:tabLst>
                <a:tab pos="1714500" algn="l"/>
              </a:tabLst>
            </a:pPr>
            <a:endParaRPr lang="fr-FR" altLang="fr-FR"/>
          </a:p>
          <a:p>
            <a:pPr marL="0" indent="0">
              <a:lnSpc>
                <a:spcPct val="90000"/>
              </a:lnSpc>
              <a:tabLst>
                <a:tab pos="1714500" algn="l"/>
              </a:tabLst>
            </a:pPr>
            <a:endParaRPr lang="fr-FR" altLang="fr-FR"/>
          </a:p>
          <a:p>
            <a:pPr marL="0" indent="0">
              <a:lnSpc>
                <a:spcPct val="90000"/>
              </a:lnSpc>
              <a:tabLst>
                <a:tab pos="1714500" algn="l"/>
              </a:tabLst>
            </a:pPr>
            <a:endParaRPr lang="fr-FR" altLang="fr-FR"/>
          </a:p>
          <a:p>
            <a:pPr marL="0" indent="0">
              <a:lnSpc>
                <a:spcPct val="90000"/>
              </a:lnSpc>
              <a:tabLst>
                <a:tab pos="1714500" algn="l"/>
              </a:tabLst>
            </a:pPr>
            <a:endParaRPr lang="fr-FR" altLang="fr-FR"/>
          </a:p>
          <a:p>
            <a:pPr marL="0" indent="0">
              <a:lnSpc>
                <a:spcPct val="90000"/>
              </a:lnSpc>
              <a:tabLst>
                <a:tab pos="1714500" algn="l"/>
              </a:tabLst>
            </a:pPr>
            <a:endParaRPr lang="fr-FR" altLang="fr-FR"/>
          </a:p>
          <a:p>
            <a:pPr marL="0" indent="0">
              <a:lnSpc>
                <a:spcPct val="90000"/>
              </a:lnSpc>
              <a:tabLst>
                <a:tab pos="1714500" algn="l"/>
              </a:tabLst>
            </a:pPr>
            <a:endParaRPr lang="fr-FR" altLang="fr-FR" sz="1200"/>
          </a:p>
          <a:p>
            <a:pPr marL="0" indent="0">
              <a:lnSpc>
                <a:spcPct val="90000"/>
              </a:lnSpc>
              <a:tabLst>
                <a:tab pos="1714500" algn="l"/>
              </a:tabLst>
            </a:pPr>
            <a:r>
              <a:rPr lang="fr-FR" altLang="fr-FR"/>
              <a:t>Deux façons de faire</a:t>
            </a:r>
          </a:p>
          <a:p>
            <a:pPr marL="952500" lvl="1" indent="-279400">
              <a:lnSpc>
                <a:spcPct val="90000"/>
              </a:lnSpc>
              <a:tabLst>
                <a:tab pos="1714500" algn="l"/>
              </a:tabLst>
            </a:pPr>
            <a:r>
              <a:rPr lang="fr-FR" altLang="fr-FR"/>
              <a:t>Découpages imbriqués dans un seul fichier</a:t>
            </a:r>
          </a:p>
          <a:p>
            <a:pPr marL="952500" lvl="1" indent="-279400">
              <a:lnSpc>
                <a:spcPct val="90000"/>
              </a:lnSpc>
              <a:tabLst>
                <a:tab pos="1714500" algn="l"/>
              </a:tabLst>
            </a:pPr>
            <a:r>
              <a:rPr lang="fr-FR" altLang="fr-FR"/>
              <a:t>Découpages dans plusieurs fichiers</a:t>
            </a:r>
          </a:p>
        </p:txBody>
      </p:sp>
      <p:pic>
        <p:nvPicPr>
          <p:cNvPr id="1996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7600" y="2139950"/>
            <a:ext cx="3403600" cy="2552700"/>
          </a:xfrm>
          <a:prstGeom prst="rect">
            <a:avLst/>
          </a:prstGeom>
          <a:solidFill>
            <a:srgbClr val="4B54CF"/>
          </a:solidFill>
          <a:ln w="9525">
            <a:solidFill>
              <a:schemeClr val="tx1"/>
            </a:solidFill>
            <a:miter lim="800000"/>
            <a:headEnd/>
            <a:tailEnd/>
          </a:ln>
          <a:effectLst>
            <a:outerShdw dist="71842" dir="2700000" algn="ctr" rotWithShape="0">
              <a:schemeClr val="bg2"/>
            </a:outerShdw>
          </a:effectLst>
        </p:spPr>
      </p:pic>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space réservé du numéro de diapositive 5"/>
          <p:cNvSpPr>
            <a:spLocks noGrp="1"/>
          </p:cNvSpPr>
          <p:nvPr>
            <p:ph type="sldNum" sz="quarter" idx="12"/>
          </p:nvPr>
        </p:nvSpPr>
        <p:spPr/>
        <p:txBody>
          <a:bodyPr/>
          <a:lstStyle/>
          <a:p>
            <a:fld id="{8C7F106F-789F-48D7-B301-CA4CA269C437}" type="slidenum">
              <a:rPr lang="fr-FR" altLang="fr-FR"/>
              <a:pPr/>
              <a:t>74</a:t>
            </a:fld>
            <a:endParaRPr lang="fr-FR" altLang="fr-FR"/>
          </a:p>
        </p:txBody>
      </p:sp>
      <p:sp>
        <p:nvSpPr>
          <p:cNvPr id="201730" name="Rectangle 2"/>
          <p:cNvSpPr>
            <a:spLocks noChangeArrowheads="1"/>
          </p:cNvSpPr>
          <p:nvPr/>
        </p:nvSpPr>
        <p:spPr bwMode="auto">
          <a:xfrm>
            <a:off x="1460500" y="2430463"/>
            <a:ext cx="5689600" cy="255587"/>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fr-FR"/>
          </a:p>
        </p:txBody>
      </p:sp>
      <p:sp>
        <p:nvSpPr>
          <p:cNvPr id="201731" name="Rectangle 3"/>
          <p:cNvSpPr>
            <a:spLocks noChangeArrowheads="1"/>
          </p:cNvSpPr>
          <p:nvPr/>
        </p:nvSpPr>
        <p:spPr bwMode="auto">
          <a:xfrm>
            <a:off x="1981200" y="3652838"/>
            <a:ext cx="5689600" cy="255587"/>
          </a:xfrm>
          <a:prstGeom prst="rect">
            <a:avLst/>
          </a:prstGeom>
          <a:solidFill>
            <a:srgbClr val="FF33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fr-FR"/>
          </a:p>
        </p:txBody>
      </p:sp>
      <p:sp>
        <p:nvSpPr>
          <p:cNvPr id="201732" name="Rectangle 4"/>
          <p:cNvSpPr>
            <a:spLocks noChangeArrowheads="1"/>
          </p:cNvSpPr>
          <p:nvPr/>
        </p:nvSpPr>
        <p:spPr bwMode="auto">
          <a:xfrm>
            <a:off x="1981200" y="3397250"/>
            <a:ext cx="5689600" cy="255588"/>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fr-FR"/>
          </a:p>
        </p:txBody>
      </p:sp>
      <p:sp>
        <p:nvSpPr>
          <p:cNvPr id="201733" name="Rectangle 5"/>
          <p:cNvSpPr>
            <a:spLocks noChangeArrowheads="1"/>
          </p:cNvSpPr>
          <p:nvPr/>
        </p:nvSpPr>
        <p:spPr bwMode="auto">
          <a:xfrm>
            <a:off x="1460500" y="2686050"/>
            <a:ext cx="5689600" cy="255588"/>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fr-FR"/>
          </a:p>
        </p:txBody>
      </p:sp>
      <p:sp>
        <p:nvSpPr>
          <p:cNvPr id="201734" name="Rectangle 6"/>
          <p:cNvSpPr>
            <a:spLocks noChangeArrowheads="1"/>
          </p:cNvSpPr>
          <p:nvPr/>
        </p:nvSpPr>
        <p:spPr bwMode="auto">
          <a:xfrm>
            <a:off x="850900" y="1743075"/>
            <a:ext cx="5689600" cy="215900"/>
          </a:xfrm>
          <a:prstGeom prst="rect">
            <a:avLst/>
          </a:prstGeom>
          <a:solidFill>
            <a:srgbClr val="4D4D4D"/>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endParaRPr lang="fr-FR" altLang="fr-FR" i="1"/>
          </a:p>
        </p:txBody>
      </p:sp>
      <p:sp>
        <p:nvSpPr>
          <p:cNvPr id="201735" name="Rectangle 7"/>
          <p:cNvSpPr>
            <a:spLocks noGrp="1" noChangeArrowheads="1"/>
          </p:cNvSpPr>
          <p:nvPr>
            <p:ph type="title"/>
          </p:nvPr>
        </p:nvSpPr>
        <p:spPr/>
        <p:txBody>
          <a:bodyPr/>
          <a:lstStyle/>
          <a:p>
            <a:r>
              <a:rPr lang="fr-FR" altLang="fr-FR" sz="2000"/>
              <a:t>Découpage unique imbriqué</a:t>
            </a:r>
            <a:endParaRPr lang="fr-FR" altLang="fr-FR"/>
          </a:p>
        </p:txBody>
      </p:sp>
      <p:sp>
        <p:nvSpPr>
          <p:cNvPr id="201736" name="Rectangle 8"/>
          <p:cNvSpPr>
            <a:spLocks noGrp="1" noChangeArrowheads="1"/>
          </p:cNvSpPr>
          <p:nvPr>
            <p:ph type="body" idx="1"/>
          </p:nvPr>
        </p:nvSpPr>
        <p:spPr>
          <a:xfrm>
            <a:off x="381000" y="1514475"/>
            <a:ext cx="8661400" cy="3522663"/>
          </a:xfrm>
        </p:spPr>
        <p:txBody>
          <a:bodyPr lIns="0" rIns="0"/>
          <a:lstStyle/>
          <a:p>
            <a:pPr>
              <a:spcBef>
                <a:spcPct val="0"/>
              </a:spcBef>
            </a:pPr>
            <a:r>
              <a:rPr lang="fr-FR" altLang="fr-FR" sz="1600">
                <a:solidFill>
                  <a:srgbClr val="FFFFFF"/>
                </a:solidFill>
                <a:latin typeface="Courier New" panose="02070309020205020404" pitchFamily="49" charset="0"/>
              </a:rPr>
              <a:t> </a:t>
            </a:r>
            <a:endParaRPr lang="fr-FR" altLang="fr-FR" sz="1600"/>
          </a:p>
        </p:txBody>
      </p:sp>
      <p:pic>
        <p:nvPicPr>
          <p:cNvPr id="201737"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5038" y="4540250"/>
            <a:ext cx="2303462" cy="1727200"/>
          </a:xfrm>
          <a:prstGeom prst="rect">
            <a:avLst/>
          </a:prstGeom>
          <a:noFill/>
          <a:ln w="9525">
            <a:solidFill>
              <a:schemeClr val="tx1"/>
            </a:solidFill>
            <a:miter lim="800000"/>
            <a:headEnd/>
            <a:tailEnd/>
          </a:ln>
          <a:effectLst>
            <a:outerShdw dist="71842" dir="2700000" algn="ctr" rotWithShape="0">
              <a:schemeClr val="bg2"/>
            </a:outerShdw>
          </a:effectLst>
          <a:extLst>
            <a:ext uri="{909E8E84-426E-40DD-AFC4-6F175D3DCCD1}">
              <a14:hiddenFill xmlns:a14="http://schemas.microsoft.com/office/drawing/2010/main">
                <a:solidFill>
                  <a:schemeClr val="accent1"/>
                </a:solidFill>
              </a14:hiddenFill>
            </a:ext>
          </a:extLst>
        </p:spPr>
      </p:pic>
      <p:sp>
        <p:nvSpPr>
          <p:cNvPr id="201738" name="Rectangle 10"/>
          <p:cNvSpPr>
            <a:spLocks noChangeArrowheads="1"/>
          </p:cNvSpPr>
          <p:nvPr/>
        </p:nvSpPr>
        <p:spPr bwMode="auto">
          <a:xfrm>
            <a:off x="215900" y="1431925"/>
            <a:ext cx="8618538" cy="4003675"/>
          </a:xfrm>
          <a:prstGeom prst="rect">
            <a:avLst/>
          </a:prstGeom>
          <a:noFill/>
          <a:ln>
            <a:noFill/>
          </a:ln>
          <a:effectLst/>
          <a:extLst>
            <a:ext uri="{909E8E84-426E-40DD-AFC4-6F175D3DCCD1}">
              <a14:hiddenFill xmlns:a14="http://schemas.microsoft.com/office/drawing/2010/main">
                <a:solidFill>
                  <a:srgbClr val="4B54C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indent="38100">
              <a:defRPr sz="2400">
                <a:solidFill>
                  <a:schemeClr val="tx1"/>
                </a:solidFill>
                <a:latin typeface="Times New Roman" panose="02020603050405020304" pitchFamily="18" charset="0"/>
              </a:defRPr>
            </a:lvl3pPr>
            <a:lvl4pPr marL="1333500">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r>
              <a:rPr lang="fr-FR" altLang="fr-FR" sz="1600" b="1">
                <a:latin typeface="Courier New" panose="02070309020205020404" pitchFamily="49" charset="0"/>
              </a:rPr>
              <a:t>&lt;FRAMESET COLS="50%,*" BORDER="2" FRAMEBORDER="YES" FRAMESPACING="2"&gt;</a:t>
            </a:r>
          </a:p>
          <a:p>
            <a:pPr eaLnBrk="0" hangingPunct="0"/>
            <a:r>
              <a:rPr lang="fr-FR" altLang="fr-FR" sz="1600" b="1">
                <a:latin typeface="Courier New" panose="02070309020205020404" pitchFamily="49" charset="0"/>
              </a:rPr>
              <a:t>     </a:t>
            </a:r>
            <a:r>
              <a:rPr lang="fr-FR" altLang="fr-FR" sz="1600" b="1">
                <a:solidFill>
                  <a:schemeClr val="bg1"/>
                </a:solidFill>
                <a:latin typeface="Courier New" panose="02070309020205020404" pitchFamily="49" charset="0"/>
              </a:rPr>
              <a:t>&lt;FRAME NAME="1" SRC="1.html" SCROLLING="yes"&gt;</a:t>
            </a:r>
          </a:p>
          <a:p>
            <a:pPr lvl="1" eaLnBrk="0" hangingPunct="0"/>
            <a:r>
              <a:rPr lang="fr-FR" altLang="fr-FR" sz="1600" b="1">
                <a:latin typeface="Courier New" panose="02070309020205020404" pitchFamily="49" charset="0"/>
              </a:rPr>
              <a:t> </a:t>
            </a:r>
          </a:p>
          <a:p>
            <a:pPr lvl="1" eaLnBrk="0" hangingPunct="0"/>
            <a:r>
              <a:rPr lang="fr-FR" altLang="fr-FR" sz="1600" b="1">
                <a:latin typeface="Courier New" panose="02070309020205020404" pitchFamily="49" charset="0"/>
              </a:rPr>
              <a:t> &lt;FRAMESET ROWS="33%,33%,*"&gt;</a:t>
            </a:r>
          </a:p>
          <a:p>
            <a:pPr lvl="1" eaLnBrk="0" hangingPunct="0"/>
            <a:r>
              <a:rPr lang="fr-FR" altLang="fr-FR" sz="1600" b="1">
                <a:latin typeface="Courier New" panose="02070309020205020404" pitchFamily="49" charset="0"/>
              </a:rPr>
              <a:t>      &lt;FRAME NAME="2" SRC="2.html" SCROLLING="auto"&gt;</a:t>
            </a:r>
          </a:p>
          <a:p>
            <a:pPr lvl="2" eaLnBrk="0" hangingPunct="0"/>
            <a:r>
              <a:rPr lang="fr-FR" altLang="fr-FR" sz="1600" b="1">
                <a:latin typeface="Courier New" panose="02070309020205020404" pitchFamily="49" charset="0"/>
              </a:rPr>
              <a:t>  &lt;FRAME NAME="3" SRC="3.html" SCROLLING="auto"&gt;</a:t>
            </a:r>
          </a:p>
          <a:p>
            <a:pPr lvl="2" eaLnBrk="0" hangingPunct="0"/>
            <a:r>
              <a:rPr lang="fr-FR" altLang="fr-FR" sz="1600" b="1">
                <a:latin typeface="Courier New" panose="02070309020205020404" pitchFamily="49" charset="0"/>
              </a:rPr>
              <a:t>  </a:t>
            </a:r>
          </a:p>
          <a:p>
            <a:pPr lvl="2" eaLnBrk="0" hangingPunct="0"/>
            <a:r>
              <a:rPr lang="fr-FR" altLang="fr-FR" sz="1600" b="1">
                <a:latin typeface="Courier New" panose="02070309020205020404" pitchFamily="49" charset="0"/>
              </a:rPr>
              <a:t>  &lt;FRAMESET  COLS="50%,*"&gt;</a:t>
            </a:r>
          </a:p>
          <a:p>
            <a:pPr lvl="3" eaLnBrk="0" hangingPunct="0"/>
            <a:r>
              <a:rPr lang="fr-FR" altLang="fr-FR" sz="1600" b="1">
                <a:latin typeface="Courier New" panose="02070309020205020404" pitchFamily="49" charset="0"/>
              </a:rPr>
              <a:t>   &lt;FRAME NAME="4" SRC="4.html" SCROLLING="auto"&gt;</a:t>
            </a:r>
          </a:p>
          <a:p>
            <a:pPr lvl="3" eaLnBrk="0" hangingPunct="0"/>
            <a:r>
              <a:rPr lang="fr-FR" altLang="fr-FR" sz="1600" b="1">
                <a:latin typeface="Courier New" panose="02070309020205020404" pitchFamily="49" charset="0"/>
              </a:rPr>
              <a:t>   &lt;FRAME NAME="5" SRC="5.html" SCROLLING="auto"&gt;</a:t>
            </a:r>
          </a:p>
          <a:p>
            <a:pPr lvl="2" eaLnBrk="0" hangingPunct="0"/>
            <a:r>
              <a:rPr lang="fr-FR" altLang="fr-FR" sz="1600" b="1">
                <a:latin typeface="Courier New" panose="02070309020205020404" pitchFamily="49" charset="0"/>
              </a:rPr>
              <a:t>  &lt;/FRAMESET&gt;</a:t>
            </a:r>
          </a:p>
          <a:p>
            <a:pPr lvl="2" eaLnBrk="0" hangingPunct="0"/>
            <a:endParaRPr lang="fr-FR" altLang="fr-FR" sz="1600" b="1">
              <a:latin typeface="Courier New" panose="02070309020205020404" pitchFamily="49" charset="0"/>
            </a:endParaRPr>
          </a:p>
          <a:p>
            <a:pPr lvl="1" eaLnBrk="0" hangingPunct="0"/>
            <a:r>
              <a:rPr lang="fr-FR" altLang="fr-FR" sz="1600" b="1">
                <a:latin typeface="Courier New" panose="02070309020205020404" pitchFamily="49" charset="0"/>
              </a:rPr>
              <a:t> &lt;FRAMESET&gt;</a:t>
            </a:r>
          </a:p>
          <a:p>
            <a:pPr lvl="1" eaLnBrk="0" hangingPunct="0"/>
            <a:endParaRPr lang="fr-FR" altLang="fr-FR" sz="1600" b="1">
              <a:latin typeface="Courier New" panose="02070309020205020404" pitchFamily="49" charset="0"/>
            </a:endParaRPr>
          </a:p>
          <a:p>
            <a:pPr eaLnBrk="0" hangingPunct="0"/>
            <a:r>
              <a:rPr lang="fr-FR" altLang="fr-FR" sz="1600" b="1">
                <a:latin typeface="Courier New" panose="02070309020205020404" pitchFamily="49" charset="0"/>
              </a:rPr>
              <a:t>&lt;/FRAMESET&gt;</a:t>
            </a:r>
          </a:p>
          <a:p>
            <a:pPr eaLnBrk="0" hangingPunct="0"/>
            <a:endParaRPr lang="fr-FR" altLang="fr-FR" sz="1600" b="1">
              <a:latin typeface="Courier New" panose="02070309020205020404" pitchFamily="49" charset="0"/>
            </a:endParaRP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Espace réservé du numéro de diapositive 6"/>
          <p:cNvSpPr>
            <a:spLocks noGrp="1"/>
          </p:cNvSpPr>
          <p:nvPr>
            <p:ph type="sldNum" sz="quarter" idx="12"/>
          </p:nvPr>
        </p:nvSpPr>
        <p:spPr/>
        <p:txBody>
          <a:bodyPr/>
          <a:lstStyle/>
          <a:p>
            <a:fld id="{F4F94370-60BD-4A2B-9C57-59CE209F1E06}" type="slidenum">
              <a:rPr lang="fr-FR" altLang="fr-FR"/>
              <a:pPr/>
              <a:t>75</a:t>
            </a:fld>
            <a:endParaRPr lang="fr-FR" altLang="fr-FR"/>
          </a:p>
        </p:txBody>
      </p:sp>
      <p:sp>
        <p:nvSpPr>
          <p:cNvPr id="203778" name="Rectangle 2"/>
          <p:cNvSpPr>
            <a:spLocks noGrp="1" noChangeArrowheads="1"/>
          </p:cNvSpPr>
          <p:nvPr>
            <p:ph type="title"/>
          </p:nvPr>
        </p:nvSpPr>
        <p:spPr/>
        <p:txBody>
          <a:bodyPr/>
          <a:lstStyle/>
          <a:p>
            <a:r>
              <a:rPr lang="fr-FR" altLang="fr-FR" sz="2000"/>
              <a:t>Découpages en plusieurs fois</a:t>
            </a:r>
            <a:endParaRPr lang="fr-FR" altLang="fr-FR" sz="1200"/>
          </a:p>
        </p:txBody>
      </p:sp>
      <p:pic>
        <p:nvPicPr>
          <p:cNvPr id="20377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925" y="3995738"/>
            <a:ext cx="2847975" cy="2136775"/>
          </a:xfrm>
          <a:prstGeom prst="rect">
            <a:avLst/>
          </a:prstGeom>
          <a:noFill/>
          <a:ln w="9525">
            <a:solidFill>
              <a:schemeClr val="tx1"/>
            </a:solidFill>
            <a:miter lim="800000"/>
            <a:headEnd/>
            <a:tailEnd/>
          </a:ln>
          <a:effectLst>
            <a:outerShdw dist="71842" dir="2700000" algn="ctr" rotWithShape="0">
              <a:srgbClr val="5F5F5F"/>
            </a:outerShdw>
          </a:effectLst>
          <a:extLst>
            <a:ext uri="{909E8E84-426E-40DD-AFC4-6F175D3DCCD1}">
              <a14:hiddenFill xmlns:a14="http://schemas.microsoft.com/office/drawing/2010/main">
                <a:solidFill>
                  <a:schemeClr val="accent1"/>
                </a:solidFill>
              </a14:hiddenFill>
            </a:ext>
          </a:extLst>
        </p:spPr>
      </p:pic>
      <p:grpSp>
        <p:nvGrpSpPr>
          <p:cNvPr id="203780" name="Group 4"/>
          <p:cNvGrpSpPr>
            <a:grpSpLocks/>
          </p:cNvGrpSpPr>
          <p:nvPr/>
        </p:nvGrpSpPr>
        <p:grpSpPr bwMode="auto">
          <a:xfrm>
            <a:off x="1720850" y="3984625"/>
            <a:ext cx="1422400" cy="2149475"/>
            <a:chOff x="1593" y="1280"/>
            <a:chExt cx="896" cy="1354"/>
          </a:xfrm>
        </p:grpSpPr>
        <p:grpSp>
          <p:nvGrpSpPr>
            <p:cNvPr id="203781" name="Group 5"/>
            <p:cNvGrpSpPr>
              <a:grpSpLocks/>
            </p:cNvGrpSpPr>
            <p:nvPr/>
          </p:nvGrpSpPr>
          <p:grpSpPr bwMode="auto">
            <a:xfrm>
              <a:off x="1593" y="1280"/>
              <a:ext cx="896" cy="1354"/>
              <a:chOff x="1620" y="2379"/>
              <a:chExt cx="896" cy="1346"/>
            </a:xfrm>
          </p:grpSpPr>
          <p:sp>
            <p:nvSpPr>
              <p:cNvPr id="203782" name="Rectangle 6"/>
              <p:cNvSpPr>
                <a:spLocks noChangeArrowheads="1"/>
              </p:cNvSpPr>
              <p:nvPr/>
            </p:nvSpPr>
            <p:spPr bwMode="auto">
              <a:xfrm>
                <a:off x="1620" y="2379"/>
                <a:ext cx="896" cy="134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fr-FR"/>
              </a:p>
            </p:txBody>
          </p:sp>
          <p:sp>
            <p:nvSpPr>
              <p:cNvPr id="203783" name="Text Box 7"/>
              <p:cNvSpPr txBox="1">
                <a:spLocks noChangeArrowheads="1"/>
              </p:cNvSpPr>
              <p:nvPr/>
            </p:nvSpPr>
            <p:spPr bwMode="auto">
              <a:xfrm>
                <a:off x="1952" y="2951"/>
                <a:ext cx="164"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fr-FR" altLang="fr-FR" sz="1200" b="1">
                    <a:solidFill>
                      <a:srgbClr val="000000"/>
                    </a:solidFill>
                    <a:latin typeface="Tahoma" panose="020B0604030504040204" pitchFamily="34" charset="0"/>
                  </a:rPr>
                  <a:t>2</a:t>
                </a:r>
              </a:p>
            </p:txBody>
          </p:sp>
        </p:grpSp>
        <p:grpSp>
          <p:nvGrpSpPr>
            <p:cNvPr id="203784" name="Group 8"/>
            <p:cNvGrpSpPr>
              <a:grpSpLocks/>
            </p:cNvGrpSpPr>
            <p:nvPr/>
          </p:nvGrpSpPr>
          <p:grpSpPr bwMode="auto">
            <a:xfrm>
              <a:off x="1593" y="1280"/>
              <a:ext cx="896" cy="1354"/>
              <a:chOff x="1620" y="2379"/>
              <a:chExt cx="896" cy="1346"/>
            </a:xfrm>
          </p:grpSpPr>
          <p:sp>
            <p:nvSpPr>
              <p:cNvPr id="203785" name="Rectangle 9"/>
              <p:cNvSpPr>
                <a:spLocks noChangeArrowheads="1"/>
              </p:cNvSpPr>
              <p:nvPr/>
            </p:nvSpPr>
            <p:spPr bwMode="auto">
              <a:xfrm>
                <a:off x="1620" y="2379"/>
                <a:ext cx="896" cy="134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fr-FR"/>
              </a:p>
            </p:txBody>
          </p:sp>
          <p:sp>
            <p:nvSpPr>
              <p:cNvPr id="203786" name="Text Box 10"/>
              <p:cNvSpPr txBox="1">
                <a:spLocks noChangeArrowheads="1"/>
              </p:cNvSpPr>
              <p:nvPr/>
            </p:nvSpPr>
            <p:spPr bwMode="auto">
              <a:xfrm>
                <a:off x="1952" y="2951"/>
                <a:ext cx="164"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fr-FR" altLang="fr-FR" sz="1200" b="1">
                    <a:solidFill>
                      <a:srgbClr val="000000"/>
                    </a:solidFill>
                    <a:latin typeface="Tahoma" panose="020B0604030504040204" pitchFamily="34" charset="0"/>
                  </a:rPr>
                  <a:t>2</a:t>
                </a:r>
              </a:p>
            </p:txBody>
          </p:sp>
        </p:grpSp>
      </p:grpSp>
      <p:sp>
        <p:nvSpPr>
          <p:cNvPr id="203787" name="Rectangle 11"/>
          <p:cNvSpPr>
            <a:spLocks noChangeArrowheads="1"/>
          </p:cNvSpPr>
          <p:nvPr/>
        </p:nvSpPr>
        <p:spPr bwMode="auto">
          <a:xfrm>
            <a:off x="1012825" y="4762500"/>
            <a:ext cx="182563" cy="169863"/>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anchor="ctr"/>
          <a:lstStyle/>
          <a:p>
            <a:endParaRPr lang="fr-FR"/>
          </a:p>
        </p:txBody>
      </p:sp>
      <p:sp>
        <p:nvSpPr>
          <p:cNvPr id="203788" name="Text Box 12"/>
          <p:cNvSpPr txBox="1">
            <a:spLocks noChangeArrowheads="1"/>
          </p:cNvSpPr>
          <p:nvPr/>
        </p:nvSpPr>
        <p:spPr bwMode="auto">
          <a:xfrm>
            <a:off x="857250" y="4876800"/>
            <a:ext cx="2603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fr-FR" altLang="fr-FR" sz="1200" b="1">
                <a:solidFill>
                  <a:schemeClr val="bg1"/>
                </a:solidFill>
                <a:latin typeface="Tahoma" panose="020B0604030504040204" pitchFamily="34" charset="0"/>
              </a:rPr>
              <a:t>1</a:t>
            </a:r>
          </a:p>
        </p:txBody>
      </p:sp>
      <p:sp>
        <p:nvSpPr>
          <p:cNvPr id="203789" name="Rectangle 13"/>
          <p:cNvSpPr>
            <a:spLocks noChangeArrowheads="1"/>
          </p:cNvSpPr>
          <p:nvPr/>
        </p:nvSpPr>
        <p:spPr bwMode="auto">
          <a:xfrm>
            <a:off x="190500" y="1598613"/>
            <a:ext cx="6022975" cy="9525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sz="2400">
                <a:solidFill>
                  <a:schemeClr val="tx1"/>
                </a:solidFill>
                <a:latin typeface="Times New Roman" panose="02020603050405020304" pitchFamily="18" charset="0"/>
              </a:defRPr>
            </a:lvl1pPr>
            <a:lvl2pPr marL="762000" indent="-285750">
              <a:defRPr sz="2400">
                <a:solidFill>
                  <a:schemeClr val="tx1"/>
                </a:solidFill>
                <a:latin typeface="Times New Roman" panose="02020603050405020304" pitchFamily="18" charset="0"/>
              </a:defRPr>
            </a:lvl2pPr>
            <a:lvl3pPr marL="9525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r>
              <a:rPr lang="fr-FR" altLang="fr-FR" sz="1400" b="1">
                <a:latin typeface="Courier New" panose="02070309020205020404" pitchFamily="49" charset="0"/>
              </a:rPr>
              <a:t>&lt;FRAMESET COLS="50%,*" BORDER="2" FRAMEBORDER="YES" &gt;</a:t>
            </a:r>
          </a:p>
          <a:p>
            <a:pPr lvl="1" eaLnBrk="0" hangingPunct="0">
              <a:buClr>
                <a:schemeClr val="folHlink"/>
              </a:buClr>
              <a:buSzPct val="110000"/>
            </a:pPr>
            <a:r>
              <a:rPr lang="fr-FR" altLang="fr-FR" sz="1400" b="1">
                <a:latin typeface="Courier New" panose="02070309020205020404" pitchFamily="49" charset="0"/>
              </a:rPr>
              <a:t>&lt;FRAME NAME="1" SRC="f1.html" SCROLLING="yes"&gt;</a:t>
            </a:r>
          </a:p>
          <a:p>
            <a:pPr lvl="1" eaLnBrk="0" hangingPunct="0">
              <a:buClr>
                <a:schemeClr val="folHlink"/>
              </a:buClr>
              <a:buSzPct val="110000"/>
            </a:pPr>
            <a:r>
              <a:rPr lang="fr-FR" altLang="fr-FR" sz="1400" b="1">
                <a:latin typeface="Courier New" panose="02070309020205020404" pitchFamily="49" charset="0"/>
              </a:rPr>
              <a:t>&lt;FRAME NAME="2" SRC="f2.html" &gt;</a:t>
            </a:r>
          </a:p>
          <a:p>
            <a:pPr eaLnBrk="0" hangingPunct="0">
              <a:buClr>
                <a:schemeClr val="tx2"/>
              </a:buClr>
              <a:buSzPct val="110000"/>
            </a:pPr>
            <a:r>
              <a:rPr lang="fr-FR" altLang="fr-FR" sz="1400" b="1">
                <a:latin typeface="Courier New" panose="02070309020205020404" pitchFamily="49" charset="0"/>
              </a:rPr>
              <a:t>&lt;/FRAMESET&gt;</a:t>
            </a:r>
          </a:p>
        </p:txBody>
      </p:sp>
      <p:sp>
        <p:nvSpPr>
          <p:cNvPr id="203790" name="Text Box 14"/>
          <p:cNvSpPr txBox="1">
            <a:spLocks noChangeArrowheads="1"/>
          </p:cNvSpPr>
          <p:nvPr/>
        </p:nvSpPr>
        <p:spPr bwMode="auto">
          <a:xfrm>
            <a:off x="136525" y="1262063"/>
            <a:ext cx="1417638" cy="336550"/>
          </a:xfrm>
          <a:prstGeom prst="rect">
            <a:avLst/>
          </a:prstGeom>
          <a:noFill/>
          <a:ln>
            <a:noFill/>
          </a:ln>
          <a:effectLst/>
          <a:extLst>
            <a:ext uri="{909E8E84-426E-40DD-AFC4-6F175D3DCCD1}">
              <a14:hiddenFill xmlns:a14="http://schemas.microsoft.com/office/drawing/2010/main">
                <a:solidFill>
                  <a:srgbClr val="CCFF33"/>
                </a:solidFill>
              </a14:hiddenFill>
            </a:ext>
            <a:ext uri="{91240B29-F687-4F45-9708-019B960494DF}">
              <a14:hiddenLine xmlns:a14="http://schemas.microsoft.com/office/drawing/2010/main" w="9525">
                <a:solidFill>
                  <a:srgbClr val="FF9933"/>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eaLnBrk="0" hangingPunct="0">
              <a:spcBef>
                <a:spcPct val="80000"/>
              </a:spcBef>
              <a:buClr>
                <a:srgbClr val="CC0000"/>
              </a:buClr>
              <a:buSzPct val="85000"/>
              <a:buFont typeface="Monotype Sorts" pitchFamily="2" charset="2"/>
              <a:buNone/>
            </a:pPr>
            <a:r>
              <a:rPr lang="fr-FR" altLang="fr-FR" sz="1600">
                <a:effectLst>
                  <a:outerShdw blurRad="38100" dist="38100" dir="2700000" algn="tl">
                    <a:srgbClr val="C0C0C0"/>
                  </a:outerShdw>
                </a:effectLst>
              </a:rPr>
              <a:t>frameset.html</a:t>
            </a:r>
          </a:p>
        </p:txBody>
      </p:sp>
      <p:sp>
        <p:nvSpPr>
          <p:cNvPr id="203791" name="Rectangle 15"/>
          <p:cNvSpPr>
            <a:spLocks noChangeArrowheads="1"/>
          </p:cNvSpPr>
          <p:nvPr/>
        </p:nvSpPr>
        <p:spPr bwMode="auto">
          <a:xfrm>
            <a:off x="4338638" y="3313113"/>
            <a:ext cx="4170362" cy="1165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sz="2400">
                <a:solidFill>
                  <a:schemeClr val="tx1"/>
                </a:solidFill>
                <a:latin typeface="Times New Roman" panose="02020603050405020304" pitchFamily="18" charset="0"/>
              </a:defRPr>
            </a:lvl1pPr>
            <a:lvl2pPr marL="742950" indent="-266700">
              <a:defRPr sz="2400">
                <a:solidFill>
                  <a:schemeClr val="tx1"/>
                </a:solidFill>
                <a:latin typeface="Times New Roman" panose="02020603050405020304" pitchFamily="18" charset="0"/>
              </a:defRPr>
            </a:lvl2pPr>
            <a:lvl3pPr marL="10287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buClr>
                <a:schemeClr val="tx2"/>
              </a:buClr>
              <a:buSzPct val="110000"/>
            </a:pPr>
            <a:r>
              <a:rPr lang="fr-FR" altLang="fr-FR" sz="1400" b="1">
                <a:latin typeface="Courier New" panose="02070309020205020404" pitchFamily="49" charset="0"/>
              </a:rPr>
              <a:t>&lt;FRAMESET  ROWS="33%,33%,*"&gt;</a:t>
            </a:r>
          </a:p>
          <a:p>
            <a:pPr lvl="1" eaLnBrk="0" hangingPunct="0">
              <a:buClr>
                <a:schemeClr val="folHlink"/>
              </a:buClr>
              <a:buSzPct val="110000"/>
            </a:pPr>
            <a:r>
              <a:rPr lang="fr-FR" altLang="fr-FR" sz="1400" b="1">
                <a:latin typeface="Courier New" panose="02070309020205020404" pitchFamily="49" charset="0"/>
              </a:rPr>
              <a:t>&lt;FRAME NAME="21" SRC="f21.html"&gt;</a:t>
            </a:r>
          </a:p>
          <a:p>
            <a:pPr lvl="1" eaLnBrk="0" hangingPunct="0">
              <a:buClr>
                <a:schemeClr val="folHlink"/>
              </a:buClr>
              <a:buSzPct val="110000"/>
            </a:pPr>
            <a:r>
              <a:rPr lang="fr-FR" altLang="fr-FR" sz="1400" b="1">
                <a:latin typeface="Courier New" panose="02070309020205020404" pitchFamily="49" charset="0"/>
              </a:rPr>
              <a:t>&lt;FRAME NAME="22" SRC="f22.html"&gt;</a:t>
            </a:r>
          </a:p>
          <a:p>
            <a:pPr lvl="1" eaLnBrk="0" hangingPunct="0">
              <a:buClr>
                <a:schemeClr val="folHlink"/>
              </a:buClr>
              <a:buSzPct val="110000"/>
            </a:pPr>
            <a:r>
              <a:rPr lang="fr-FR" altLang="fr-FR" sz="1400" b="1">
                <a:latin typeface="Courier New" panose="02070309020205020404" pitchFamily="49" charset="0"/>
              </a:rPr>
              <a:t>&lt;FRAME NAME="23" SRC="f23.html"&gt;</a:t>
            </a:r>
          </a:p>
          <a:p>
            <a:pPr eaLnBrk="0" hangingPunct="0">
              <a:buClr>
                <a:schemeClr val="tx2"/>
              </a:buClr>
              <a:buSzPct val="110000"/>
            </a:pPr>
            <a:r>
              <a:rPr lang="fr-FR" altLang="fr-FR" sz="1400" b="1">
                <a:latin typeface="Courier New" panose="02070309020205020404" pitchFamily="49" charset="0"/>
              </a:rPr>
              <a:t>&lt;/FRAMESET&gt;</a:t>
            </a:r>
          </a:p>
        </p:txBody>
      </p:sp>
      <p:grpSp>
        <p:nvGrpSpPr>
          <p:cNvPr id="203792" name="Group 16"/>
          <p:cNvGrpSpPr>
            <a:grpSpLocks/>
          </p:cNvGrpSpPr>
          <p:nvPr/>
        </p:nvGrpSpPr>
        <p:grpSpPr bwMode="auto">
          <a:xfrm>
            <a:off x="1720850" y="3986213"/>
            <a:ext cx="1422400" cy="2149475"/>
            <a:chOff x="4493" y="741"/>
            <a:chExt cx="896" cy="1346"/>
          </a:xfrm>
        </p:grpSpPr>
        <p:grpSp>
          <p:nvGrpSpPr>
            <p:cNvPr id="203793" name="Group 17"/>
            <p:cNvGrpSpPr>
              <a:grpSpLocks/>
            </p:cNvGrpSpPr>
            <p:nvPr/>
          </p:nvGrpSpPr>
          <p:grpSpPr bwMode="auto">
            <a:xfrm>
              <a:off x="4493" y="741"/>
              <a:ext cx="896" cy="1346"/>
              <a:chOff x="1620" y="2379"/>
              <a:chExt cx="896" cy="1346"/>
            </a:xfrm>
          </p:grpSpPr>
          <p:sp>
            <p:nvSpPr>
              <p:cNvPr id="203794" name="Rectangle 18"/>
              <p:cNvSpPr>
                <a:spLocks noChangeArrowheads="1"/>
              </p:cNvSpPr>
              <p:nvPr/>
            </p:nvSpPr>
            <p:spPr bwMode="auto">
              <a:xfrm>
                <a:off x="1620" y="2379"/>
                <a:ext cx="896" cy="134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fr-FR"/>
              </a:p>
            </p:txBody>
          </p:sp>
          <p:sp>
            <p:nvSpPr>
              <p:cNvPr id="203795" name="Text Box 19"/>
              <p:cNvSpPr txBox="1">
                <a:spLocks noChangeArrowheads="1"/>
              </p:cNvSpPr>
              <p:nvPr/>
            </p:nvSpPr>
            <p:spPr bwMode="auto">
              <a:xfrm>
                <a:off x="1952" y="2951"/>
                <a:ext cx="164"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fr-FR" altLang="fr-FR" sz="1200" b="1">
                    <a:solidFill>
                      <a:srgbClr val="000000"/>
                    </a:solidFill>
                    <a:latin typeface="Tahoma" panose="020B0604030504040204" pitchFamily="34" charset="0"/>
                  </a:rPr>
                  <a:t>2</a:t>
                </a:r>
              </a:p>
            </p:txBody>
          </p:sp>
        </p:grpSp>
        <p:sp>
          <p:nvSpPr>
            <p:cNvPr id="203796" name="Rectangle 20"/>
            <p:cNvSpPr>
              <a:spLocks noChangeArrowheads="1"/>
            </p:cNvSpPr>
            <p:nvPr/>
          </p:nvSpPr>
          <p:spPr bwMode="auto">
            <a:xfrm>
              <a:off x="4493" y="1165"/>
              <a:ext cx="896" cy="445"/>
            </a:xfrm>
            <a:prstGeom prst="rect">
              <a:avLst/>
            </a:prstGeom>
            <a:solidFill>
              <a:srgbClr val="C0C0C0"/>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fr-FR"/>
            </a:p>
          </p:txBody>
        </p:sp>
        <p:sp>
          <p:nvSpPr>
            <p:cNvPr id="203797" name="Text Box 21"/>
            <p:cNvSpPr txBox="1">
              <a:spLocks noChangeArrowheads="1"/>
            </p:cNvSpPr>
            <p:nvPr/>
          </p:nvSpPr>
          <p:spPr bwMode="auto">
            <a:xfrm>
              <a:off x="4825" y="865"/>
              <a:ext cx="305"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fr-FR" altLang="fr-FR" sz="1400" b="1">
                  <a:solidFill>
                    <a:srgbClr val="000000"/>
                  </a:solidFill>
                  <a:latin typeface="Courier New" panose="02070309020205020404" pitchFamily="49" charset="0"/>
                </a:rPr>
                <a:t>21</a:t>
              </a:r>
            </a:p>
          </p:txBody>
        </p:sp>
        <p:sp>
          <p:nvSpPr>
            <p:cNvPr id="203798" name="Text Box 22"/>
            <p:cNvSpPr txBox="1">
              <a:spLocks noChangeArrowheads="1"/>
            </p:cNvSpPr>
            <p:nvPr/>
          </p:nvSpPr>
          <p:spPr bwMode="auto">
            <a:xfrm>
              <a:off x="4825" y="1313"/>
              <a:ext cx="305"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fr-FR" altLang="fr-FR" sz="1400" b="1">
                  <a:solidFill>
                    <a:srgbClr val="000000"/>
                  </a:solidFill>
                  <a:latin typeface="Courier New" panose="02070309020205020404" pitchFamily="49" charset="0"/>
                </a:rPr>
                <a:t>22</a:t>
              </a:r>
            </a:p>
          </p:txBody>
        </p:sp>
        <p:sp>
          <p:nvSpPr>
            <p:cNvPr id="203799" name="Text Box 23"/>
            <p:cNvSpPr txBox="1">
              <a:spLocks noChangeArrowheads="1"/>
            </p:cNvSpPr>
            <p:nvPr/>
          </p:nvSpPr>
          <p:spPr bwMode="auto">
            <a:xfrm>
              <a:off x="4825" y="1769"/>
              <a:ext cx="305"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fr-FR" altLang="fr-FR" sz="1400" b="1">
                  <a:solidFill>
                    <a:srgbClr val="000000"/>
                  </a:solidFill>
                  <a:latin typeface="Courier New" panose="02070309020205020404" pitchFamily="49" charset="0"/>
                </a:rPr>
                <a:t>23</a:t>
              </a:r>
            </a:p>
          </p:txBody>
        </p:sp>
      </p:grpSp>
      <p:sp>
        <p:nvSpPr>
          <p:cNvPr id="203800" name="Text Box 24"/>
          <p:cNvSpPr txBox="1">
            <a:spLocks noChangeArrowheads="1"/>
          </p:cNvSpPr>
          <p:nvPr/>
        </p:nvSpPr>
        <p:spPr bwMode="auto">
          <a:xfrm>
            <a:off x="4289425" y="2976563"/>
            <a:ext cx="795338" cy="336550"/>
          </a:xfrm>
          <a:prstGeom prst="rect">
            <a:avLst/>
          </a:prstGeom>
          <a:noFill/>
          <a:ln>
            <a:noFill/>
          </a:ln>
          <a:effectLst/>
          <a:extLst>
            <a:ext uri="{909E8E84-426E-40DD-AFC4-6F175D3DCCD1}">
              <a14:hiddenFill xmlns:a14="http://schemas.microsoft.com/office/drawing/2010/main">
                <a:solidFill>
                  <a:srgbClr val="CCFF33"/>
                </a:solidFill>
              </a14:hiddenFill>
            </a:ext>
            <a:ext uri="{91240B29-F687-4F45-9708-019B960494DF}">
              <a14:hiddenLine xmlns:a14="http://schemas.microsoft.com/office/drawing/2010/main" w="9525">
                <a:solidFill>
                  <a:srgbClr val="FF9933"/>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eaLnBrk="0" hangingPunct="0">
              <a:spcBef>
                <a:spcPct val="80000"/>
              </a:spcBef>
              <a:buClr>
                <a:srgbClr val="CC0000"/>
              </a:buClr>
              <a:buSzPct val="85000"/>
              <a:buFont typeface="Monotype Sorts" pitchFamily="2" charset="2"/>
              <a:buNone/>
            </a:pPr>
            <a:r>
              <a:rPr lang="fr-FR" altLang="fr-FR" sz="1600">
                <a:effectLst>
                  <a:outerShdw blurRad="38100" dist="38100" dir="2700000" algn="tl">
                    <a:srgbClr val="C0C0C0"/>
                  </a:outerShdw>
                </a:effectLst>
              </a:rPr>
              <a:t>f2.html</a:t>
            </a:r>
          </a:p>
        </p:txBody>
      </p:sp>
      <p:sp>
        <p:nvSpPr>
          <p:cNvPr id="203801" name="Rectangle 25"/>
          <p:cNvSpPr>
            <a:spLocks noChangeArrowheads="1"/>
          </p:cNvSpPr>
          <p:nvPr/>
        </p:nvSpPr>
        <p:spPr bwMode="auto">
          <a:xfrm>
            <a:off x="4351338" y="5151438"/>
            <a:ext cx="4164012" cy="9699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spcBef>
                <a:spcPct val="20000"/>
              </a:spcBef>
              <a:buFont typeface="Wingdings" panose="05000000000000000000" pitchFamily="2" charset="2"/>
              <a:defRPr sz="2000">
                <a:solidFill>
                  <a:schemeClr val="tx1"/>
                </a:solidFill>
                <a:latin typeface="Arial" panose="020B0604020202020204" pitchFamily="34" charset="0"/>
              </a:defRPr>
            </a:lvl1pPr>
            <a:lvl2pPr marL="819150" indent="-285750">
              <a:spcBef>
                <a:spcPct val="20000"/>
              </a:spcBef>
              <a:defRPr>
                <a:solidFill>
                  <a:schemeClr val="tx1"/>
                </a:solidFill>
                <a:latin typeface="Arial" panose="020B0604020202020204" pitchFamily="34" charset="0"/>
              </a:defRPr>
            </a:lvl2pPr>
            <a:lvl3pPr marL="1466850" indent="-228600">
              <a:spcBef>
                <a:spcPct val="20000"/>
              </a:spcBef>
              <a:defRPr sz="1600">
                <a:solidFill>
                  <a:schemeClr val="tx1"/>
                </a:solidFill>
                <a:latin typeface="Arial" panose="020B0604020202020204" pitchFamily="34" charset="0"/>
              </a:defRPr>
            </a:lvl3pPr>
            <a:lvl4pPr marL="1885950" indent="-228600">
              <a:spcBef>
                <a:spcPct val="20000"/>
              </a:spcBef>
              <a:defRPr sz="1600">
                <a:solidFill>
                  <a:schemeClr val="tx1"/>
                </a:solidFill>
                <a:latin typeface="Arial" panose="020B0604020202020204" pitchFamily="34" charset="0"/>
              </a:defRPr>
            </a:lvl4pPr>
            <a:lvl5pPr marL="2305050" indent="-228600">
              <a:spcBef>
                <a:spcPct val="20000"/>
              </a:spcBef>
              <a:defRPr sz="1600">
                <a:solidFill>
                  <a:schemeClr val="tx1"/>
                </a:solidFill>
                <a:latin typeface="Arial" panose="020B0604020202020204" pitchFamily="34" charset="0"/>
              </a:defRPr>
            </a:lvl5pPr>
            <a:lvl6pPr marL="2762250" indent="-228600" fontAlgn="base">
              <a:spcBef>
                <a:spcPct val="20000"/>
              </a:spcBef>
              <a:spcAft>
                <a:spcPct val="0"/>
              </a:spcAft>
              <a:defRPr sz="1600">
                <a:solidFill>
                  <a:schemeClr val="tx1"/>
                </a:solidFill>
                <a:latin typeface="Arial" panose="020B0604020202020204" pitchFamily="34" charset="0"/>
              </a:defRPr>
            </a:lvl6pPr>
            <a:lvl7pPr marL="3219450" indent="-228600" fontAlgn="base">
              <a:spcBef>
                <a:spcPct val="20000"/>
              </a:spcBef>
              <a:spcAft>
                <a:spcPct val="0"/>
              </a:spcAft>
              <a:defRPr sz="1600">
                <a:solidFill>
                  <a:schemeClr val="tx1"/>
                </a:solidFill>
                <a:latin typeface="Arial" panose="020B0604020202020204" pitchFamily="34" charset="0"/>
              </a:defRPr>
            </a:lvl7pPr>
            <a:lvl8pPr marL="3676650" indent="-228600" fontAlgn="base">
              <a:spcBef>
                <a:spcPct val="20000"/>
              </a:spcBef>
              <a:spcAft>
                <a:spcPct val="0"/>
              </a:spcAft>
              <a:defRPr sz="1600">
                <a:solidFill>
                  <a:schemeClr val="tx1"/>
                </a:solidFill>
                <a:latin typeface="Arial" panose="020B0604020202020204" pitchFamily="34" charset="0"/>
              </a:defRPr>
            </a:lvl8pPr>
            <a:lvl9pPr marL="4133850" indent="-228600" fontAlgn="base">
              <a:spcBef>
                <a:spcPct val="20000"/>
              </a:spcBef>
              <a:spcAft>
                <a:spcPct val="0"/>
              </a:spcAft>
              <a:defRPr sz="1600">
                <a:solidFill>
                  <a:schemeClr val="tx1"/>
                </a:solidFill>
                <a:latin typeface="Arial" panose="020B0604020202020204" pitchFamily="34" charset="0"/>
              </a:defRPr>
            </a:lvl9pPr>
          </a:lstStyle>
          <a:p>
            <a:pPr>
              <a:spcBef>
                <a:spcPct val="0"/>
              </a:spcBef>
            </a:pPr>
            <a:r>
              <a:rPr lang="fr-FR" altLang="fr-FR" sz="1400">
                <a:latin typeface="Courier New" panose="02070309020205020404" pitchFamily="49" charset="0"/>
              </a:rPr>
              <a:t> </a:t>
            </a:r>
            <a:r>
              <a:rPr lang="fr-FR" altLang="fr-FR" sz="1400" b="1">
                <a:latin typeface="Courier New" panose="02070309020205020404" pitchFamily="49" charset="0"/>
              </a:rPr>
              <a:t>&lt;FRAMESET COLS="50%,*"&gt;</a:t>
            </a:r>
          </a:p>
          <a:p>
            <a:pPr lvl="1">
              <a:spcBef>
                <a:spcPct val="0"/>
              </a:spcBef>
            </a:pPr>
            <a:r>
              <a:rPr lang="fr-FR" altLang="fr-FR" sz="1400" b="1">
                <a:latin typeface="Courier New" panose="02070309020205020404" pitchFamily="49" charset="0"/>
              </a:rPr>
              <a:t>&lt;FRAME NAME="231" SRC="4.html" &gt;</a:t>
            </a:r>
          </a:p>
          <a:p>
            <a:pPr lvl="1">
              <a:spcBef>
                <a:spcPct val="0"/>
              </a:spcBef>
            </a:pPr>
            <a:r>
              <a:rPr lang="fr-FR" altLang="fr-FR" sz="1400" b="1">
                <a:latin typeface="Courier New" panose="02070309020205020404" pitchFamily="49" charset="0"/>
              </a:rPr>
              <a:t>&lt;FRAME NAME="232" SRC="5.html" &gt;</a:t>
            </a:r>
          </a:p>
          <a:p>
            <a:pPr>
              <a:spcBef>
                <a:spcPct val="0"/>
              </a:spcBef>
            </a:pPr>
            <a:r>
              <a:rPr lang="fr-FR" altLang="fr-FR" sz="1400" b="1">
                <a:latin typeface="Courier New" panose="02070309020205020404" pitchFamily="49" charset="0"/>
              </a:rPr>
              <a:t> &lt;/FRAMESET&gt;</a:t>
            </a:r>
          </a:p>
        </p:txBody>
      </p:sp>
      <p:grpSp>
        <p:nvGrpSpPr>
          <p:cNvPr id="203802" name="Group 26"/>
          <p:cNvGrpSpPr>
            <a:grpSpLocks/>
          </p:cNvGrpSpPr>
          <p:nvPr/>
        </p:nvGrpSpPr>
        <p:grpSpPr bwMode="auto">
          <a:xfrm>
            <a:off x="1728788" y="5370513"/>
            <a:ext cx="1422400" cy="762000"/>
            <a:chOff x="4872" y="1609"/>
            <a:chExt cx="888" cy="470"/>
          </a:xfrm>
        </p:grpSpPr>
        <p:sp>
          <p:nvSpPr>
            <p:cNvPr id="203803" name="Text Box 27"/>
            <p:cNvSpPr txBox="1">
              <a:spLocks noChangeArrowheads="1"/>
            </p:cNvSpPr>
            <p:nvPr/>
          </p:nvSpPr>
          <p:spPr bwMode="auto">
            <a:xfrm>
              <a:off x="5196" y="1767"/>
              <a:ext cx="305" cy="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fr-FR" altLang="fr-FR" sz="1400" b="1">
                  <a:solidFill>
                    <a:srgbClr val="000000"/>
                  </a:solidFill>
                  <a:latin typeface="Courier New" panose="02070309020205020404" pitchFamily="49" charset="0"/>
                </a:rPr>
                <a:t>3</a:t>
              </a:r>
            </a:p>
          </p:txBody>
        </p:sp>
        <p:sp>
          <p:nvSpPr>
            <p:cNvPr id="203804" name="Rectangle 28"/>
            <p:cNvSpPr>
              <a:spLocks noChangeArrowheads="1"/>
            </p:cNvSpPr>
            <p:nvPr/>
          </p:nvSpPr>
          <p:spPr bwMode="auto">
            <a:xfrm>
              <a:off x="4872" y="1609"/>
              <a:ext cx="464" cy="47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fr-FR"/>
            </a:p>
          </p:txBody>
        </p:sp>
        <p:sp>
          <p:nvSpPr>
            <p:cNvPr id="203805" name="Rectangle 29"/>
            <p:cNvSpPr>
              <a:spLocks noChangeArrowheads="1"/>
            </p:cNvSpPr>
            <p:nvPr/>
          </p:nvSpPr>
          <p:spPr bwMode="auto">
            <a:xfrm>
              <a:off x="5328" y="1609"/>
              <a:ext cx="432" cy="470"/>
            </a:xfrm>
            <a:prstGeom prst="rect">
              <a:avLst/>
            </a:prstGeom>
            <a:solidFill>
              <a:srgbClr val="FF3399"/>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fr-FR"/>
            </a:p>
          </p:txBody>
        </p:sp>
        <p:sp>
          <p:nvSpPr>
            <p:cNvPr id="203806" name="Text Box 30"/>
            <p:cNvSpPr txBox="1">
              <a:spLocks noChangeArrowheads="1"/>
            </p:cNvSpPr>
            <p:nvPr/>
          </p:nvSpPr>
          <p:spPr bwMode="auto">
            <a:xfrm>
              <a:off x="4947" y="1766"/>
              <a:ext cx="341" cy="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fr-FR" altLang="fr-FR" sz="1400" b="1">
                  <a:solidFill>
                    <a:srgbClr val="000000"/>
                  </a:solidFill>
                  <a:latin typeface="Courier New" panose="02070309020205020404" pitchFamily="49" charset="0"/>
                </a:rPr>
                <a:t>231</a:t>
              </a:r>
            </a:p>
          </p:txBody>
        </p:sp>
        <p:sp>
          <p:nvSpPr>
            <p:cNvPr id="203807" name="Text Box 31"/>
            <p:cNvSpPr txBox="1">
              <a:spLocks noChangeArrowheads="1"/>
            </p:cNvSpPr>
            <p:nvPr/>
          </p:nvSpPr>
          <p:spPr bwMode="auto">
            <a:xfrm>
              <a:off x="5380" y="1767"/>
              <a:ext cx="341" cy="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fr-FR" altLang="fr-FR" sz="1400" b="1">
                  <a:solidFill>
                    <a:srgbClr val="000000"/>
                  </a:solidFill>
                  <a:latin typeface="Courier New" panose="02070309020205020404" pitchFamily="49" charset="0"/>
                </a:rPr>
                <a:t>232</a:t>
              </a:r>
            </a:p>
          </p:txBody>
        </p:sp>
      </p:grpSp>
      <p:sp>
        <p:nvSpPr>
          <p:cNvPr id="203808" name="Text Box 32"/>
          <p:cNvSpPr txBox="1">
            <a:spLocks noChangeArrowheads="1"/>
          </p:cNvSpPr>
          <p:nvPr/>
        </p:nvSpPr>
        <p:spPr bwMode="auto">
          <a:xfrm>
            <a:off x="4314825" y="4826000"/>
            <a:ext cx="908050" cy="336550"/>
          </a:xfrm>
          <a:prstGeom prst="rect">
            <a:avLst/>
          </a:prstGeom>
          <a:noFill/>
          <a:ln>
            <a:noFill/>
          </a:ln>
          <a:effectLst/>
          <a:extLst>
            <a:ext uri="{909E8E84-426E-40DD-AFC4-6F175D3DCCD1}">
              <a14:hiddenFill xmlns:a14="http://schemas.microsoft.com/office/drawing/2010/main">
                <a:solidFill>
                  <a:srgbClr val="CCFF33"/>
                </a:solidFill>
              </a14:hiddenFill>
            </a:ext>
            <a:ext uri="{91240B29-F687-4F45-9708-019B960494DF}">
              <a14:hiddenLine xmlns:a14="http://schemas.microsoft.com/office/drawing/2010/main" w="9525">
                <a:solidFill>
                  <a:srgbClr val="FF9933"/>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eaLnBrk="0" hangingPunct="0">
              <a:spcBef>
                <a:spcPct val="80000"/>
              </a:spcBef>
              <a:buClr>
                <a:srgbClr val="CC0000"/>
              </a:buClr>
              <a:buSzPct val="85000"/>
              <a:buFont typeface="Monotype Sorts" pitchFamily="2" charset="2"/>
              <a:buNone/>
            </a:pPr>
            <a:r>
              <a:rPr lang="fr-FR" altLang="fr-FR" sz="1600">
                <a:effectLst>
                  <a:outerShdw blurRad="38100" dist="38100" dir="2700000" algn="tl">
                    <a:srgbClr val="C0C0C0"/>
                  </a:outerShdw>
                </a:effectLst>
              </a:rPr>
              <a:t>f23.html</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037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038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34F5FCE9-D49F-4022-9CDA-65E4F6FC5CB0}" type="slidenum">
              <a:rPr lang="fr-FR" altLang="fr-FR"/>
              <a:pPr/>
              <a:t>76</a:t>
            </a:fld>
            <a:endParaRPr lang="fr-FR" altLang="fr-FR"/>
          </a:p>
        </p:txBody>
      </p:sp>
      <p:sp>
        <p:nvSpPr>
          <p:cNvPr id="205826" name="Rectangle 2"/>
          <p:cNvSpPr>
            <a:spLocks noGrp="1" noChangeArrowheads="1"/>
          </p:cNvSpPr>
          <p:nvPr>
            <p:ph type="title"/>
          </p:nvPr>
        </p:nvSpPr>
        <p:spPr/>
        <p:txBody>
          <a:bodyPr/>
          <a:lstStyle/>
          <a:p>
            <a:r>
              <a:rPr lang="fr-FR" altLang="fr-FR" sz="2000"/>
              <a:t>Découpage unique vs. découpages en plusieurs fois</a:t>
            </a:r>
            <a:r>
              <a:rPr lang="fr-FR" altLang="fr-FR"/>
              <a:t> </a:t>
            </a:r>
          </a:p>
        </p:txBody>
      </p:sp>
      <p:sp>
        <p:nvSpPr>
          <p:cNvPr id="205827" name="Rectangle 3"/>
          <p:cNvSpPr>
            <a:spLocks noGrp="1" noChangeArrowheads="1"/>
          </p:cNvSpPr>
          <p:nvPr>
            <p:ph type="body" idx="1"/>
          </p:nvPr>
        </p:nvSpPr>
        <p:spPr/>
        <p:txBody>
          <a:bodyPr/>
          <a:lstStyle/>
          <a:p>
            <a:pPr>
              <a:tabLst>
                <a:tab pos="2286000" algn="l"/>
                <a:tab pos="2667000" algn="l"/>
              </a:tabLst>
            </a:pPr>
            <a:r>
              <a:rPr lang="fr-FR" altLang="fr-FR"/>
              <a:t>Découpage unique</a:t>
            </a:r>
          </a:p>
          <a:p>
            <a:pPr marL="952500" lvl="1" indent="-279400">
              <a:tabLst>
                <a:tab pos="2286000" algn="l"/>
                <a:tab pos="2667000" algn="l"/>
              </a:tabLst>
            </a:pPr>
            <a:r>
              <a:rPr lang="fr-FR" altLang="fr-FR"/>
              <a:t>Avantage : 		facilite la maintenance car il n'y a qu'un seul 		fichier FRAMESET.</a:t>
            </a:r>
          </a:p>
          <a:p>
            <a:pPr marL="952500" lvl="1" indent="-279400">
              <a:tabLst>
                <a:tab pos="2286000" algn="l"/>
                <a:tab pos="2667000" algn="l"/>
              </a:tabLst>
            </a:pPr>
            <a:r>
              <a:rPr lang="fr-FR" altLang="fr-FR"/>
              <a:t>Inconvénient : 	impossibilité de remettre simultanément à jour 		plusieurs cadres.</a:t>
            </a:r>
          </a:p>
          <a:p>
            <a:pPr marL="952500" lvl="1" indent="-279400">
              <a:tabLst>
                <a:tab pos="2286000" algn="l"/>
                <a:tab pos="2667000" algn="l"/>
              </a:tabLst>
            </a:pPr>
            <a:endParaRPr lang="fr-FR" altLang="fr-FR"/>
          </a:p>
          <a:p>
            <a:pPr>
              <a:tabLst>
                <a:tab pos="2286000" algn="l"/>
                <a:tab pos="2667000" algn="l"/>
              </a:tabLst>
            </a:pPr>
            <a:r>
              <a:rPr lang="fr-FR" altLang="fr-FR"/>
              <a:t>Intérêt du découpage en plusieurs fois</a:t>
            </a:r>
          </a:p>
          <a:p>
            <a:pPr marL="952500" lvl="1" indent="-279400">
              <a:tabLst>
                <a:tab pos="2286000" algn="l"/>
                <a:tab pos="2667000" algn="l"/>
              </a:tabLst>
            </a:pPr>
            <a:r>
              <a:rPr lang="fr-FR" altLang="fr-FR"/>
              <a:t>Avantage : 		souplesse de mise à jour des cadres car il est 		possible de désigner des cadres isolés ou des		ensembles de cadres. </a:t>
            </a:r>
          </a:p>
          <a:p>
            <a:pPr marL="952500" lvl="1" indent="-279400">
              <a:tabLst>
                <a:tab pos="2286000" algn="l"/>
                <a:tab pos="2667000" algn="l"/>
              </a:tabLst>
            </a:pPr>
            <a:r>
              <a:rPr lang="fr-FR" altLang="fr-FR"/>
              <a:t>Inconvénient : 	lourd à maintenir.</a:t>
            </a:r>
          </a:p>
          <a:p>
            <a:pPr marL="952500" lvl="1" indent="-279400">
              <a:tabLst>
                <a:tab pos="2286000" algn="l"/>
                <a:tab pos="2667000" algn="l"/>
              </a:tabLst>
            </a:pPr>
            <a:endParaRPr lang="fr-FR" altLang="fr-F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F801226D-0489-49F8-8700-D90A57263292}" type="slidenum">
              <a:rPr lang="fr-FR" altLang="fr-FR"/>
              <a:pPr/>
              <a:t>77</a:t>
            </a:fld>
            <a:endParaRPr lang="fr-FR" altLang="fr-FR"/>
          </a:p>
        </p:txBody>
      </p:sp>
      <p:sp>
        <p:nvSpPr>
          <p:cNvPr id="206850" name="Rectangle 2"/>
          <p:cNvSpPr>
            <a:spLocks noGrp="1" noChangeArrowheads="1"/>
          </p:cNvSpPr>
          <p:nvPr>
            <p:ph type="title"/>
          </p:nvPr>
        </p:nvSpPr>
        <p:spPr/>
        <p:txBody>
          <a:bodyPr/>
          <a:lstStyle/>
          <a:p>
            <a:r>
              <a:rPr lang="fr-FR" altLang="fr-FR"/>
              <a:t>Définition d’une fenêtre dans une page</a:t>
            </a:r>
            <a:endParaRPr lang="fr-FR" altLang="fr-FR" sz="2000"/>
          </a:p>
        </p:txBody>
      </p:sp>
      <p:sp>
        <p:nvSpPr>
          <p:cNvPr id="206851" name="Rectangle 3"/>
          <p:cNvSpPr>
            <a:spLocks noGrp="1" noChangeArrowheads="1"/>
          </p:cNvSpPr>
          <p:nvPr>
            <p:ph type="body" idx="1"/>
          </p:nvPr>
        </p:nvSpPr>
        <p:spPr/>
        <p:txBody>
          <a:bodyPr/>
          <a:lstStyle/>
          <a:p>
            <a:pPr>
              <a:tabLst>
                <a:tab pos="1428750" algn="l"/>
                <a:tab pos="2667000" algn="l"/>
              </a:tabLst>
            </a:pPr>
            <a:r>
              <a:rPr lang="fr-FR" altLang="fr-FR">
                <a:solidFill>
                  <a:schemeClr val="accent2"/>
                </a:solidFill>
              </a:rPr>
              <a:t>&lt;IFRAME NAME="nom de la frame"	SRC= "url" 	HEIGTH="h" 			WIDTH="w" 	ALIGN="left|center|right|justify" </a:t>
            </a:r>
            <a:br>
              <a:rPr lang="fr-FR" altLang="fr-FR">
                <a:solidFill>
                  <a:schemeClr val="accent2"/>
                </a:solidFill>
              </a:rPr>
            </a:br>
            <a:r>
              <a:rPr lang="fr-FR" altLang="fr-FR">
                <a:solidFill>
                  <a:schemeClr val="accent2"/>
                </a:solidFill>
              </a:rPr>
              <a:t>	SCROLLING="YES|NO|AUTO"		FRAMEBORDER="YES|NO"	MARGINWIDTH="mw" </a:t>
            </a:r>
            <a:br>
              <a:rPr lang="fr-FR" altLang="fr-FR">
                <a:solidFill>
                  <a:schemeClr val="accent2"/>
                </a:solidFill>
              </a:rPr>
            </a:br>
            <a:r>
              <a:rPr lang="fr-FR" altLang="fr-FR">
                <a:solidFill>
                  <a:schemeClr val="accent2"/>
                </a:solidFill>
              </a:rPr>
              <a:t>	MARGINHEIGHT="mh"&gt;</a:t>
            </a:r>
          </a:p>
          <a:p>
            <a:pPr>
              <a:tabLst>
                <a:tab pos="1428750" algn="l"/>
                <a:tab pos="2667000" algn="l"/>
              </a:tabLst>
            </a:pPr>
            <a:r>
              <a:rPr lang="fr-FR" altLang="fr-FR">
                <a:solidFill>
                  <a:schemeClr val="accent2"/>
                </a:solidFill>
              </a:rPr>
              <a:t>NAME="nom de la frame"  </a:t>
            </a:r>
          </a:p>
          <a:p>
            <a:pPr marL="952500" lvl="1" indent="-279400">
              <a:tabLst>
                <a:tab pos="1428750" algn="l"/>
                <a:tab pos="2667000" algn="l"/>
              </a:tabLst>
            </a:pPr>
            <a:r>
              <a:rPr lang="fr-FR" altLang="fr-FR"/>
              <a:t>Identifiant de la fenêtre pour l'utiliser dans les TARGET</a:t>
            </a:r>
            <a:endParaRPr lang="fr-FR" altLang="fr-FR">
              <a:solidFill>
                <a:schemeClr val="accent2"/>
              </a:solidFill>
            </a:endParaRPr>
          </a:p>
          <a:p>
            <a:pPr>
              <a:tabLst>
                <a:tab pos="1428750" algn="l"/>
                <a:tab pos="2667000" algn="l"/>
              </a:tabLst>
            </a:pPr>
            <a:r>
              <a:rPr lang="fr-FR" altLang="fr-FR">
                <a:solidFill>
                  <a:schemeClr val="accent2"/>
                </a:solidFill>
              </a:rPr>
              <a:t>SRC= "url"</a:t>
            </a:r>
          </a:p>
          <a:p>
            <a:pPr marL="952500" lvl="1" indent="-279400">
              <a:tabLst>
                <a:tab pos="1428750" algn="l"/>
                <a:tab pos="2667000" algn="l"/>
              </a:tabLst>
            </a:pPr>
            <a:r>
              <a:rPr lang="fr-FR" altLang="fr-FR"/>
              <a:t>URL de la page chargée dans la fenêtre</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3A4128DC-C02C-4510-AB23-F845580C9795}" type="slidenum">
              <a:rPr lang="fr-FR" altLang="fr-FR"/>
              <a:pPr/>
              <a:t>78</a:t>
            </a:fld>
            <a:endParaRPr lang="fr-FR" altLang="fr-FR"/>
          </a:p>
        </p:txBody>
      </p:sp>
      <p:sp>
        <p:nvSpPr>
          <p:cNvPr id="207874" name="Rectangle 2"/>
          <p:cNvSpPr>
            <a:spLocks noGrp="1" noChangeArrowheads="1"/>
          </p:cNvSpPr>
          <p:nvPr>
            <p:ph type="title"/>
          </p:nvPr>
        </p:nvSpPr>
        <p:spPr/>
        <p:txBody>
          <a:bodyPr/>
          <a:lstStyle/>
          <a:p>
            <a:r>
              <a:rPr lang="fr-FR" altLang="fr-FR"/>
              <a:t>Définition d’une fenêtre dans une page</a:t>
            </a:r>
            <a:endParaRPr lang="fr-FR" altLang="fr-FR" sz="2000"/>
          </a:p>
        </p:txBody>
      </p:sp>
      <p:sp>
        <p:nvSpPr>
          <p:cNvPr id="207875" name="Rectangle 3"/>
          <p:cNvSpPr>
            <a:spLocks noGrp="1" noChangeArrowheads="1"/>
          </p:cNvSpPr>
          <p:nvPr>
            <p:ph type="body" idx="1"/>
          </p:nvPr>
        </p:nvSpPr>
        <p:spPr/>
        <p:txBody>
          <a:bodyPr/>
          <a:lstStyle/>
          <a:p>
            <a:pPr marL="0" indent="0">
              <a:tabLst>
                <a:tab pos="2286000" algn="l"/>
                <a:tab pos="2667000" algn="l"/>
              </a:tabLst>
            </a:pPr>
            <a:r>
              <a:rPr lang="fr-FR" altLang="fr-FR">
                <a:solidFill>
                  <a:schemeClr val="accent2"/>
                </a:solidFill>
              </a:rPr>
              <a:t>HEIGTH="h" </a:t>
            </a:r>
          </a:p>
          <a:p>
            <a:pPr marL="952500" lvl="1" indent="-279400">
              <a:tabLst>
                <a:tab pos="2286000" algn="l"/>
                <a:tab pos="2667000" algn="l"/>
              </a:tabLst>
            </a:pPr>
            <a:r>
              <a:rPr lang="fr-FR" altLang="fr-FR"/>
              <a:t>Hauteur de la fenêtre en pixel</a:t>
            </a:r>
          </a:p>
          <a:p>
            <a:pPr marL="0" indent="0">
              <a:tabLst>
                <a:tab pos="2286000" algn="l"/>
                <a:tab pos="2667000" algn="l"/>
              </a:tabLst>
            </a:pPr>
            <a:r>
              <a:rPr lang="fr-FR" altLang="fr-FR">
                <a:solidFill>
                  <a:schemeClr val="accent2"/>
                </a:solidFill>
              </a:rPr>
              <a:t>WIDTH="w" </a:t>
            </a:r>
          </a:p>
          <a:p>
            <a:pPr marL="952500" lvl="1" indent="-279400">
              <a:tabLst>
                <a:tab pos="2286000" algn="l"/>
                <a:tab pos="2667000" algn="l"/>
              </a:tabLst>
            </a:pPr>
            <a:r>
              <a:rPr lang="fr-FR" altLang="fr-FR"/>
              <a:t>Largeur de la fenêtre en pixel </a:t>
            </a:r>
          </a:p>
          <a:p>
            <a:pPr marL="0" indent="0">
              <a:tabLst>
                <a:tab pos="2286000" algn="l"/>
                <a:tab pos="2667000" algn="l"/>
              </a:tabLst>
            </a:pPr>
            <a:r>
              <a:rPr lang="fr-FR" altLang="fr-FR">
                <a:solidFill>
                  <a:schemeClr val="accent2"/>
                </a:solidFill>
              </a:rPr>
              <a:t>ALIGN="left|center|right|justify" </a:t>
            </a:r>
          </a:p>
          <a:p>
            <a:pPr marL="952500" lvl="1" indent="-279400">
              <a:tabLst>
                <a:tab pos="2286000" algn="l"/>
                <a:tab pos="2667000" algn="l"/>
              </a:tabLst>
            </a:pPr>
            <a:r>
              <a:rPr lang="fr-FR" altLang="fr-FR"/>
              <a:t>Alignement de la fenêtre dans le document qui la contient</a:t>
            </a:r>
            <a:endParaRPr lang="fr-FR" altLang="fr-FR">
              <a:solidFill>
                <a:schemeClr val="accent2"/>
              </a:solidFill>
            </a:endParaRPr>
          </a:p>
          <a:p>
            <a:pPr marL="0" indent="0">
              <a:tabLst>
                <a:tab pos="2286000" algn="l"/>
                <a:tab pos="2667000" algn="l"/>
              </a:tabLst>
            </a:pPr>
            <a:endParaRPr lang="fr-FR" altLang="fr-FR" sz="1600">
              <a:solidFill>
                <a:schemeClr val="accent2"/>
              </a:solidFill>
            </a:endParaRPr>
          </a:p>
          <a:p>
            <a:pPr marL="0" indent="0">
              <a:tabLst>
                <a:tab pos="2286000" algn="l"/>
                <a:tab pos="2667000" algn="l"/>
              </a:tabLst>
            </a:pPr>
            <a:r>
              <a:rPr lang="fr-FR" altLang="fr-FR">
                <a:solidFill>
                  <a:schemeClr val="accent2"/>
                </a:solidFill>
              </a:rPr>
              <a:t>SCROLLING, FRAMEBORDER, MARGINWIDTH, MARGINHEIGHT</a:t>
            </a:r>
          </a:p>
          <a:p>
            <a:pPr marL="952500" lvl="1" indent="-279400">
              <a:tabLst>
                <a:tab pos="2286000" algn="l"/>
                <a:tab pos="2667000" algn="l"/>
              </a:tabLst>
            </a:pPr>
            <a:r>
              <a:rPr lang="fr-FR" altLang="fr-FR"/>
              <a:t>Idem que dans FRAME</a:t>
            </a:r>
          </a:p>
          <a:p>
            <a:pPr marL="952500" lvl="1" indent="-279400">
              <a:tabLst>
                <a:tab pos="2286000" algn="l"/>
                <a:tab pos="2667000" algn="l"/>
              </a:tabLst>
            </a:pPr>
            <a:endParaRPr lang="fr-FR" altLang="fr-F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6D241A84-0152-48A3-AB4A-A66D817DC8F2}" type="slidenum">
              <a:rPr lang="fr-FR" altLang="fr-FR"/>
              <a:pPr/>
              <a:t>79</a:t>
            </a:fld>
            <a:endParaRPr lang="fr-FR" altLang="fr-FR"/>
          </a:p>
        </p:txBody>
      </p:sp>
      <p:sp>
        <p:nvSpPr>
          <p:cNvPr id="208898" name="Rectangle 2"/>
          <p:cNvSpPr>
            <a:spLocks noGrp="1" noChangeArrowheads="1"/>
          </p:cNvSpPr>
          <p:nvPr>
            <p:ph type="title"/>
          </p:nvPr>
        </p:nvSpPr>
        <p:spPr>
          <a:xfrm>
            <a:off x="215900" y="177800"/>
            <a:ext cx="8826500" cy="660400"/>
          </a:xfrm>
        </p:spPr>
        <p:txBody>
          <a:bodyPr/>
          <a:lstStyle/>
          <a:p>
            <a:endParaRPr lang="fr-FR" altLang="fr-FR"/>
          </a:p>
        </p:txBody>
      </p:sp>
      <p:sp>
        <p:nvSpPr>
          <p:cNvPr id="208899" name="Rectangle 3"/>
          <p:cNvSpPr>
            <a:spLocks noGrp="1" noChangeArrowheads="1"/>
          </p:cNvSpPr>
          <p:nvPr>
            <p:ph type="body" idx="1"/>
          </p:nvPr>
        </p:nvSpPr>
        <p:spPr>
          <a:xfrm>
            <a:off x="228600" y="1327150"/>
            <a:ext cx="8664575" cy="3663950"/>
          </a:xfrm>
        </p:spPr>
        <p:txBody>
          <a:bodyPr anchor="ctr"/>
          <a:lstStyle/>
          <a:p>
            <a:pPr algn="ctr"/>
            <a:r>
              <a:rPr lang="fr-FR" altLang="fr-FR" sz="6600"/>
              <a:t>Formulaires</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D12EAEE1-36BF-49E5-B2F2-A10C98222D89}" type="slidenum">
              <a:rPr lang="fr-FR" altLang="fr-FR"/>
              <a:pPr/>
              <a:t>8</a:t>
            </a:fld>
            <a:endParaRPr lang="fr-FR" altLang="fr-FR"/>
          </a:p>
        </p:txBody>
      </p:sp>
      <p:sp>
        <p:nvSpPr>
          <p:cNvPr id="75778" name="Rectangle 2"/>
          <p:cNvSpPr>
            <a:spLocks noGrp="1" noChangeArrowheads="1"/>
          </p:cNvSpPr>
          <p:nvPr>
            <p:ph type="title"/>
          </p:nvPr>
        </p:nvSpPr>
        <p:spPr>
          <a:xfrm>
            <a:off x="215900" y="177800"/>
            <a:ext cx="8826500" cy="660400"/>
          </a:xfrm>
        </p:spPr>
        <p:txBody>
          <a:bodyPr/>
          <a:lstStyle/>
          <a:p>
            <a:endParaRPr lang="fr-FR" altLang="fr-FR"/>
          </a:p>
        </p:txBody>
      </p:sp>
      <p:sp>
        <p:nvSpPr>
          <p:cNvPr id="75779" name="Rectangle 3"/>
          <p:cNvSpPr>
            <a:spLocks noGrp="1" noChangeArrowheads="1"/>
          </p:cNvSpPr>
          <p:nvPr>
            <p:ph type="body" idx="1"/>
          </p:nvPr>
        </p:nvSpPr>
        <p:spPr>
          <a:xfrm>
            <a:off x="228600" y="1327150"/>
            <a:ext cx="8664575" cy="3663950"/>
          </a:xfrm>
        </p:spPr>
        <p:txBody>
          <a:bodyPr anchor="ctr"/>
          <a:lstStyle/>
          <a:p>
            <a:pPr algn="ctr"/>
            <a:r>
              <a:rPr lang="fr-FR" altLang="fr-FR" sz="6600"/>
              <a:t>Document</a:t>
            </a:r>
          </a:p>
          <a:p>
            <a:pPr algn="ctr"/>
            <a:r>
              <a:rPr lang="fr-FR" altLang="fr-FR" sz="6600"/>
              <a:t>HTML</a:t>
            </a:r>
          </a:p>
        </p:txBody>
      </p:sp>
      <p:sp>
        <p:nvSpPr>
          <p:cNvPr id="75780" name="Line 4"/>
          <p:cNvSpPr>
            <a:spLocks noChangeShapeType="1"/>
          </p:cNvSpPr>
          <p:nvPr/>
        </p:nvSpPr>
        <p:spPr bwMode="auto">
          <a:xfrm>
            <a:off x="0" y="6527800"/>
            <a:ext cx="89281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fr-F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8979D460-CAB6-4934-A382-02A3A62416EB}" type="slidenum">
              <a:rPr lang="fr-FR" altLang="fr-FR"/>
              <a:pPr/>
              <a:t>80</a:t>
            </a:fld>
            <a:endParaRPr lang="fr-FR" altLang="fr-FR"/>
          </a:p>
        </p:txBody>
      </p:sp>
      <p:sp>
        <p:nvSpPr>
          <p:cNvPr id="210946" name="Rectangle 2"/>
          <p:cNvSpPr>
            <a:spLocks noGrp="1" noChangeArrowheads="1"/>
          </p:cNvSpPr>
          <p:nvPr>
            <p:ph type="title"/>
          </p:nvPr>
        </p:nvSpPr>
        <p:spPr/>
        <p:txBody>
          <a:bodyPr/>
          <a:lstStyle/>
          <a:p>
            <a:r>
              <a:rPr lang="fr-FR" altLang="fr-FR"/>
              <a:t>Formulaires</a:t>
            </a:r>
          </a:p>
        </p:txBody>
      </p:sp>
      <p:sp>
        <p:nvSpPr>
          <p:cNvPr id="210947" name="Rectangle 3"/>
          <p:cNvSpPr>
            <a:spLocks noGrp="1" noChangeArrowheads="1"/>
          </p:cNvSpPr>
          <p:nvPr>
            <p:ph type="body" idx="1"/>
          </p:nvPr>
        </p:nvSpPr>
        <p:spPr>
          <a:xfrm>
            <a:off x="228600" y="977900"/>
            <a:ext cx="8664575" cy="4927600"/>
          </a:xfrm>
        </p:spPr>
        <p:txBody>
          <a:bodyPr/>
          <a:lstStyle/>
          <a:p>
            <a:pPr>
              <a:spcBef>
                <a:spcPct val="50000"/>
              </a:spcBef>
              <a:spcAft>
                <a:spcPct val="30000"/>
              </a:spcAft>
              <a:tabLst>
                <a:tab pos="1238250" algn="l"/>
                <a:tab pos="2667000" algn="l"/>
              </a:tabLst>
            </a:pPr>
            <a:r>
              <a:rPr lang="fr-FR" altLang="fr-FR"/>
              <a:t>Objectif</a:t>
            </a:r>
          </a:p>
          <a:p>
            <a:pPr lvl="1">
              <a:spcBef>
                <a:spcPct val="50000"/>
              </a:spcBef>
              <a:spcAft>
                <a:spcPct val="30000"/>
              </a:spcAft>
              <a:tabLst>
                <a:tab pos="1238250" algn="l"/>
                <a:tab pos="2667000" algn="l"/>
              </a:tabLst>
            </a:pPr>
            <a:r>
              <a:rPr lang="fr-FR" altLang="fr-FR"/>
              <a:t>Interagir avec l’utilisateur</a:t>
            </a:r>
            <a:br>
              <a:rPr lang="fr-FR" altLang="fr-FR"/>
            </a:br>
            <a:r>
              <a:rPr lang="fr-FR" altLang="fr-FR"/>
              <a:t>Permet d'obtenir des réponses de l'utilisateur </a:t>
            </a:r>
          </a:p>
          <a:p>
            <a:pPr>
              <a:spcBef>
                <a:spcPct val="50000"/>
              </a:spcBef>
              <a:spcAft>
                <a:spcPct val="30000"/>
              </a:spcAft>
              <a:tabLst>
                <a:tab pos="1238250" algn="l"/>
                <a:tab pos="2667000" algn="l"/>
              </a:tabLst>
            </a:pPr>
            <a:r>
              <a:rPr lang="fr-FR" altLang="fr-FR"/>
              <a:t>Balise 	</a:t>
            </a:r>
          </a:p>
          <a:p>
            <a:pPr>
              <a:spcBef>
                <a:spcPct val="50000"/>
              </a:spcBef>
              <a:spcAft>
                <a:spcPct val="30000"/>
              </a:spcAft>
              <a:tabLst>
                <a:tab pos="1238250" algn="l"/>
                <a:tab pos="2667000" algn="l"/>
              </a:tabLst>
            </a:pPr>
            <a:r>
              <a:rPr lang="fr-FR" altLang="fr-FR">
                <a:solidFill>
                  <a:schemeClr val="accent2"/>
                </a:solidFill>
              </a:rPr>
              <a:t>		&lt;FORM 	METHOD="GET|POST"</a:t>
            </a:r>
            <a:br>
              <a:rPr lang="fr-FR" altLang="fr-FR">
                <a:solidFill>
                  <a:schemeClr val="accent2"/>
                </a:solidFill>
              </a:rPr>
            </a:br>
            <a:r>
              <a:rPr lang="fr-FR" altLang="fr-FR">
                <a:solidFill>
                  <a:schemeClr val="accent2"/>
                </a:solidFill>
              </a:rPr>
              <a:t>		ACTION="Programme"  &gt;</a:t>
            </a:r>
          </a:p>
          <a:p>
            <a:pPr>
              <a:spcBef>
                <a:spcPct val="50000"/>
              </a:spcBef>
              <a:spcAft>
                <a:spcPct val="30000"/>
              </a:spcAft>
              <a:tabLst>
                <a:tab pos="1238250" algn="l"/>
                <a:tab pos="2667000" algn="l"/>
              </a:tabLst>
            </a:pPr>
            <a:r>
              <a:rPr lang="fr-FR" altLang="fr-FR">
                <a:solidFill>
                  <a:schemeClr val="accent2"/>
                </a:solidFill>
              </a:rPr>
              <a:t> 		… </a:t>
            </a:r>
          </a:p>
          <a:p>
            <a:pPr>
              <a:spcBef>
                <a:spcPct val="50000"/>
              </a:spcBef>
              <a:spcAft>
                <a:spcPct val="30000"/>
              </a:spcAft>
              <a:tabLst>
                <a:tab pos="1238250" algn="l"/>
                <a:tab pos="2667000" algn="l"/>
              </a:tabLst>
            </a:pPr>
            <a:r>
              <a:rPr lang="fr-FR" altLang="fr-FR">
                <a:solidFill>
                  <a:schemeClr val="accent2"/>
                </a:solidFill>
              </a:rPr>
              <a:t>		&lt;/FORM&gt;</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5E999424-72CB-4B15-A9CB-8B0C11382E0C}" type="slidenum">
              <a:rPr lang="fr-FR" altLang="fr-FR"/>
              <a:pPr/>
              <a:t>81</a:t>
            </a:fld>
            <a:endParaRPr lang="fr-FR" altLang="fr-FR"/>
          </a:p>
        </p:txBody>
      </p:sp>
      <p:sp>
        <p:nvSpPr>
          <p:cNvPr id="212994" name="Rectangle 2"/>
          <p:cNvSpPr>
            <a:spLocks noGrp="1" noChangeArrowheads="1"/>
          </p:cNvSpPr>
          <p:nvPr>
            <p:ph type="title"/>
          </p:nvPr>
        </p:nvSpPr>
        <p:spPr/>
        <p:txBody>
          <a:bodyPr/>
          <a:lstStyle/>
          <a:p>
            <a:pPr>
              <a:lnSpc>
                <a:spcPct val="90000"/>
              </a:lnSpc>
              <a:spcBef>
                <a:spcPct val="50000"/>
              </a:spcBef>
              <a:spcAft>
                <a:spcPct val="30000"/>
              </a:spcAft>
            </a:pPr>
            <a:r>
              <a:rPr lang="fr-FR" altLang="fr-FR"/>
              <a:t>Formulaires </a:t>
            </a:r>
          </a:p>
        </p:txBody>
      </p:sp>
      <p:sp>
        <p:nvSpPr>
          <p:cNvPr id="212995" name="Rectangle 3"/>
          <p:cNvSpPr>
            <a:spLocks noGrp="1" noChangeArrowheads="1"/>
          </p:cNvSpPr>
          <p:nvPr>
            <p:ph type="body" idx="1"/>
          </p:nvPr>
        </p:nvSpPr>
        <p:spPr/>
        <p:txBody>
          <a:bodyPr/>
          <a:lstStyle/>
          <a:p>
            <a:pPr>
              <a:spcBef>
                <a:spcPct val="50000"/>
              </a:spcBef>
              <a:spcAft>
                <a:spcPct val="30000"/>
              </a:spcAft>
              <a:tabLst>
                <a:tab pos="1714500" algn="l"/>
                <a:tab pos="2387600" algn="l"/>
                <a:tab pos="3429000" algn="l"/>
              </a:tabLst>
            </a:pPr>
            <a:r>
              <a:rPr lang="fr-FR" altLang="fr-FR"/>
              <a:t>METHOD / ACTION</a:t>
            </a:r>
          </a:p>
          <a:p>
            <a:pPr marL="952500" lvl="1" indent="-279400">
              <a:spcBef>
                <a:spcPct val="50000"/>
              </a:spcBef>
              <a:spcAft>
                <a:spcPct val="30000"/>
              </a:spcAft>
              <a:tabLst>
                <a:tab pos="1714500" algn="l"/>
                <a:tab pos="2387600" algn="l"/>
                <a:tab pos="3429000" algn="l"/>
              </a:tabLst>
            </a:pPr>
            <a:r>
              <a:rPr lang="fr-FR" altLang="fr-FR" sz="1800"/>
              <a:t>Programme = méthode de traitement des informations recueillies dans le questionnaire.</a:t>
            </a:r>
          </a:p>
          <a:p>
            <a:pPr marL="952500" lvl="1" indent="-279400">
              <a:spcBef>
                <a:spcPct val="50000"/>
              </a:spcBef>
              <a:spcAft>
                <a:spcPct val="30000"/>
              </a:spcAft>
              <a:tabLst>
                <a:tab pos="1714500" algn="l"/>
                <a:tab pos="2387600" algn="l"/>
                <a:tab pos="3429000" algn="l"/>
              </a:tabLst>
            </a:pPr>
            <a:r>
              <a:rPr lang="fr-FR" altLang="fr-FR" sz="1800"/>
              <a:t>Dépendant des possibilités offertes par l'hébergeur des pages.</a:t>
            </a:r>
          </a:p>
          <a:p>
            <a:pPr marL="952500" lvl="1" indent="-279400">
              <a:spcBef>
                <a:spcPct val="50000"/>
              </a:spcBef>
              <a:spcAft>
                <a:spcPct val="30000"/>
              </a:spcAft>
              <a:tabLst>
                <a:tab pos="1714500" algn="l"/>
                <a:tab pos="2387600" algn="l"/>
                <a:tab pos="3429000" algn="l"/>
              </a:tabLst>
            </a:pPr>
            <a:r>
              <a:rPr lang="fr-FR" altLang="fr-FR" sz="1800"/>
              <a:t>Les valeurs à indiquer pour ces options sont à remplir suivant les indications de l'hébergeur.</a:t>
            </a:r>
          </a:p>
          <a:p>
            <a:pPr>
              <a:spcBef>
                <a:spcPct val="50000"/>
              </a:spcBef>
              <a:spcAft>
                <a:spcPct val="30000"/>
              </a:spcAft>
              <a:tabLst>
                <a:tab pos="1714500" algn="l"/>
                <a:tab pos="2387600" algn="l"/>
                <a:tab pos="3429000" algn="l"/>
              </a:tabLst>
            </a:pPr>
            <a:r>
              <a:rPr lang="fr-FR" altLang="fr-FR" sz="2000"/>
              <a:t>ex  : Utilisation de </a:t>
            </a:r>
            <a:r>
              <a:rPr lang="fr-FR" altLang="fr-FR" sz="2000">
                <a:solidFill>
                  <a:schemeClr val="accent2"/>
                </a:solidFill>
              </a:rPr>
              <a:t>mailto</a:t>
            </a:r>
            <a:r>
              <a:rPr lang="fr-FR" altLang="fr-FR" sz="2000"/>
              <a:t> comme programme de traitement</a:t>
            </a:r>
          </a:p>
          <a:p>
            <a:pPr marL="952500" lvl="1" indent="-279400">
              <a:spcBef>
                <a:spcPct val="50000"/>
              </a:spcBef>
              <a:spcAft>
                <a:spcPct val="30000"/>
              </a:spcAft>
              <a:tabLst>
                <a:tab pos="1714500" algn="l"/>
                <a:tab pos="2387600" algn="l"/>
                <a:tab pos="3429000" algn="l"/>
              </a:tabLst>
            </a:pPr>
            <a:r>
              <a:rPr lang="fr-FR" altLang="fr-FR" sz="1800"/>
              <a:t>Permet, en général, d’envoyer directement le résultat d'un formulaire par email.</a:t>
            </a:r>
          </a:p>
          <a:p>
            <a:pPr marL="952500" lvl="1" indent="-279400">
              <a:spcBef>
                <a:spcPct val="50000"/>
              </a:spcBef>
              <a:spcAft>
                <a:spcPct val="30000"/>
              </a:spcAft>
              <a:tabLst>
                <a:tab pos="1714500" algn="l"/>
                <a:tab pos="2387600" algn="l"/>
                <a:tab pos="3429000" algn="l"/>
              </a:tabLst>
            </a:pPr>
            <a:r>
              <a:rPr lang="fr-FR" altLang="fr-FR" sz="1800"/>
              <a:t>Syntaxe : 	&lt;FORM	METHOD="POST" 					ACTION="mailto:toto@toto.com" </a:t>
            </a:r>
            <a:br>
              <a:rPr lang="fr-FR" altLang="fr-FR" sz="1800"/>
            </a:br>
            <a:r>
              <a:rPr lang="fr-FR" altLang="fr-FR" sz="1800"/>
              <a:t>			ENCTYPE="text/plain"&gt;</a:t>
            </a: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25F38ABC-6853-4374-A371-EEFA0345694F}" type="slidenum">
              <a:rPr lang="fr-FR" altLang="fr-FR"/>
              <a:pPr/>
              <a:t>82</a:t>
            </a:fld>
            <a:endParaRPr lang="fr-FR" altLang="fr-FR"/>
          </a:p>
        </p:txBody>
      </p:sp>
      <p:sp>
        <p:nvSpPr>
          <p:cNvPr id="214018" name="Rectangle 2"/>
          <p:cNvSpPr>
            <a:spLocks noGrp="1" noChangeArrowheads="1"/>
          </p:cNvSpPr>
          <p:nvPr>
            <p:ph type="title"/>
          </p:nvPr>
        </p:nvSpPr>
        <p:spPr/>
        <p:txBody>
          <a:bodyPr/>
          <a:lstStyle/>
          <a:p>
            <a:pPr>
              <a:lnSpc>
                <a:spcPct val="90000"/>
              </a:lnSpc>
              <a:spcBef>
                <a:spcPct val="50000"/>
              </a:spcBef>
              <a:spcAft>
                <a:spcPct val="30000"/>
              </a:spcAft>
            </a:pPr>
            <a:r>
              <a:rPr lang="fr-FR" altLang="fr-FR"/>
              <a:t>&lt;INPUT … &gt;</a:t>
            </a:r>
          </a:p>
        </p:txBody>
      </p:sp>
      <p:sp>
        <p:nvSpPr>
          <p:cNvPr id="214019" name="Rectangle 3"/>
          <p:cNvSpPr>
            <a:spLocks noGrp="1" noChangeArrowheads="1"/>
          </p:cNvSpPr>
          <p:nvPr>
            <p:ph type="body" idx="1"/>
          </p:nvPr>
        </p:nvSpPr>
        <p:spPr/>
        <p:txBody>
          <a:bodyPr/>
          <a:lstStyle/>
          <a:p>
            <a:pPr>
              <a:lnSpc>
                <a:spcPct val="90000"/>
              </a:lnSpc>
              <a:spcBef>
                <a:spcPct val="50000"/>
              </a:spcBef>
              <a:spcAft>
                <a:spcPct val="30000"/>
              </a:spcAft>
              <a:tabLst>
                <a:tab pos="1714500" algn="l"/>
                <a:tab pos="2387600" algn="l"/>
                <a:tab pos="3429000" algn="l"/>
              </a:tabLst>
            </a:pPr>
            <a:r>
              <a:rPr lang="fr-FR" altLang="fr-FR"/>
              <a:t>Rôle</a:t>
            </a:r>
          </a:p>
          <a:p>
            <a:pPr marL="952500" lvl="1" indent="-279400">
              <a:lnSpc>
                <a:spcPct val="90000"/>
              </a:lnSpc>
              <a:tabLst>
                <a:tab pos="1714500" algn="l"/>
                <a:tab pos="2387600" algn="l"/>
                <a:tab pos="3429000" algn="l"/>
              </a:tabLst>
            </a:pPr>
            <a:r>
              <a:rPr lang="fr-FR" altLang="fr-FR"/>
              <a:t>Permet de définir les différents types de champ d’un formulaire :</a:t>
            </a:r>
          </a:p>
          <a:p>
            <a:pPr marL="1714500" lvl="2" indent="-190500">
              <a:lnSpc>
                <a:spcPct val="90000"/>
              </a:lnSpc>
              <a:tabLst>
                <a:tab pos="1714500" algn="l"/>
                <a:tab pos="2387600" algn="l"/>
                <a:tab pos="3429000" algn="l"/>
              </a:tabLst>
            </a:pPr>
            <a:r>
              <a:rPr lang="fr-FR" altLang="fr-FR"/>
              <a:t>zone de saisie, </a:t>
            </a:r>
          </a:p>
          <a:p>
            <a:pPr marL="1714500" lvl="2" indent="-190500">
              <a:lnSpc>
                <a:spcPct val="90000"/>
              </a:lnSpc>
              <a:tabLst>
                <a:tab pos="1714500" algn="l"/>
                <a:tab pos="2387600" algn="l"/>
                <a:tab pos="3429000" algn="l"/>
              </a:tabLst>
            </a:pPr>
            <a:r>
              <a:rPr lang="fr-FR" altLang="fr-FR"/>
              <a:t>case à cocher, </a:t>
            </a:r>
          </a:p>
          <a:p>
            <a:pPr marL="1714500" lvl="2" indent="-190500">
              <a:lnSpc>
                <a:spcPct val="90000"/>
              </a:lnSpc>
              <a:tabLst>
                <a:tab pos="1714500" algn="l"/>
                <a:tab pos="2387600" algn="l"/>
                <a:tab pos="3429000" algn="l"/>
              </a:tabLst>
            </a:pPr>
            <a:r>
              <a:rPr lang="fr-FR" altLang="fr-FR"/>
              <a:t>bouton radio, </a:t>
            </a:r>
          </a:p>
          <a:p>
            <a:pPr marL="1714500" lvl="2" indent="-190500">
              <a:lnSpc>
                <a:spcPct val="90000"/>
              </a:lnSpc>
              <a:tabLst>
                <a:tab pos="1714500" algn="l"/>
                <a:tab pos="2387600" algn="l"/>
                <a:tab pos="3429000" algn="l"/>
              </a:tabLst>
            </a:pPr>
            <a:r>
              <a:rPr lang="fr-FR" altLang="fr-FR"/>
              <a:t>bouton de confirmation, </a:t>
            </a:r>
          </a:p>
          <a:p>
            <a:pPr marL="1714500" lvl="2" indent="-190500">
              <a:lnSpc>
                <a:spcPct val="90000"/>
              </a:lnSpc>
              <a:tabLst>
                <a:tab pos="1714500" algn="l"/>
                <a:tab pos="2387600" algn="l"/>
                <a:tab pos="3429000" algn="l"/>
              </a:tabLst>
            </a:pPr>
            <a:r>
              <a:rPr lang="fr-FR" altLang="fr-FR"/>
              <a:t>bouton de remise à zéro des champs.</a:t>
            </a:r>
          </a:p>
          <a:p>
            <a:pPr>
              <a:lnSpc>
                <a:spcPct val="90000"/>
              </a:lnSpc>
              <a:tabLst>
                <a:tab pos="1714500" algn="l"/>
                <a:tab pos="2387600" algn="l"/>
                <a:tab pos="3429000" algn="l"/>
              </a:tabLst>
            </a:pPr>
            <a:endParaRPr lang="fr-FR" altLang="fr-FR"/>
          </a:p>
          <a:p>
            <a:pPr>
              <a:lnSpc>
                <a:spcPct val="90000"/>
              </a:lnSpc>
              <a:tabLst>
                <a:tab pos="1714500" algn="l"/>
                <a:tab pos="2387600" algn="l"/>
                <a:tab pos="3429000" algn="l"/>
              </a:tabLst>
            </a:pPr>
            <a:r>
              <a:rPr lang="fr-FR" altLang="fr-FR"/>
              <a:t>Différentes syntaxes</a:t>
            </a:r>
          </a:p>
          <a:p>
            <a:pPr marL="952500" lvl="1" indent="-279400">
              <a:lnSpc>
                <a:spcPct val="90000"/>
              </a:lnSpc>
              <a:tabLst>
                <a:tab pos="1714500" algn="l"/>
                <a:tab pos="2387600" algn="l"/>
                <a:tab pos="3429000" algn="l"/>
              </a:tabLst>
            </a:pPr>
            <a:r>
              <a:rPr lang="fr-FR" altLang="fr-FR"/>
              <a:t>Le contenu des attributs est dépendant du type de champ.</a:t>
            </a: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A890CB94-6131-4F2D-A30E-18F98A9E5D44}" type="slidenum">
              <a:rPr lang="fr-FR" altLang="fr-FR"/>
              <a:pPr/>
              <a:t>83</a:t>
            </a:fld>
            <a:endParaRPr lang="fr-FR" altLang="fr-FR"/>
          </a:p>
        </p:txBody>
      </p:sp>
      <p:sp>
        <p:nvSpPr>
          <p:cNvPr id="215042" name="Rectangle 2"/>
          <p:cNvSpPr>
            <a:spLocks noGrp="1" noChangeArrowheads="1"/>
          </p:cNvSpPr>
          <p:nvPr>
            <p:ph type="title"/>
          </p:nvPr>
        </p:nvSpPr>
        <p:spPr/>
        <p:txBody>
          <a:bodyPr/>
          <a:lstStyle/>
          <a:p>
            <a:pPr>
              <a:lnSpc>
                <a:spcPct val="90000"/>
              </a:lnSpc>
              <a:spcBef>
                <a:spcPct val="50000"/>
              </a:spcBef>
              <a:spcAft>
                <a:spcPct val="30000"/>
              </a:spcAft>
            </a:pPr>
            <a:r>
              <a:rPr lang="fr-FR" altLang="fr-FR"/>
              <a:t>&lt;INPUT … &gt;</a:t>
            </a:r>
          </a:p>
        </p:txBody>
      </p:sp>
      <p:sp>
        <p:nvSpPr>
          <p:cNvPr id="215043" name="Rectangle 3"/>
          <p:cNvSpPr>
            <a:spLocks noGrp="1" noChangeArrowheads="1"/>
          </p:cNvSpPr>
          <p:nvPr>
            <p:ph type="body" idx="1"/>
          </p:nvPr>
        </p:nvSpPr>
        <p:spPr/>
        <p:txBody>
          <a:bodyPr/>
          <a:lstStyle/>
          <a:p>
            <a:pPr>
              <a:tabLst>
                <a:tab pos="1333500" algn="l"/>
                <a:tab pos="2387600" algn="l"/>
                <a:tab pos="3429000" algn="l"/>
              </a:tabLst>
            </a:pPr>
            <a:r>
              <a:rPr lang="fr-FR" altLang="fr-FR">
                <a:solidFill>
                  <a:schemeClr val="accent2"/>
                </a:solidFill>
              </a:rPr>
              <a:t>&lt;INPUT  	NAME="nom de la zone"</a:t>
            </a:r>
            <a:br>
              <a:rPr lang="fr-FR" altLang="fr-FR">
                <a:solidFill>
                  <a:schemeClr val="accent2"/>
                </a:solidFill>
              </a:rPr>
            </a:br>
            <a:r>
              <a:rPr lang="fr-FR" altLang="fr-FR">
                <a:solidFill>
                  <a:schemeClr val="accent2"/>
                </a:solidFill>
              </a:rPr>
              <a:t>	TYPE="TEXT</a:t>
            </a:r>
            <a:br>
              <a:rPr lang="fr-FR" altLang="fr-FR">
                <a:solidFill>
                  <a:schemeClr val="accent2"/>
                </a:solidFill>
              </a:rPr>
            </a:br>
            <a:r>
              <a:rPr lang="fr-FR" altLang="fr-FR">
                <a:solidFill>
                  <a:schemeClr val="accent2"/>
                </a:solidFill>
              </a:rPr>
              <a:t>		| CHECKBOX</a:t>
            </a:r>
            <a:br>
              <a:rPr lang="fr-FR" altLang="fr-FR">
                <a:solidFill>
                  <a:schemeClr val="accent2"/>
                </a:solidFill>
              </a:rPr>
            </a:br>
            <a:r>
              <a:rPr lang="fr-FR" altLang="fr-FR">
                <a:solidFill>
                  <a:schemeClr val="accent2"/>
                </a:solidFill>
              </a:rPr>
              <a:t>		| RADIO</a:t>
            </a:r>
            <a:br>
              <a:rPr lang="fr-FR" altLang="fr-FR">
                <a:solidFill>
                  <a:schemeClr val="accent2"/>
                </a:solidFill>
              </a:rPr>
            </a:br>
            <a:r>
              <a:rPr lang="fr-FR" altLang="fr-FR">
                <a:solidFill>
                  <a:schemeClr val="accent2"/>
                </a:solidFill>
              </a:rPr>
              <a:t>		| SUBMIT</a:t>
            </a:r>
            <a:br>
              <a:rPr lang="fr-FR" altLang="fr-FR">
                <a:solidFill>
                  <a:schemeClr val="accent2"/>
                </a:solidFill>
              </a:rPr>
            </a:br>
            <a:r>
              <a:rPr lang="fr-FR" altLang="fr-FR">
                <a:solidFill>
                  <a:schemeClr val="accent2"/>
                </a:solidFill>
              </a:rPr>
              <a:t>		| IMAGE</a:t>
            </a:r>
            <a:br>
              <a:rPr lang="fr-FR" altLang="fr-FR">
                <a:solidFill>
                  <a:schemeClr val="accent2"/>
                </a:solidFill>
              </a:rPr>
            </a:br>
            <a:r>
              <a:rPr lang="fr-FR" altLang="fr-FR">
                <a:solidFill>
                  <a:schemeClr val="accent2"/>
                </a:solidFill>
              </a:rPr>
              <a:t>		|RESET"</a:t>
            </a:r>
            <a:br>
              <a:rPr lang="fr-FR" altLang="fr-FR">
                <a:solidFill>
                  <a:schemeClr val="accent2"/>
                </a:solidFill>
              </a:rPr>
            </a:br>
            <a:r>
              <a:rPr lang="fr-FR" altLang="fr-FR">
                <a:solidFill>
                  <a:schemeClr val="accent2"/>
                </a:solidFill>
              </a:rPr>
              <a:t>	VALUE="valeur"</a:t>
            </a:r>
            <a:br>
              <a:rPr lang="fr-FR" altLang="fr-FR">
                <a:solidFill>
                  <a:schemeClr val="accent2"/>
                </a:solidFill>
              </a:rPr>
            </a:br>
            <a:r>
              <a:rPr lang="fr-FR" altLang="fr-FR">
                <a:solidFill>
                  <a:schemeClr val="accent2"/>
                </a:solidFill>
              </a:rPr>
              <a:t>	CHECKED</a:t>
            </a:r>
            <a:br>
              <a:rPr lang="fr-FR" altLang="fr-FR">
                <a:solidFill>
                  <a:schemeClr val="accent2"/>
                </a:solidFill>
              </a:rPr>
            </a:br>
            <a:r>
              <a:rPr lang="fr-FR" altLang="fr-FR">
                <a:solidFill>
                  <a:schemeClr val="accent2"/>
                </a:solidFill>
              </a:rPr>
              <a:t>	SRC="url"</a:t>
            </a:r>
            <a:br>
              <a:rPr lang="fr-FR" altLang="fr-FR">
                <a:solidFill>
                  <a:schemeClr val="accent2"/>
                </a:solidFill>
              </a:rPr>
            </a:br>
            <a:r>
              <a:rPr lang="fr-FR" altLang="fr-FR">
                <a:solidFill>
                  <a:schemeClr val="accent2"/>
                </a:solidFill>
              </a:rPr>
              <a:t>	SIZE="taille"</a:t>
            </a:r>
            <a:br>
              <a:rPr lang="fr-FR" altLang="fr-FR">
                <a:solidFill>
                  <a:schemeClr val="accent2"/>
                </a:solidFill>
              </a:rPr>
            </a:br>
            <a:r>
              <a:rPr lang="fr-FR" altLang="fr-FR">
                <a:solidFill>
                  <a:schemeClr val="accent2"/>
                </a:solidFill>
              </a:rPr>
              <a:t>	MAXLENGTH="nb" &gt;</a:t>
            </a:r>
          </a:p>
          <a:p>
            <a:pPr marL="1714500" lvl="2" indent="-190500">
              <a:tabLst>
                <a:tab pos="1333500" algn="l"/>
                <a:tab pos="2387600" algn="l"/>
                <a:tab pos="3429000" algn="l"/>
              </a:tabLst>
            </a:pPr>
            <a:endParaRPr lang="fr-FR" altLang="fr-FR">
              <a:solidFill>
                <a:schemeClr val="accent2"/>
              </a:solidFill>
            </a:endParaRP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8C0E95A9-977D-4377-BEB3-AD5686BE1929}" type="slidenum">
              <a:rPr lang="fr-FR" altLang="fr-FR"/>
              <a:pPr/>
              <a:t>84</a:t>
            </a:fld>
            <a:endParaRPr lang="fr-FR" altLang="fr-FR"/>
          </a:p>
        </p:txBody>
      </p:sp>
      <p:sp>
        <p:nvSpPr>
          <p:cNvPr id="216066" name="Rectangle 2"/>
          <p:cNvSpPr>
            <a:spLocks noGrp="1" noChangeArrowheads="1"/>
          </p:cNvSpPr>
          <p:nvPr>
            <p:ph type="title"/>
          </p:nvPr>
        </p:nvSpPr>
        <p:spPr/>
        <p:txBody>
          <a:bodyPr/>
          <a:lstStyle/>
          <a:p>
            <a:pPr>
              <a:lnSpc>
                <a:spcPct val="90000"/>
              </a:lnSpc>
            </a:pPr>
            <a:r>
              <a:rPr lang="fr-FR" altLang="fr-FR"/>
              <a:t>&lt;INPUT … &gt;</a:t>
            </a:r>
            <a:r>
              <a:rPr lang="fr-FR" altLang="fr-FR">
                <a:solidFill>
                  <a:srgbClr val="FFFF00"/>
                </a:solidFill>
              </a:rPr>
              <a:t> 		</a:t>
            </a:r>
          </a:p>
        </p:txBody>
      </p:sp>
      <p:sp>
        <p:nvSpPr>
          <p:cNvPr id="216067" name="Rectangle 3"/>
          <p:cNvSpPr>
            <a:spLocks noGrp="1" noChangeArrowheads="1"/>
          </p:cNvSpPr>
          <p:nvPr>
            <p:ph type="body" idx="1"/>
          </p:nvPr>
        </p:nvSpPr>
        <p:spPr/>
        <p:txBody>
          <a:bodyPr/>
          <a:lstStyle/>
          <a:p>
            <a:pPr>
              <a:tabLst>
                <a:tab pos="1714500" algn="l"/>
              </a:tabLst>
            </a:pPr>
            <a:r>
              <a:rPr lang="fr-FR" altLang="fr-FR">
                <a:solidFill>
                  <a:schemeClr val="accent2"/>
                </a:solidFill>
              </a:rPr>
              <a:t>VALUE="valeur"</a:t>
            </a:r>
          </a:p>
          <a:p>
            <a:pPr marL="952500" lvl="1" indent="-279400">
              <a:tabLst>
                <a:tab pos="1714500" algn="l"/>
              </a:tabLst>
            </a:pPr>
            <a:r>
              <a:rPr lang="fr-FR" altLang="fr-FR"/>
              <a:t>valeur correspond au :</a:t>
            </a:r>
          </a:p>
          <a:p>
            <a:pPr marL="1714500" lvl="2" indent="-190500">
              <a:buFontTx/>
              <a:buChar char="•"/>
              <a:tabLst>
                <a:tab pos="1714500" algn="l"/>
              </a:tabLst>
            </a:pPr>
            <a:r>
              <a:rPr lang="fr-FR" altLang="fr-FR"/>
              <a:t>au contenu initial de la zone de saisie</a:t>
            </a:r>
            <a:r>
              <a:rPr lang="fr-FR" altLang="fr-FR">
                <a:solidFill>
                  <a:srgbClr val="FFFF00"/>
                </a:solidFill>
              </a:rPr>
              <a:t> </a:t>
            </a:r>
            <a:r>
              <a:rPr lang="fr-FR" altLang="fr-FR" i="1"/>
              <a:t>(si TYPE="TEXT")</a:t>
            </a:r>
          </a:p>
          <a:p>
            <a:pPr marL="1714500" lvl="2" indent="-190500">
              <a:buFontTx/>
              <a:buChar char="•"/>
              <a:tabLst>
                <a:tab pos="1714500" algn="l"/>
              </a:tabLst>
            </a:pPr>
            <a:r>
              <a:rPr lang="fr-FR" altLang="fr-FR"/>
              <a:t>au libellé du bouton </a:t>
            </a:r>
            <a:r>
              <a:rPr lang="fr-FR" altLang="fr-FR" i="1"/>
              <a:t>(si TYPE="SUBMIT" ou "RESET")</a:t>
            </a:r>
          </a:p>
          <a:p>
            <a:pPr marL="1714500" lvl="2" indent="-190500">
              <a:buFontTx/>
              <a:buChar char="•"/>
              <a:tabLst>
                <a:tab pos="1714500" algn="l"/>
              </a:tabLst>
            </a:pPr>
            <a:r>
              <a:rPr lang="fr-FR" altLang="fr-FR" i="1"/>
              <a:t>à la valeur retournée</a:t>
            </a:r>
            <a:r>
              <a:rPr lang="fr-FR" altLang="fr-FR" i="1">
                <a:solidFill>
                  <a:srgbClr val="FFFF00"/>
                </a:solidFill>
              </a:rPr>
              <a:t> </a:t>
            </a:r>
            <a:r>
              <a:rPr lang="fr-FR" altLang="fr-FR" i="1"/>
              <a:t>(si TYPE="CHECKBOX" ou "RADIO")</a:t>
            </a:r>
          </a:p>
          <a:p>
            <a:pPr>
              <a:tabLst>
                <a:tab pos="1714500" algn="l"/>
              </a:tabLst>
            </a:pPr>
            <a:r>
              <a:rPr lang="fr-FR" altLang="fr-FR">
                <a:solidFill>
                  <a:schemeClr val="accent2"/>
                </a:solidFill>
              </a:rPr>
              <a:t>CHECKED </a:t>
            </a:r>
          </a:p>
          <a:p>
            <a:pPr marL="952500" lvl="1" indent="-279400">
              <a:tabLst>
                <a:tab pos="1714500" algn="l"/>
              </a:tabLst>
            </a:pPr>
            <a:r>
              <a:rPr lang="fr-FR" altLang="fr-FR"/>
              <a:t>Dans le cas d’un bouton à cocher, indique qu’il apparaît coché par défaut </a:t>
            </a:r>
            <a:r>
              <a:rPr lang="fr-FR" altLang="fr-FR">
                <a:solidFill>
                  <a:srgbClr val="FFFF00"/>
                </a:solidFill>
              </a:rPr>
              <a:t>	</a:t>
            </a:r>
            <a:r>
              <a:rPr lang="fr-FR" altLang="fr-FR" i="1">
                <a:solidFill>
                  <a:srgbClr val="FFFF00"/>
                </a:solidFill>
              </a:rPr>
              <a:t>	</a:t>
            </a:r>
            <a:r>
              <a:rPr lang="fr-FR" altLang="fr-FR">
                <a:solidFill>
                  <a:srgbClr val="FFFF00"/>
                </a:solidFill>
              </a:rPr>
              <a:t>		</a:t>
            </a:r>
          </a:p>
          <a:p>
            <a:pPr>
              <a:tabLst>
                <a:tab pos="1714500" algn="l"/>
              </a:tabLst>
            </a:pPr>
            <a:r>
              <a:rPr lang="fr-FR" altLang="fr-FR">
                <a:solidFill>
                  <a:schemeClr val="accent2"/>
                </a:solidFill>
              </a:rPr>
              <a:t>SRC="url" </a:t>
            </a:r>
          </a:p>
          <a:p>
            <a:pPr marL="952500" lvl="1" indent="-279400">
              <a:tabLst>
                <a:tab pos="1714500" algn="l"/>
              </a:tabLst>
            </a:pPr>
            <a:r>
              <a:rPr lang="fr-FR" altLang="fr-FR"/>
              <a:t>Utilisé avec</a:t>
            </a:r>
            <a:r>
              <a:rPr lang="fr-FR" altLang="fr-FR" i="1"/>
              <a:t> TYPE="IMAGE"</a:t>
            </a:r>
          </a:p>
          <a:p>
            <a:pPr marL="952500" lvl="1" indent="-279400">
              <a:tabLst>
                <a:tab pos="1714500" algn="l"/>
              </a:tabLst>
            </a:pPr>
            <a:r>
              <a:rPr lang="fr-FR" altLang="fr-FR"/>
              <a:t>Adresse d’une image à afficher, celle-ci jouant le rôle de bouton de validation</a:t>
            </a:r>
          </a:p>
          <a:p>
            <a:pPr marL="952500" lvl="1" indent="-279400">
              <a:tabLst>
                <a:tab pos="1714500" algn="l"/>
              </a:tabLst>
            </a:pPr>
            <a:endParaRPr lang="fr-FR" altLang="fr-F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D6B8B699-A48A-4EAB-BE3C-D3A788C28EBC}" type="slidenum">
              <a:rPr lang="fr-FR" altLang="fr-FR"/>
              <a:pPr/>
              <a:t>85</a:t>
            </a:fld>
            <a:endParaRPr lang="fr-FR" altLang="fr-FR"/>
          </a:p>
        </p:txBody>
      </p:sp>
      <p:sp>
        <p:nvSpPr>
          <p:cNvPr id="217090" name="Rectangle 2"/>
          <p:cNvSpPr>
            <a:spLocks noGrp="1" noChangeArrowheads="1"/>
          </p:cNvSpPr>
          <p:nvPr>
            <p:ph type="title"/>
          </p:nvPr>
        </p:nvSpPr>
        <p:spPr/>
        <p:txBody>
          <a:bodyPr/>
          <a:lstStyle/>
          <a:p>
            <a:pPr>
              <a:lnSpc>
                <a:spcPct val="90000"/>
              </a:lnSpc>
            </a:pPr>
            <a:r>
              <a:rPr lang="fr-FR" altLang="fr-FR"/>
              <a:t>&lt;INPUT … &gt;</a:t>
            </a:r>
            <a:r>
              <a:rPr lang="fr-FR" altLang="fr-FR">
                <a:solidFill>
                  <a:srgbClr val="FFFF00"/>
                </a:solidFill>
              </a:rPr>
              <a:t> 		</a:t>
            </a:r>
            <a:endParaRPr lang="fr-FR" altLang="fr-FR"/>
          </a:p>
        </p:txBody>
      </p:sp>
      <p:sp>
        <p:nvSpPr>
          <p:cNvPr id="217091" name="Rectangle 3"/>
          <p:cNvSpPr>
            <a:spLocks noGrp="1" noChangeArrowheads="1"/>
          </p:cNvSpPr>
          <p:nvPr>
            <p:ph type="body" idx="1"/>
          </p:nvPr>
        </p:nvSpPr>
        <p:spPr/>
        <p:txBody>
          <a:bodyPr/>
          <a:lstStyle/>
          <a:p>
            <a:pPr>
              <a:lnSpc>
                <a:spcPct val="90000"/>
              </a:lnSpc>
              <a:tabLst>
                <a:tab pos="1714500" algn="l"/>
              </a:tabLst>
            </a:pPr>
            <a:r>
              <a:rPr lang="fr-FR" altLang="fr-FR">
                <a:solidFill>
                  <a:schemeClr val="accent2"/>
                </a:solidFill>
              </a:rPr>
              <a:t>SIZE="taille"</a:t>
            </a:r>
          </a:p>
          <a:p>
            <a:pPr marL="952500" lvl="1" indent="-279400">
              <a:lnSpc>
                <a:spcPct val="90000"/>
              </a:lnSpc>
              <a:tabLst>
                <a:tab pos="1714500" algn="l"/>
              </a:tabLst>
            </a:pPr>
            <a:r>
              <a:rPr lang="fr-FR" altLang="fr-FR"/>
              <a:t>Utilisé avec</a:t>
            </a:r>
            <a:r>
              <a:rPr lang="fr-FR" altLang="fr-FR" i="1"/>
              <a:t> TYPE="TEXT"</a:t>
            </a:r>
            <a:r>
              <a:rPr lang="fr-FR" altLang="fr-FR">
                <a:solidFill>
                  <a:srgbClr val="FFFF00"/>
                </a:solidFill>
              </a:rPr>
              <a:t> </a:t>
            </a:r>
          </a:p>
          <a:p>
            <a:pPr marL="952500" lvl="1" indent="-279400">
              <a:lnSpc>
                <a:spcPct val="90000"/>
              </a:lnSpc>
              <a:tabLst>
                <a:tab pos="1714500" algn="l"/>
              </a:tabLst>
            </a:pPr>
            <a:r>
              <a:rPr lang="fr-FR" altLang="fr-FR"/>
              <a:t>Correspond à la taille de la zone de saisie.</a:t>
            </a:r>
          </a:p>
          <a:p>
            <a:pPr>
              <a:lnSpc>
                <a:spcPct val="90000"/>
              </a:lnSpc>
              <a:tabLst>
                <a:tab pos="1714500" algn="l"/>
              </a:tabLst>
            </a:pPr>
            <a:endParaRPr lang="fr-FR" altLang="fr-FR">
              <a:solidFill>
                <a:srgbClr val="FFFF00"/>
              </a:solidFill>
            </a:endParaRPr>
          </a:p>
          <a:p>
            <a:pPr>
              <a:lnSpc>
                <a:spcPct val="90000"/>
              </a:lnSpc>
              <a:tabLst>
                <a:tab pos="1714500" algn="l"/>
              </a:tabLst>
            </a:pPr>
            <a:r>
              <a:rPr lang="fr-FR" altLang="fr-FR">
                <a:solidFill>
                  <a:schemeClr val="accent2"/>
                </a:solidFill>
              </a:rPr>
              <a:t>MAXLENGTH="nb"</a:t>
            </a:r>
          </a:p>
          <a:p>
            <a:pPr marL="952500" lvl="1" indent="-279400">
              <a:lnSpc>
                <a:spcPct val="90000"/>
              </a:lnSpc>
              <a:tabLst>
                <a:tab pos="1714500" algn="l"/>
              </a:tabLst>
            </a:pPr>
            <a:r>
              <a:rPr lang="fr-FR" altLang="fr-FR"/>
              <a:t>Utilisé avec</a:t>
            </a:r>
            <a:r>
              <a:rPr lang="fr-FR" altLang="fr-FR" i="1"/>
              <a:t> TYPE="TEXT"</a:t>
            </a:r>
          </a:p>
          <a:p>
            <a:pPr marL="952500" lvl="1" indent="-279400">
              <a:lnSpc>
                <a:spcPct val="90000"/>
              </a:lnSpc>
              <a:tabLst>
                <a:tab pos="1714500" algn="l"/>
              </a:tabLst>
            </a:pPr>
            <a:r>
              <a:rPr lang="fr-FR" altLang="fr-FR"/>
              <a:t>Nombre maximum de caractères qu’il est possible de saisir.</a:t>
            </a: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AAB8D1B4-ADB4-4B8F-A4AC-2AC564A4A83F}" type="slidenum">
              <a:rPr lang="fr-FR" altLang="fr-FR"/>
              <a:pPr/>
              <a:t>86</a:t>
            </a:fld>
            <a:endParaRPr lang="fr-FR" altLang="fr-FR"/>
          </a:p>
        </p:txBody>
      </p:sp>
      <p:sp>
        <p:nvSpPr>
          <p:cNvPr id="218114" name="Rectangle 2"/>
          <p:cNvSpPr>
            <a:spLocks noGrp="1" noChangeArrowheads="1"/>
          </p:cNvSpPr>
          <p:nvPr>
            <p:ph type="title"/>
          </p:nvPr>
        </p:nvSpPr>
        <p:spPr/>
        <p:txBody>
          <a:bodyPr/>
          <a:lstStyle/>
          <a:p>
            <a:pPr>
              <a:lnSpc>
                <a:spcPct val="90000"/>
              </a:lnSpc>
            </a:pPr>
            <a:r>
              <a:rPr lang="fr-FR" altLang="fr-FR"/>
              <a:t>&lt;INPUT TYPE="TEXT" … &gt;</a:t>
            </a:r>
            <a:r>
              <a:rPr lang="fr-FR" altLang="fr-FR">
                <a:solidFill>
                  <a:srgbClr val="FFFF00"/>
                </a:solidFill>
              </a:rPr>
              <a:t> 		</a:t>
            </a:r>
            <a:endParaRPr lang="fr-FR" altLang="fr-FR"/>
          </a:p>
        </p:txBody>
      </p:sp>
      <p:sp>
        <p:nvSpPr>
          <p:cNvPr id="218115" name="Rectangle 3"/>
          <p:cNvSpPr>
            <a:spLocks noGrp="1" noChangeArrowheads="1"/>
          </p:cNvSpPr>
          <p:nvPr>
            <p:ph type="body" idx="1"/>
          </p:nvPr>
        </p:nvSpPr>
        <p:spPr/>
        <p:txBody>
          <a:bodyPr/>
          <a:lstStyle/>
          <a:p>
            <a:pPr>
              <a:lnSpc>
                <a:spcPct val="90000"/>
              </a:lnSpc>
              <a:spcBef>
                <a:spcPct val="50000"/>
              </a:spcBef>
              <a:spcAft>
                <a:spcPct val="30000"/>
              </a:spcAft>
              <a:tabLst>
                <a:tab pos="1714500" algn="l"/>
              </a:tabLst>
            </a:pPr>
            <a:r>
              <a:rPr lang="fr-FR" altLang="fr-FR"/>
              <a:t>Exemple</a:t>
            </a:r>
          </a:p>
          <a:p>
            <a:pPr marL="952500" lvl="1" indent="-279400">
              <a:lnSpc>
                <a:spcPct val="90000"/>
              </a:lnSpc>
              <a:tabLst>
                <a:tab pos="1714500" algn="l"/>
              </a:tabLst>
            </a:pPr>
            <a:r>
              <a:rPr lang="fr-FR" altLang="fr-FR"/>
              <a:t>&lt;INPUT	TYPE="TEXT" </a:t>
            </a:r>
            <a:br>
              <a:rPr lang="fr-FR" altLang="fr-FR"/>
            </a:br>
            <a:r>
              <a:rPr lang="fr-FR" altLang="fr-FR"/>
              <a:t>	NAME="case_texte_1" </a:t>
            </a:r>
            <a:br>
              <a:rPr lang="fr-FR" altLang="fr-FR"/>
            </a:br>
            <a:r>
              <a:rPr lang="fr-FR" altLang="fr-FR"/>
              <a:t>	VALUE="Texte par défaut"</a:t>
            </a:r>
            <a:br>
              <a:rPr lang="fr-FR" altLang="fr-FR"/>
            </a:br>
            <a:r>
              <a:rPr lang="fr-FR" altLang="fr-FR"/>
              <a:t>	SIZE="20" 	</a:t>
            </a:r>
            <a:br>
              <a:rPr lang="fr-FR" altLang="fr-FR"/>
            </a:br>
            <a:r>
              <a:rPr lang="fr-FR" altLang="fr-FR"/>
              <a:t>	MAXLENGTH="80" &gt;</a:t>
            </a:r>
          </a:p>
          <a:p>
            <a:pPr marL="952500" lvl="1" indent="-279400">
              <a:lnSpc>
                <a:spcPct val="90000"/>
              </a:lnSpc>
              <a:tabLst>
                <a:tab pos="1714500" algn="l"/>
              </a:tabLst>
            </a:pPr>
            <a:endParaRPr lang="fr-FR" altLang="fr-FR"/>
          </a:p>
          <a:p>
            <a:pPr marL="952500" lvl="1" indent="-279400">
              <a:lnSpc>
                <a:spcPct val="90000"/>
              </a:lnSpc>
              <a:tabLst>
                <a:tab pos="1714500" algn="l"/>
              </a:tabLst>
            </a:pPr>
            <a:endParaRPr lang="fr-FR" altLang="fr-FR"/>
          </a:p>
          <a:p>
            <a:pPr>
              <a:lnSpc>
                <a:spcPct val="90000"/>
              </a:lnSpc>
              <a:tabLst>
                <a:tab pos="1714500" algn="l"/>
              </a:tabLst>
            </a:pPr>
            <a:r>
              <a:rPr lang="fr-FR" altLang="fr-FR"/>
              <a:t>Principes</a:t>
            </a:r>
          </a:p>
          <a:p>
            <a:pPr marL="952500" lvl="1" indent="-279400">
              <a:lnSpc>
                <a:spcPct val="90000"/>
              </a:lnSpc>
              <a:tabLst>
                <a:tab pos="1714500" algn="l"/>
              </a:tabLst>
            </a:pPr>
            <a:r>
              <a:rPr lang="fr-FR" altLang="fr-FR"/>
              <a:t>La case fait 20 caractères de large.</a:t>
            </a:r>
          </a:p>
          <a:p>
            <a:pPr marL="952500" lvl="1" indent="-279400">
              <a:lnSpc>
                <a:spcPct val="90000"/>
              </a:lnSpc>
              <a:tabLst>
                <a:tab pos="1714500" algn="l"/>
              </a:tabLst>
            </a:pPr>
            <a:r>
              <a:rPr lang="fr-FR" altLang="fr-FR"/>
              <a:t>Il est possible d’y saisir 80 caractères au maximum.</a:t>
            </a:r>
          </a:p>
        </p:txBody>
      </p:sp>
      <p:pic>
        <p:nvPicPr>
          <p:cNvPr id="218116" name="Picture 4"/>
          <p:cNvPicPr>
            <a:picLocks noChangeAspect="1" noChangeArrowheads="1"/>
          </p:cNvPicPr>
          <p:nvPr/>
        </p:nvPicPr>
        <p:blipFill>
          <a:blip r:embed="rId3">
            <a:extLst>
              <a:ext uri="{28A0092B-C50C-407E-A947-70E740481C1C}">
                <a14:useLocalDpi xmlns:a14="http://schemas.microsoft.com/office/drawing/2010/main" val="0"/>
              </a:ext>
            </a:extLst>
          </a:blip>
          <a:srcRect r="50496"/>
          <a:stretch>
            <a:fillRect/>
          </a:stretch>
        </p:blipFill>
        <p:spPr bwMode="auto">
          <a:xfrm>
            <a:off x="6461125" y="2171700"/>
            <a:ext cx="1820863" cy="37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87A4A312-7D1B-43ED-9E99-FD871997F696}" type="slidenum">
              <a:rPr lang="fr-FR" altLang="fr-FR"/>
              <a:pPr/>
              <a:t>87</a:t>
            </a:fld>
            <a:endParaRPr lang="fr-FR" altLang="fr-FR"/>
          </a:p>
        </p:txBody>
      </p:sp>
      <p:sp>
        <p:nvSpPr>
          <p:cNvPr id="301058" name="Rectangle 2"/>
          <p:cNvSpPr>
            <a:spLocks noGrp="1" noChangeArrowheads="1"/>
          </p:cNvSpPr>
          <p:nvPr>
            <p:ph type="title"/>
          </p:nvPr>
        </p:nvSpPr>
        <p:spPr/>
        <p:txBody>
          <a:bodyPr/>
          <a:lstStyle/>
          <a:p>
            <a:endParaRPr lang="fr-FR" altLang="fr-FR"/>
          </a:p>
        </p:txBody>
      </p:sp>
      <p:sp>
        <p:nvSpPr>
          <p:cNvPr id="301059" name="Rectangle 3"/>
          <p:cNvSpPr>
            <a:spLocks noGrp="1" noChangeArrowheads="1"/>
          </p:cNvSpPr>
          <p:nvPr>
            <p:ph type="body" idx="1"/>
          </p:nvPr>
        </p:nvSpPr>
        <p:spPr/>
        <p:txBody>
          <a:bodyPr/>
          <a:lstStyle/>
          <a:p>
            <a:pPr>
              <a:lnSpc>
                <a:spcPct val="90000"/>
              </a:lnSpc>
            </a:pPr>
            <a:r>
              <a:rPr lang="fr-FR" altLang="fr-FR" sz="2000"/>
              <a:t>&lt;HTML&gt;</a:t>
            </a:r>
          </a:p>
          <a:p>
            <a:pPr>
              <a:lnSpc>
                <a:spcPct val="90000"/>
              </a:lnSpc>
            </a:pPr>
            <a:r>
              <a:rPr lang="fr-FR" altLang="fr-FR" sz="2000"/>
              <a:t>       &lt;HEAD&gt;&lt;TITLE&gt;Exemple de fichier HTML&lt;/TITLE&gt;&lt;/HEAD&gt;</a:t>
            </a:r>
          </a:p>
          <a:p>
            <a:pPr>
              <a:lnSpc>
                <a:spcPct val="90000"/>
              </a:lnSpc>
            </a:pPr>
            <a:r>
              <a:rPr lang="fr-FR" altLang="fr-FR" sz="2000"/>
              <a:t>&lt;SCRIPT&gt;</a:t>
            </a:r>
          </a:p>
          <a:p>
            <a:pPr>
              <a:lnSpc>
                <a:spcPct val="90000"/>
              </a:lnSpc>
            </a:pPr>
            <a:r>
              <a:rPr lang="fr-FR" altLang="fr-FR" sz="2000"/>
              <a:t>&lt;/SCRIPT&gt;</a:t>
            </a:r>
          </a:p>
          <a:p>
            <a:pPr>
              <a:lnSpc>
                <a:spcPct val="90000"/>
              </a:lnSpc>
            </a:pPr>
            <a:r>
              <a:rPr lang="fr-FR" altLang="fr-FR" sz="2000"/>
              <a:t>&lt;BODY&gt;</a:t>
            </a:r>
          </a:p>
          <a:p>
            <a:pPr>
              <a:lnSpc>
                <a:spcPct val="90000"/>
              </a:lnSpc>
            </a:pPr>
            <a:r>
              <a:rPr lang="fr-FR" altLang="fr-FR" sz="2000"/>
              <a:t>&lt;INPUT	TYPE="TEXT" </a:t>
            </a:r>
            <a:br>
              <a:rPr lang="fr-FR" altLang="fr-FR" sz="2000"/>
            </a:br>
            <a:r>
              <a:rPr lang="fr-FR" altLang="fr-FR" sz="2000"/>
              <a:t>	NAME="case_texte_1" </a:t>
            </a:r>
            <a:br>
              <a:rPr lang="fr-FR" altLang="fr-FR" sz="2000"/>
            </a:br>
            <a:r>
              <a:rPr lang="fr-FR" altLang="fr-FR" sz="2000"/>
              <a:t>	VALUE="Texte par défaut"</a:t>
            </a:r>
            <a:br>
              <a:rPr lang="fr-FR" altLang="fr-FR" sz="2000"/>
            </a:br>
            <a:r>
              <a:rPr lang="fr-FR" altLang="fr-FR" sz="2000"/>
              <a:t>	SIZE="20" 	</a:t>
            </a:r>
            <a:br>
              <a:rPr lang="fr-FR" altLang="fr-FR" sz="2000"/>
            </a:br>
            <a:r>
              <a:rPr lang="fr-FR" altLang="fr-FR" sz="2000"/>
              <a:t>	MAXLENGTH="80" &gt;</a:t>
            </a:r>
          </a:p>
          <a:p>
            <a:pPr>
              <a:lnSpc>
                <a:spcPct val="90000"/>
              </a:lnSpc>
            </a:pPr>
            <a:r>
              <a:rPr lang="fr-FR" altLang="fr-FR" sz="2000"/>
              <a:t>&lt;INPUT	TYPE="TEXT" </a:t>
            </a:r>
            <a:br>
              <a:rPr lang="fr-FR" altLang="fr-FR" sz="2000"/>
            </a:br>
            <a:r>
              <a:rPr lang="fr-FR" altLang="fr-FR" sz="2000"/>
              <a:t>	NAME="case_texte_2" </a:t>
            </a:r>
            <a:br>
              <a:rPr lang="fr-FR" altLang="fr-FR" sz="2000"/>
            </a:br>
            <a:r>
              <a:rPr lang="fr-FR" altLang="fr-FR" sz="2000"/>
              <a:t>	VALUE=""</a:t>
            </a:r>
            <a:br>
              <a:rPr lang="fr-FR" altLang="fr-FR" sz="2000"/>
            </a:br>
            <a:r>
              <a:rPr lang="fr-FR" altLang="fr-FR" sz="2000"/>
              <a:t>	SIZE="4" 	</a:t>
            </a:r>
            <a:br>
              <a:rPr lang="fr-FR" altLang="fr-FR" sz="2000"/>
            </a:br>
            <a:r>
              <a:rPr lang="fr-FR" altLang="fr-FR" sz="2000"/>
              <a:t>	MAXLENGTH="4" &gt;</a:t>
            </a:r>
          </a:p>
          <a:p>
            <a:pPr>
              <a:lnSpc>
                <a:spcPct val="90000"/>
              </a:lnSpc>
            </a:pPr>
            <a:r>
              <a:rPr lang="fr-FR" altLang="fr-FR" sz="2000"/>
              <a:t>&lt;/BODY&gt;</a:t>
            </a:r>
          </a:p>
          <a:p>
            <a:pPr>
              <a:lnSpc>
                <a:spcPct val="90000"/>
              </a:lnSpc>
            </a:pPr>
            <a:r>
              <a:rPr lang="fr-FR" altLang="fr-FR" sz="2000"/>
              <a:t>&lt;/HTML&gt;</a:t>
            </a:r>
          </a:p>
        </p:txBody>
      </p:sp>
      <p:pic>
        <p:nvPicPr>
          <p:cNvPr id="3010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7900" y="2924175"/>
            <a:ext cx="3941763"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46E0A209-ED8F-4210-BAA3-93CBC3CF1BCB}" type="slidenum">
              <a:rPr lang="fr-FR" altLang="fr-FR"/>
              <a:pPr/>
              <a:t>88</a:t>
            </a:fld>
            <a:endParaRPr lang="fr-FR" altLang="fr-FR"/>
          </a:p>
        </p:txBody>
      </p:sp>
      <p:sp>
        <p:nvSpPr>
          <p:cNvPr id="219138" name="Rectangle 2"/>
          <p:cNvSpPr>
            <a:spLocks noGrp="1" noChangeArrowheads="1"/>
          </p:cNvSpPr>
          <p:nvPr>
            <p:ph type="title"/>
          </p:nvPr>
        </p:nvSpPr>
        <p:spPr/>
        <p:txBody>
          <a:bodyPr/>
          <a:lstStyle/>
          <a:p>
            <a:pPr>
              <a:lnSpc>
                <a:spcPct val="90000"/>
              </a:lnSpc>
            </a:pPr>
            <a:r>
              <a:rPr lang="fr-FR" altLang="fr-FR"/>
              <a:t>&lt;INPUT TYPE="CHECKBOX" … &gt;</a:t>
            </a:r>
          </a:p>
        </p:txBody>
      </p:sp>
      <p:sp>
        <p:nvSpPr>
          <p:cNvPr id="219139" name="Rectangle 3"/>
          <p:cNvSpPr>
            <a:spLocks noGrp="1" noChangeArrowheads="1"/>
          </p:cNvSpPr>
          <p:nvPr>
            <p:ph type="body" idx="1"/>
          </p:nvPr>
        </p:nvSpPr>
        <p:spPr/>
        <p:txBody>
          <a:bodyPr/>
          <a:lstStyle/>
          <a:p>
            <a:pPr>
              <a:lnSpc>
                <a:spcPct val="90000"/>
              </a:lnSpc>
              <a:spcBef>
                <a:spcPct val="50000"/>
              </a:spcBef>
              <a:spcAft>
                <a:spcPct val="30000"/>
              </a:spcAft>
            </a:pPr>
            <a:r>
              <a:rPr lang="fr-FR" altLang="fr-FR"/>
              <a:t>Exemple</a:t>
            </a:r>
          </a:p>
          <a:p>
            <a:pPr lvl="1">
              <a:lnSpc>
                <a:spcPct val="90000"/>
              </a:lnSpc>
            </a:pPr>
            <a:r>
              <a:rPr lang="fr-FR" altLang="fr-FR"/>
              <a:t>	</a:t>
            </a:r>
          </a:p>
          <a:p>
            <a:pPr lvl="1">
              <a:lnSpc>
                <a:spcPct val="90000"/>
              </a:lnSpc>
            </a:pPr>
            <a:endParaRPr lang="fr-FR" altLang="fr-FR"/>
          </a:p>
          <a:p>
            <a:pPr lvl="1">
              <a:lnSpc>
                <a:spcPct val="90000"/>
              </a:lnSpc>
            </a:pPr>
            <a:endParaRPr lang="fr-FR" altLang="fr-FR"/>
          </a:p>
          <a:p>
            <a:pPr lvl="1">
              <a:lnSpc>
                <a:spcPct val="90000"/>
              </a:lnSpc>
            </a:pPr>
            <a:endParaRPr lang="fr-FR" altLang="fr-FR"/>
          </a:p>
          <a:p>
            <a:pPr lvl="1">
              <a:lnSpc>
                <a:spcPct val="90000"/>
              </a:lnSpc>
            </a:pPr>
            <a:endParaRPr lang="fr-FR" altLang="fr-FR"/>
          </a:p>
          <a:p>
            <a:pPr lvl="1">
              <a:lnSpc>
                <a:spcPct val="90000"/>
              </a:lnSpc>
            </a:pPr>
            <a:endParaRPr lang="fr-FR" altLang="fr-FR"/>
          </a:p>
          <a:p>
            <a:pPr>
              <a:lnSpc>
                <a:spcPct val="90000"/>
              </a:lnSpc>
            </a:pPr>
            <a:r>
              <a:rPr lang="fr-FR" altLang="fr-FR"/>
              <a:t>Principes</a:t>
            </a:r>
          </a:p>
          <a:p>
            <a:pPr lvl="1">
              <a:lnSpc>
                <a:spcPct val="90000"/>
              </a:lnSpc>
            </a:pPr>
            <a:r>
              <a:rPr lang="fr-FR" altLang="fr-FR"/>
              <a:t>Plusieurs cases peuvent avoir l'option CHECKED</a:t>
            </a:r>
          </a:p>
          <a:p>
            <a:pPr lvl="1"/>
            <a:r>
              <a:rPr lang="fr-FR" altLang="fr-FR"/>
              <a:t>Les 4 cases n'ont pas le même nom</a:t>
            </a:r>
          </a:p>
          <a:p>
            <a:pPr lvl="1"/>
            <a:r>
              <a:rPr lang="fr-FR" altLang="fr-FR">
                <a:latin typeface="Courier New" panose="02070309020205020404" pitchFamily="49" charset="0"/>
              </a:rPr>
              <a:t>VALUE</a:t>
            </a:r>
            <a:r>
              <a:rPr lang="fr-FR" altLang="fr-FR"/>
              <a:t> indique la valeur qui sera retournée en fonction des la(les) cases cochées.</a:t>
            </a:r>
          </a:p>
        </p:txBody>
      </p:sp>
      <p:sp>
        <p:nvSpPr>
          <p:cNvPr id="219140" name="Rectangle 4"/>
          <p:cNvSpPr>
            <a:spLocks noChangeArrowheads="1"/>
          </p:cNvSpPr>
          <p:nvPr/>
        </p:nvSpPr>
        <p:spPr bwMode="auto">
          <a:xfrm>
            <a:off x="381000" y="1125538"/>
            <a:ext cx="7467600" cy="2235200"/>
          </a:xfrm>
          <a:prstGeom prst="rect">
            <a:avLst/>
          </a:prstGeom>
          <a:noFill/>
          <a:ln>
            <a:noFill/>
          </a:ln>
          <a:effectLst/>
          <a:extLst>
            <a:ext uri="{909E8E84-426E-40DD-AFC4-6F175D3DCCD1}">
              <a14:hiddenFill xmlns:a14="http://schemas.microsoft.com/office/drawing/2010/main">
                <a:solidFill>
                  <a:srgbClr val="CCFF33"/>
                </a:solidFill>
              </a14:hiddenFill>
            </a:ext>
            <a:ext uri="{91240B29-F687-4F45-9708-019B960494DF}">
              <a14:hiddenLine xmlns:a14="http://schemas.microsoft.com/office/drawing/2010/main" w="9525">
                <a:solidFill>
                  <a:srgbClr val="FF9933"/>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a:tabLst>
                <a:tab pos="3149600" algn="l"/>
              </a:tabLst>
              <a:defRPr sz="2400">
                <a:solidFill>
                  <a:schemeClr val="tx1"/>
                </a:solidFill>
                <a:latin typeface="Times New Roman" panose="02020603050405020304" pitchFamily="18" charset="0"/>
              </a:defRPr>
            </a:lvl1pPr>
            <a:lvl2pPr>
              <a:tabLst>
                <a:tab pos="3149600" algn="l"/>
              </a:tabLst>
              <a:defRPr sz="2400">
                <a:solidFill>
                  <a:schemeClr val="tx1"/>
                </a:solidFill>
                <a:latin typeface="Times New Roman" panose="02020603050405020304" pitchFamily="18" charset="0"/>
              </a:defRPr>
            </a:lvl2pPr>
            <a:lvl3pPr>
              <a:tabLst>
                <a:tab pos="3149600" algn="l"/>
              </a:tabLst>
              <a:defRPr sz="2400">
                <a:solidFill>
                  <a:schemeClr val="tx1"/>
                </a:solidFill>
                <a:latin typeface="Times New Roman" panose="02020603050405020304" pitchFamily="18" charset="0"/>
              </a:defRPr>
            </a:lvl3pPr>
            <a:lvl4pPr>
              <a:tabLst>
                <a:tab pos="3149600" algn="l"/>
              </a:tabLst>
              <a:defRPr sz="2400">
                <a:solidFill>
                  <a:schemeClr val="tx1"/>
                </a:solidFill>
                <a:latin typeface="Times New Roman" panose="02020603050405020304" pitchFamily="18" charset="0"/>
              </a:defRPr>
            </a:lvl4pPr>
            <a:lvl5pPr>
              <a:tabLst>
                <a:tab pos="3149600" algn="l"/>
              </a:tabLst>
              <a:defRPr sz="2400">
                <a:solidFill>
                  <a:schemeClr val="tx1"/>
                </a:solidFill>
                <a:latin typeface="Times New Roman" panose="02020603050405020304" pitchFamily="18" charset="0"/>
              </a:defRPr>
            </a:lvl5pPr>
            <a:lvl6pPr fontAlgn="base">
              <a:spcBef>
                <a:spcPct val="0"/>
              </a:spcBef>
              <a:spcAft>
                <a:spcPct val="0"/>
              </a:spcAft>
              <a:tabLst>
                <a:tab pos="3149600" algn="l"/>
              </a:tabLst>
              <a:defRPr sz="2400">
                <a:solidFill>
                  <a:schemeClr val="tx1"/>
                </a:solidFill>
                <a:latin typeface="Times New Roman" panose="02020603050405020304" pitchFamily="18" charset="0"/>
              </a:defRPr>
            </a:lvl6pPr>
            <a:lvl7pPr fontAlgn="base">
              <a:spcBef>
                <a:spcPct val="0"/>
              </a:spcBef>
              <a:spcAft>
                <a:spcPct val="0"/>
              </a:spcAft>
              <a:tabLst>
                <a:tab pos="3149600" algn="l"/>
              </a:tabLst>
              <a:defRPr sz="2400">
                <a:solidFill>
                  <a:schemeClr val="tx1"/>
                </a:solidFill>
                <a:latin typeface="Times New Roman" panose="02020603050405020304" pitchFamily="18" charset="0"/>
              </a:defRPr>
            </a:lvl7pPr>
            <a:lvl8pPr fontAlgn="base">
              <a:spcBef>
                <a:spcPct val="0"/>
              </a:spcBef>
              <a:spcAft>
                <a:spcPct val="0"/>
              </a:spcAft>
              <a:tabLst>
                <a:tab pos="3149600" algn="l"/>
              </a:tabLst>
              <a:defRPr sz="2400">
                <a:solidFill>
                  <a:schemeClr val="tx1"/>
                </a:solidFill>
                <a:latin typeface="Times New Roman" panose="02020603050405020304" pitchFamily="18" charset="0"/>
              </a:defRPr>
            </a:lvl8pPr>
            <a:lvl9pPr fontAlgn="base">
              <a:spcBef>
                <a:spcPct val="0"/>
              </a:spcBef>
              <a:spcAft>
                <a:spcPct val="0"/>
              </a:spcAft>
              <a:tabLst>
                <a:tab pos="3149600" algn="l"/>
              </a:tabLst>
              <a:defRPr sz="2400">
                <a:solidFill>
                  <a:schemeClr val="tx1"/>
                </a:solidFill>
                <a:latin typeface="Times New Roman" panose="02020603050405020304" pitchFamily="18" charset="0"/>
              </a:defRPr>
            </a:lvl9pPr>
          </a:lstStyle>
          <a:p>
            <a:pPr lvl="1" eaLnBrk="0" hangingPunct="0">
              <a:lnSpc>
                <a:spcPct val="90000"/>
              </a:lnSpc>
            </a:pPr>
            <a:r>
              <a:rPr lang="fr-FR" altLang="fr-FR" sz="1800">
                <a:latin typeface="Courier New" panose="02070309020205020404" pitchFamily="49" charset="0"/>
              </a:rPr>
              <a:t>Choix 1&amp;nbsp;&lt;INPUT TYPE="CHECKBOX" NAME="case_1" </a:t>
            </a:r>
            <a:br>
              <a:rPr lang="fr-FR" altLang="fr-FR" sz="1800">
                <a:latin typeface="Courier New" panose="02070309020205020404" pitchFamily="49" charset="0"/>
              </a:rPr>
            </a:br>
            <a:r>
              <a:rPr lang="fr-FR" altLang="fr-FR" sz="1800">
                <a:latin typeface="Courier New" panose="02070309020205020404" pitchFamily="49" charset="0"/>
              </a:rPr>
              <a:t>	VALUE="1" CHECKED&gt;&lt;BR&gt;</a:t>
            </a:r>
          </a:p>
          <a:p>
            <a:pPr lvl="1" eaLnBrk="0" hangingPunct="0"/>
            <a:r>
              <a:rPr lang="fr-FR" altLang="fr-FR" sz="1800">
                <a:latin typeface="Courier New" panose="02070309020205020404" pitchFamily="49" charset="0"/>
              </a:rPr>
              <a:t>Choix 2&amp;nbsp;&lt;INPUT	TYPE="CHECKBOX" NAME="case_2"</a:t>
            </a:r>
            <a:br>
              <a:rPr lang="fr-FR" altLang="fr-FR" sz="1800">
                <a:latin typeface="Courier New" panose="02070309020205020404" pitchFamily="49" charset="0"/>
              </a:rPr>
            </a:br>
            <a:r>
              <a:rPr lang="fr-FR" altLang="fr-FR" sz="1800">
                <a:latin typeface="Courier New" panose="02070309020205020404" pitchFamily="49" charset="0"/>
              </a:rPr>
              <a:t>	VALUE="1"&gt;&lt;BR&gt;</a:t>
            </a:r>
          </a:p>
          <a:p>
            <a:pPr lvl="1" eaLnBrk="0" hangingPunct="0"/>
            <a:r>
              <a:rPr lang="fr-FR" altLang="fr-FR" sz="1800">
                <a:latin typeface="Courier New" panose="02070309020205020404" pitchFamily="49" charset="0"/>
              </a:rPr>
              <a:t>Choix 3&amp;nbsp;&lt;INPUT	TYPE="CHECKBOX" NAME="case_3" </a:t>
            </a:r>
            <a:br>
              <a:rPr lang="fr-FR" altLang="fr-FR" sz="1800">
                <a:latin typeface="Courier New" panose="02070309020205020404" pitchFamily="49" charset="0"/>
              </a:rPr>
            </a:br>
            <a:r>
              <a:rPr lang="fr-FR" altLang="fr-FR" sz="1800">
                <a:latin typeface="Courier New" panose="02070309020205020404" pitchFamily="49" charset="0"/>
              </a:rPr>
              <a:t>	VALUE="1"&gt;&lt;BR&gt;</a:t>
            </a:r>
          </a:p>
          <a:p>
            <a:pPr lvl="1" eaLnBrk="0" hangingPunct="0"/>
            <a:r>
              <a:rPr lang="fr-FR" altLang="fr-FR" sz="1800">
                <a:latin typeface="Courier New" panose="02070309020205020404" pitchFamily="49" charset="0"/>
              </a:rPr>
              <a:t>Choix 4&amp;nbsp;&lt;INPUT	TYPE="CHECKBOX" NAME="case_4" </a:t>
            </a:r>
            <a:br>
              <a:rPr lang="fr-FR" altLang="fr-FR" sz="1800">
                <a:latin typeface="Courier New" panose="02070309020205020404" pitchFamily="49" charset="0"/>
              </a:rPr>
            </a:br>
            <a:r>
              <a:rPr lang="fr-FR" altLang="fr-FR" sz="1800">
                <a:latin typeface="Courier New" panose="02070309020205020404" pitchFamily="49" charset="0"/>
              </a:rPr>
              <a:t>	VALUE="1"&gt;</a:t>
            </a:r>
          </a:p>
        </p:txBody>
      </p:sp>
      <p:pic>
        <p:nvPicPr>
          <p:cNvPr id="219141" name="Picture 5"/>
          <p:cNvPicPr>
            <a:picLocks noChangeAspect="1" noChangeArrowheads="1"/>
          </p:cNvPicPr>
          <p:nvPr/>
        </p:nvPicPr>
        <p:blipFill>
          <a:blip r:embed="rId3">
            <a:extLst>
              <a:ext uri="{28A0092B-C50C-407E-A947-70E740481C1C}">
                <a14:useLocalDpi xmlns:a14="http://schemas.microsoft.com/office/drawing/2010/main" val="0"/>
              </a:ext>
            </a:extLst>
          </a:blip>
          <a:srcRect l="3751" t="24667" r="84749" b="50667"/>
          <a:stretch>
            <a:fillRect/>
          </a:stretch>
        </p:blipFill>
        <p:spPr bwMode="auto">
          <a:xfrm>
            <a:off x="7886700" y="2239963"/>
            <a:ext cx="876300" cy="1409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05D333B2-E3DD-41D1-9E62-ABF2CE2E4395}" type="slidenum">
              <a:rPr lang="fr-FR" altLang="fr-FR"/>
              <a:pPr/>
              <a:t>89</a:t>
            </a:fld>
            <a:endParaRPr lang="fr-FR" altLang="fr-FR"/>
          </a:p>
        </p:txBody>
      </p:sp>
      <p:sp>
        <p:nvSpPr>
          <p:cNvPr id="299010" name="Rectangle 2"/>
          <p:cNvSpPr>
            <a:spLocks noGrp="1" noChangeArrowheads="1"/>
          </p:cNvSpPr>
          <p:nvPr>
            <p:ph type="title"/>
          </p:nvPr>
        </p:nvSpPr>
        <p:spPr/>
        <p:txBody>
          <a:bodyPr/>
          <a:lstStyle/>
          <a:p>
            <a:endParaRPr lang="fr-FR" altLang="fr-FR"/>
          </a:p>
        </p:txBody>
      </p:sp>
      <p:pic>
        <p:nvPicPr>
          <p:cNvPr id="2990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836613"/>
            <a:ext cx="3078162" cy="1935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901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3357563"/>
            <a:ext cx="3078162" cy="1935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9015" name="Text Box 7"/>
          <p:cNvSpPr txBox="1">
            <a:spLocks noChangeArrowheads="1"/>
          </p:cNvSpPr>
          <p:nvPr/>
        </p:nvSpPr>
        <p:spPr bwMode="auto">
          <a:xfrm>
            <a:off x="4840288" y="3135313"/>
            <a:ext cx="2300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fr-FR"/>
              <a:t>Peux être décoché</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6"/>
          <p:cNvSpPr>
            <a:spLocks noGrp="1"/>
          </p:cNvSpPr>
          <p:nvPr>
            <p:ph type="sldNum" sz="quarter" idx="12"/>
          </p:nvPr>
        </p:nvSpPr>
        <p:spPr/>
        <p:txBody>
          <a:bodyPr/>
          <a:lstStyle/>
          <a:p>
            <a:fld id="{9BB1BCD6-D810-4164-804C-0EBB3CB85E90}" type="slidenum">
              <a:rPr lang="fr-FR" altLang="fr-FR"/>
              <a:pPr/>
              <a:t>9</a:t>
            </a:fld>
            <a:endParaRPr lang="fr-FR" altLang="fr-FR"/>
          </a:p>
        </p:txBody>
      </p:sp>
      <p:sp>
        <p:nvSpPr>
          <p:cNvPr id="77826" name="Rectangle 2"/>
          <p:cNvSpPr>
            <a:spLocks noChangeArrowheads="1"/>
          </p:cNvSpPr>
          <p:nvPr/>
        </p:nvSpPr>
        <p:spPr bwMode="auto">
          <a:xfrm>
            <a:off x="179388" y="765175"/>
            <a:ext cx="5918200" cy="4332288"/>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fr-FR"/>
          </a:p>
        </p:txBody>
      </p:sp>
      <p:sp>
        <p:nvSpPr>
          <p:cNvPr id="77827" name="Rectangle 3"/>
          <p:cNvSpPr>
            <a:spLocks noGrp="1" noChangeArrowheads="1"/>
          </p:cNvSpPr>
          <p:nvPr>
            <p:ph type="title"/>
          </p:nvPr>
        </p:nvSpPr>
        <p:spPr>
          <a:noFill/>
          <a:ln/>
        </p:spPr>
        <p:txBody>
          <a:bodyPr lIns="92075" tIns="46038" rIns="92075" bIns="46038"/>
          <a:lstStyle/>
          <a:p>
            <a:r>
              <a:rPr lang="fr-FR" altLang="fr-FR"/>
              <a:t>HTML : Exemple</a:t>
            </a:r>
          </a:p>
        </p:txBody>
      </p:sp>
      <p:sp>
        <p:nvSpPr>
          <p:cNvPr id="77828" name="Rectangle 4"/>
          <p:cNvSpPr>
            <a:spLocks noGrp="1" noChangeArrowheads="1"/>
          </p:cNvSpPr>
          <p:nvPr>
            <p:ph type="body" sz="half" idx="1"/>
          </p:nvPr>
        </p:nvSpPr>
        <p:spPr>
          <a:xfrm>
            <a:off x="228600" y="762000"/>
            <a:ext cx="4246563" cy="5330825"/>
          </a:xfrm>
          <a:noFill/>
          <a:ln/>
        </p:spPr>
        <p:txBody>
          <a:bodyPr lIns="92075" tIns="46038" rIns="92075" bIns="46038"/>
          <a:lstStyle/>
          <a:p>
            <a:pPr marL="0" indent="0">
              <a:spcBef>
                <a:spcPct val="0"/>
              </a:spcBef>
              <a:tabLst>
                <a:tab pos="1714500" algn="l"/>
              </a:tabLst>
            </a:pPr>
            <a:r>
              <a:rPr lang="fr-FR" altLang="fr-FR" sz="2000" b="1">
                <a:solidFill>
                  <a:srgbClr val="000000"/>
                </a:solidFill>
                <a:latin typeface="Times New Roman" panose="02020603050405020304" pitchFamily="18" charset="0"/>
              </a:rPr>
              <a:t>Exemple de fichier HTML</a:t>
            </a:r>
          </a:p>
          <a:p>
            <a:pPr marL="0" indent="0">
              <a:spcBef>
                <a:spcPct val="0"/>
              </a:spcBef>
              <a:tabLst>
                <a:tab pos="1714500" algn="l"/>
              </a:tabLst>
            </a:pPr>
            <a:endParaRPr lang="fr-FR" altLang="fr-FR" sz="1400">
              <a:solidFill>
                <a:srgbClr val="000000"/>
              </a:solidFill>
              <a:latin typeface="Times New Roman" panose="02020603050405020304" pitchFamily="18" charset="0"/>
            </a:endParaRPr>
          </a:p>
          <a:p>
            <a:pPr marL="0" indent="0">
              <a:spcBef>
                <a:spcPct val="0"/>
              </a:spcBef>
              <a:tabLst>
                <a:tab pos="1714500" algn="l"/>
              </a:tabLst>
            </a:pPr>
            <a:r>
              <a:rPr lang="fr-FR" altLang="fr-FR" sz="1400">
                <a:solidFill>
                  <a:srgbClr val="000000"/>
                </a:solidFill>
                <a:latin typeface="Times New Roman" panose="02020603050405020304" pitchFamily="18" charset="0"/>
              </a:rPr>
              <a:t>Ceci est un exemple de fichier </a:t>
            </a:r>
            <a:r>
              <a:rPr lang="fr-FR" altLang="fr-FR" sz="1400" u="sng">
                <a:solidFill>
                  <a:schemeClr val="accent2"/>
                </a:solidFill>
                <a:latin typeface="Times New Roman" panose="02020603050405020304" pitchFamily="18" charset="0"/>
              </a:rPr>
              <a:t>HTML</a:t>
            </a:r>
            <a:endParaRPr lang="fr-FR" altLang="fr-FR" sz="1400">
              <a:solidFill>
                <a:schemeClr val="accent2"/>
              </a:solidFill>
              <a:latin typeface="Times New Roman" panose="02020603050405020304" pitchFamily="18" charset="0"/>
            </a:endParaRPr>
          </a:p>
          <a:p>
            <a:pPr marL="0" indent="0">
              <a:spcBef>
                <a:spcPct val="0"/>
              </a:spcBef>
              <a:tabLst>
                <a:tab pos="1714500" algn="l"/>
              </a:tabLst>
            </a:pPr>
            <a:endParaRPr lang="fr-FR" altLang="fr-FR" sz="1400">
              <a:solidFill>
                <a:srgbClr val="000000"/>
              </a:solidFill>
              <a:latin typeface="Times New Roman" panose="02020603050405020304" pitchFamily="18" charset="0"/>
            </a:endParaRPr>
          </a:p>
          <a:p>
            <a:pPr marL="0" indent="0">
              <a:spcBef>
                <a:spcPct val="0"/>
              </a:spcBef>
              <a:tabLst>
                <a:tab pos="1714500" algn="l"/>
              </a:tabLst>
            </a:pPr>
            <a:r>
              <a:rPr lang="fr-FR" altLang="fr-FR" sz="1400">
                <a:solidFill>
                  <a:srgbClr val="000000"/>
                </a:solidFill>
                <a:latin typeface="Times New Roman" panose="02020603050405020304" pitchFamily="18" charset="0"/>
              </a:rPr>
              <a:t>Un fichier HTML peut contenir :</a:t>
            </a:r>
          </a:p>
          <a:p>
            <a:pPr marL="0" indent="0">
              <a:spcBef>
                <a:spcPct val="0"/>
              </a:spcBef>
              <a:tabLst>
                <a:tab pos="1714500" algn="l"/>
              </a:tabLst>
            </a:pPr>
            <a:endParaRPr lang="fr-FR" altLang="fr-FR" sz="1400">
              <a:solidFill>
                <a:srgbClr val="000000"/>
              </a:solidFill>
              <a:latin typeface="Times New Roman" panose="02020603050405020304" pitchFamily="18" charset="0"/>
            </a:endParaRPr>
          </a:p>
          <a:p>
            <a:pPr marL="952500" lvl="1" indent="-279400">
              <a:spcBef>
                <a:spcPct val="0"/>
              </a:spcBef>
              <a:buClr>
                <a:srgbClr val="000000"/>
              </a:buClr>
              <a:buSzPct val="60000"/>
              <a:buFont typeface="Monotype Sorts" pitchFamily="2" charset="2"/>
              <a:buNone/>
              <a:tabLst>
                <a:tab pos="1714500" algn="l"/>
              </a:tabLst>
            </a:pPr>
            <a:r>
              <a:rPr lang="fr-FR" altLang="fr-FR" sz="1400">
                <a:latin typeface="Times New Roman" panose="02020603050405020304" pitchFamily="18" charset="0"/>
              </a:rPr>
              <a:t>le texte destiné à être lu;</a:t>
            </a:r>
          </a:p>
          <a:p>
            <a:pPr marL="952500" lvl="1" indent="-279400">
              <a:spcBef>
                <a:spcPct val="0"/>
              </a:spcBef>
              <a:buClr>
                <a:srgbClr val="000000"/>
              </a:buClr>
              <a:buSzPct val="60000"/>
              <a:buFont typeface="Monotype Sorts" pitchFamily="2" charset="2"/>
              <a:buNone/>
              <a:tabLst>
                <a:tab pos="1714500" algn="l"/>
              </a:tabLst>
            </a:pPr>
            <a:r>
              <a:rPr lang="fr-FR" altLang="fr-FR" sz="1400">
                <a:latin typeface="Times New Roman" panose="02020603050405020304" pitchFamily="18" charset="0"/>
              </a:rPr>
              <a:t>des indications de formatage :</a:t>
            </a:r>
          </a:p>
          <a:p>
            <a:pPr marL="952500" lvl="1" indent="-279400">
              <a:spcBef>
                <a:spcPct val="0"/>
              </a:spcBef>
              <a:buClr>
                <a:srgbClr val="000000"/>
              </a:buClr>
              <a:buSzPct val="60000"/>
              <a:buFont typeface="Monotype Sorts" pitchFamily="2" charset="2"/>
              <a:buNone/>
              <a:tabLst>
                <a:tab pos="1714500" algn="l"/>
              </a:tabLst>
            </a:pPr>
            <a:r>
              <a:rPr lang="fr-FR" altLang="fr-FR" sz="1400">
                <a:latin typeface="Times New Roman" panose="02020603050405020304" pitchFamily="18" charset="0"/>
              </a:rPr>
              <a:t>	      1. caractères </a:t>
            </a:r>
            <a:r>
              <a:rPr lang="fr-FR" altLang="fr-FR" sz="1400" b="1">
                <a:latin typeface="Times New Roman" panose="02020603050405020304" pitchFamily="18" charset="0"/>
              </a:rPr>
              <a:t>gras,</a:t>
            </a:r>
            <a:r>
              <a:rPr lang="fr-FR" altLang="fr-FR" sz="1400">
                <a:latin typeface="Times New Roman" panose="02020603050405020304" pitchFamily="18" charset="0"/>
              </a:rPr>
              <a:t> </a:t>
            </a:r>
            <a:r>
              <a:rPr lang="fr-FR" altLang="fr-FR" sz="1400" i="1">
                <a:latin typeface="Times New Roman" panose="02020603050405020304" pitchFamily="18" charset="0"/>
              </a:rPr>
              <a:t>italiques</a:t>
            </a:r>
            <a:r>
              <a:rPr lang="fr-FR" altLang="fr-FR" sz="1400">
                <a:latin typeface="Times New Roman" panose="02020603050405020304" pitchFamily="18" charset="0"/>
              </a:rPr>
              <a:t>, …</a:t>
            </a:r>
          </a:p>
          <a:p>
            <a:pPr marL="952500" lvl="1" indent="-279400">
              <a:spcBef>
                <a:spcPct val="0"/>
              </a:spcBef>
              <a:buClr>
                <a:srgbClr val="000000"/>
              </a:buClr>
              <a:buSzPct val="60000"/>
              <a:buFont typeface="Monotype Sorts" pitchFamily="2" charset="2"/>
              <a:buNone/>
              <a:tabLst>
                <a:tab pos="1714500" algn="l"/>
              </a:tabLst>
            </a:pPr>
            <a:r>
              <a:rPr lang="fr-FR" altLang="fr-FR" sz="1400">
                <a:latin typeface="Times New Roman" panose="02020603050405020304" pitchFamily="18" charset="0"/>
              </a:rPr>
              <a:t>	      2. niveaux de sections, </a:t>
            </a:r>
          </a:p>
          <a:p>
            <a:pPr marL="952500" lvl="1" indent="-279400">
              <a:spcBef>
                <a:spcPct val="0"/>
              </a:spcBef>
              <a:buClr>
                <a:srgbClr val="000000"/>
              </a:buClr>
              <a:buSzPct val="60000"/>
              <a:buFont typeface="Monotype Sorts" pitchFamily="2" charset="2"/>
              <a:buNone/>
              <a:tabLst>
                <a:tab pos="1714500" algn="l"/>
              </a:tabLst>
            </a:pPr>
            <a:r>
              <a:rPr lang="fr-FR" altLang="fr-FR" sz="1400">
                <a:latin typeface="Times New Roman" panose="02020603050405020304" pitchFamily="18" charset="0"/>
              </a:rPr>
              <a:t>	      3. listes, …</a:t>
            </a:r>
          </a:p>
          <a:p>
            <a:pPr marL="952500" lvl="1" indent="-279400">
              <a:spcBef>
                <a:spcPct val="0"/>
              </a:spcBef>
              <a:buClr>
                <a:srgbClr val="000000"/>
              </a:buClr>
              <a:buSzPct val="60000"/>
              <a:buFont typeface="Monotype Sorts" pitchFamily="2" charset="2"/>
              <a:buNone/>
              <a:tabLst>
                <a:tab pos="1714500" algn="l"/>
              </a:tabLst>
            </a:pPr>
            <a:r>
              <a:rPr lang="fr-FR" altLang="fr-FR" sz="1400">
                <a:latin typeface="Times New Roman" panose="02020603050405020304" pitchFamily="18" charset="0"/>
              </a:rPr>
              <a:t>des liens </a:t>
            </a:r>
            <a:r>
              <a:rPr lang="fr-FR" altLang="fr-FR" sz="1400" u="sng">
                <a:solidFill>
                  <a:schemeClr val="accent2"/>
                </a:solidFill>
                <a:latin typeface="Times New Roman" panose="02020603050405020304" pitchFamily="18" charset="0"/>
              </a:rPr>
              <a:t>hypertextes</a:t>
            </a:r>
            <a:r>
              <a:rPr lang="fr-FR" altLang="fr-FR" sz="1400">
                <a:solidFill>
                  <a:schemeClr val="accent2"/>
                </a:solidFill>
                <a:latin typeface="Times New Roman" panose="02020603050405020304" pitchFamily="18" charset="0"/>
              </a:rPr>
              <a:t> </a:t>
            </a:r>
            <a:r>
              <a:rPr lang="fr-FR" altLang="fr-FR" sz="1400">
                <a:latin typeface="Times New Roman" panose="02020603050405020304" pitchFamily="18" charset="0"/>
              </a:rPr>
              <a:t>(ancre + URL)</a:t>
            </a:r>
          </a:p>
          <a:p>
            <a:pPr marL="952500" lvl="1" indent="-279400">
              <a:spcBef>
                <a:spcPct val="0"/>
              </a:spcBef>
              <a:buClr>
                <a:srgbClr val="000000"/>
              </a:buClr>
              <a:buSzPct val="60000"/>
              <a:buFont typeface="Monotype Sorts" pitchFamily="2" charset="2"/>
              <a:buNone/>
              <a:tabLst>
                <a:tab pos="1714500" algn="l"/>
              </a:tabLst>
            </a:pPr>
            <a:endParaRPr lang="fr-FR" altLang="fr-FR" sz="1400">
              <a:latin typeface="Times New Roman" panose="02020603050405020304" pitchFamily="18" charset="0"/>
            </a:endParaRPr>
          </a:p>
          <a:p>
            <a:pPr marL="952500" lvl="1" indent="-279400">
              <a:spcBef>
                <a:spcPct val="0"/>
              </a:spcBef>
              <a:buClr>
                <a:srgbClr val="000000"/>
              </a:buClr>
              <a:buSzPct val="60000"/>
              <a:buFont typeface="Monotype Sorts" pitchFamily="2" charset="2"/>
              <a:buNone/>
              <a:tabLst>
                <a:tab pos="1714500" algn="l"/>
              </a:tabLst>
            </a:pPr>
            <a:endParaRPr lang="fr-FR" altLang="fr-FR" sz="1400">
              <a:latin typeface="Times New Roman" panose="02020603050405020304" pitchFamily="18" charset="0"/>
            </a:endParaRPr>
          </a:p>
          <a:p>
            <a:pPr marL="952500" lvl="1" indent="-279400">
              <a:spcBef>
                <a:spcPct val="0"/>
              </a:spcBef>
              <a:buClr>
                <a:srgbClr val="000000"/>
              </a:buClr>
              <a:buSzPct val="60000"/>
              <a:buFont typeface="Monotype Sorts" pitchFamily="2" charset="2"/>
              <a:buNone/>
              <a:tabLst>
                <a:tab pos="1714500" algn="l"/>
              </a:tabLst>
            </a:pPr>
            <a:endParaRPr lang="fr-FR" altLang="fr-FR" sz="1400">
              <a:latin typeface="Times New Roman" panose="02020603050405020304" pitchFamily="18" charset="0"/>
            </a:endParaRPr>
          </a:p>
          <a:p>
            <a:pPr marL="952500" lvl="1" indent="-279400">
              <a:spcBef>
                <a:spcPct val="0"/>
              </a:spcBef>
              <a:buClr>
                <a:srgbClr val="000000"/>
              </a:buClr>
              <a:buSzPct val="60000"/>
              <a:buFont typeface="Monotype Sorts" pitchFamily="2" charset="2"/>
              <a:buNone/>
              <a:tabLst>
                <a:tab pos="1714500" algn="l"/>
              </a:tabLst>
            </a:pPr>
            <a:r>
              <a:rPr lang="fr-FR" altLang="fr-FR" sz="1400">
                <a:latin typeface="Times New Roman" panose="02020603050405020304" pitchFamily="18" charset="0"/>
              </a:rPr>
              <a:t>des incrustations d'images </a:t>
            </a:r>
          </a:p>
          <a:p>
            <a:pPr marL="952500" lvl="1" indent="-279400">
              <a:spcBef>
                <a:spcPct val="0"/>
              </a:spcBef>
              <a:buClr>
                <a:srgbClr val="000000"/>
              </a:buClr>
              <a:buSzPct val="60000"/>
              <a:buFont typeface="Monotype Sorts" pitchFamily="2" charset="2"/>
              <a:buNone/>
              <a:tabLst>
                <a:tab pos="1714500" algn="l"/>
              </a:tabLst>
            </a:pPr>
            <a:endParaRPr lang="fr-FR" altLang="fr-FR" sz="1800"/>
          </a:p>
        </p:txBody>
      </p:sp>
      <p:pic>
        <p:nvPicPr>
          <p:cNvPr id="77830" name="Picture 6" descr="jupiter"/>
          <p:cNvPicPr>
            <a:picLocks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3635375" y="3716338"/>
            <a:ext cx="1227138" cy="12271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06B20783-244B-48CE-9F6D-D478DE1810B6}" type="slidenum">
              <a:rPr lang="fr-FR" altLang="fr-FR"/>
              <a:pPr/>
              <a:t>90</a:t>
            </a:fld>
            <a:endParaRPr lang="fr-FR" altLang="fr-FR"/>
          </a:p>
        </p:txBody>
      </p:sp>
      <p:sp>
        <p:nvSpPr>
          <p:cNvPr id="220162" name="Rectangle 2"/>
          <p:cNvSpPr>
            <a:spLocks noGrp="1" noChangeArrowheads="1"/>
          </p:cNvSpPr>
          <p:nvPr>
            <p:ph type="title"/>
          </p:nvPr>
        </p:nvSpPr>
        <p:spPr/>
        <p:txBody>
          <a:bodyPr/>
          <a:lstStyle/>
          <a:p>
            <a:pPr>
              <a:lnSpc>
                <a:spcPct val="90000"/>
              </a:lnSpc>
            </a:pPr>
            <a:r>
              <a:rPr lang="fr-FR" altLang="fr-FR"/>
              <a:t>&lt;INPUT TYPE="RADIO" … &gt;</a:t>
            </a:r>
          </a:p>
        </p:txBody>
      </p:sp>
      <p:sp>
        <p:nvSpPr>
          <p:cNvPr id="220163" name="Rectangle 3"/>
          <p:cNvSpPr>
            <a:spLocks noGrp="1" noChangeArrowheads="1"/>
          </p:cNvSpPr>
          <p:nvPr>
            <p:ph type="body" idx="1"/>
          </p:nvPr>
        </p:nvSpPr>
        <p:spPr/>
        <p:txBody>
          <a:bodyPr/>
          <a:lstStyle/>
          <a:p>
            <a:pPr>
              <a:lnSpc>
                <a:spcPct val="90000"/>
              </a:lnSpc>
              <a:spcBef>
                <a:spcPct val="50000"/>
              </a:spcBef>
              <a:spcAft>
                <a:spcPct val="30000"/>
              </a:spcAft>
            </a:pPr>
            <a:r>
              <a:rPr lang="fr-FR" altLang="fr-FR"/>
              <a:t>Exemple</a:t>
            </a:r>
          </a:p>
          <a:p>
            <a:pPr lvl="1">
              <a:lnSpc>
                <a:spcPct val="90000"/>
              </a:lnSpc>
            </a:pPr>
            <a:r>
              <a:rPr lang="fr-FR" altLang="fr-FR"/>
              <a:t>	</a:t>
            </a:r>
          </a:p>
          <a:p>
            <a:pPr lvl="1">
              <a:lnSpc>
                <a:spcPct val="90000"/>
              </a:lnSpc>
            </a:pPr>
            <a:endParaRPr lang="fr-FR" altLang="fr-FR"/>
          </a:p>
          <a:p>
            <a:pPr lvl="1">
              <a:lnSpc>
                <a:spcPct val="90000"/>
              </a:lnSpc>
            </a:pPr>
            <a:endParaRPr lang="fr-FR" altLang="fr-FR"/>
          </a:p>
          <a:p>
            <a:pPr lvl="1">
              <a:lnSpc>
                <a:spcPct val="90000"/>
              </a:lnSpc>
            </a:pPr>
            <a:endParaRPr lang="fr-FR" altLang="fr-FR"/>
          </a:p>
          <a:p>
            <a:pPr lvl="1">
              <a:lnSpc>
                <a:spcPct val="90000"/>
              </a:lnSpc>
            </a:pPr>
            <a:endParaRPr lang="fr-FR" altLang="fr-FR"/>
          </a:p>
          <a:p>
            <a:pPr lvl="1">
              <a:lnSpc>
                <a:spcPct val="90000"/>
              </a:lnSpc>
            </a:pPr>
            <a:endParaRPr lang="fr-FR" altLang="fr-FR"/>
          </a:p>
          <a:p>
            <a:pPr>
              <a:lnSpc>
                <a:spcPct val="90000"/>
              </a:lnSpc>
            </a:pPr>
            <a:r>
              <a:rPr lang="fr-FR" altLang="fr-FR"/>
              <a:t>Principes</a:t>
            </a:r>
          </a:p>
          <a:p>
            <a:pPr lvl="1">
              <a:lnSpc>
                <a:spcPct val="90000"/>
              </a:lnSpc>
            </a:pPr>
            <a:r>
              <a:rPr lang="fr-FR" altLang="fr-FR"/>
              <a:t>Une seule case peut avoir l'option CHECKED</a:t>
            </a:r>
          </a:p>
          <a:p>
            <a:pPr lvl="1"/>
            <a:r>
              <a:rPr lang="fr-FR" altLang="fr-FR"/>
              <a:t>Les 4 cases ont le même nom</a:t>
            </a:r>
          </a:p>
          <a:p>
            <a:pPr lvl="1"/>
            <a:r>
              <a:rPr lang="fr-FR" altLang="fr-FR" b="1">
                <a:latin typeface="Courier New" panose="02070309020205020404" pitchFamily="49" charset="0"/>
              </a:rPr>
              <a:t>VALUE</a:t>
            </a:r>
            <a:r>
              <a:rPr lang="fr-FR" altLang="fr-FR"/>
              <a:t> indique la valeur qui sera retournée en fonction de la</a:t>
            </a:r>
            <a:br>
              <a:rPr lang="fr-FR" altLang="fr-FR"/>
            </a:br>
            <a:r>
              <a:rPr lang="fr-FR" altLang="fr-FR"/>
              <a:t>case cochée.</a:t>
            </a:r>
          </a:p>
        </p:txBody>
      </p:sp>
      <p:sp>
        <p:nvSpPr>
          <p:cNvPr id="220164" name="Rectangle 4"/>
          <p:cNvSpPr>
            <a:spLocks noChangeArrowheads="1"/>
          </p:cNvSpPr>
          <p:nvPr/>
        </p:nvSpPr>
        <p:spPr bwMode="auto">
          <a:xfrm>
            <a:off x="101600" y="1196975"/>
            <a:ext cx="7740650" cy="2235200"/>
          </a:xfrm>
          <a:prstGeom prst="rect">
            <a:avLst/>
          </a:prstGeom>
          <a:noFill/>
          <a:ln>
            <a:noFill/>
          </a:ln>
          <a:effectLst/>
          <a:extLst>
            <a:ext uri="{909E8E84-426E-40DD-AFC4-6F175D3DCCD1}">
              <a14:hiddenFill xmlns:a14="http://schemas.microsoft.com/office/drawing/2010/main">
                <a:solidFill>
                  <a:srgbClr val="CCFF33"/>
                </a:solidFill>
              </a14:hiddenFill>
            </a:ext>
            <a:ext uri="{91240B29-F687-4F45-9708-019B960494DF}">
              <a14:hiddenLine xmlns:a14="http://schemas.microsoft.com/office/drawing/2010/main" w="9525">
                <a:solidFill>
                  <a:srgbClr val="FF9933"/>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a:tabLst>
                <a:tab pos="3149600" algn="l"/>
              </a:tabLst>
              <a:defRPr sz="2400">
                <a:solidFill>
                  <a:schemeClr val="tx1"/>
                </a:solidFill>
                <a:latin typeface="Times New Roman" panose="02020603050405020304" pitchFamily="18" charset="0"/>
              </a:defRPr>
            </a:lvl1pPr>
            <a:lvl2pPr>
              <a:tabLst>
                <a:tab pos="3149600" algn="l"/>
              </a:tabLst>
              <a:defRPr sz="2400">
                <a:solidFill>
                  <a:schemeClr val="tx1"/>
                </a:solidFill>
                <a:latin typeface="Times New Roman" panose="02020603050405020304" pitchFamily="18" charset="0"/>
              </a:defRPr>
            </a:lvl2pPr>
            <a:lvl3pPr>
              <a:tabLst>
                <a:tab pos="3149600" algn="l"/>
              </a:tabLst>
              <a:defRPr sz="2400">
                <a:solidFill>
                  <a:schemeClr val="tx1"/>
                </a:solidFill>
                <a:latin typeface="Times New Roman" panose="02020603050405020304" pitchFamily="18" charset="0"/>
              </a:defRPr>
            </a:lvl3pPr>
            <a:lvl4pPr>
              <a:tabLst>
                <a:tab pos="3149600" algn="l"/>
              </a:tabLst>
              <a:defRPr sz="2400">
                <a:solidFill>
                  <a:schemeClr val="tx1"/>
                </a:solidFill>
                <a:latin typeface="Times New Roman" panose="02020603050405020304" pitchFamily="18" charset="0"/>
              </a:defRPr>
            </a:lvl4pPr>
            <a:lvl5pPr>
              <a:tabLst>
                <a:tab pos="3149600" algn="l"/>
              </a:tabLst>
              <a:defRPr sz="2400">
                <a:solidFill>
                  <a:schemeClr val="tx1"/>
                </a:solidFill>
                <a:latin typeface="Times New Roman" panose="02020603050405020304" pitchFamily="18" charset="0"/>
              </a:defRPr>
            </a:lvl5pPr>
            <a:lvl6pPr fontAlgn="base">
              <a:spcBef>
                <a:spcPct val="0"/>
              </a:spcBef>
              <a:spcAft>
                <a:spcPct val="0"/>
              </a:spcAft>
              <a:tabLst>
                <a:tab pos="3149600" algn="l"/>
              </a:tabLst>
              <a:defRPr sz="2400">
                <a:solidFill>
                  <a:schemeClr val="tx1"/>
                </a:solidFill>
                <a:latin typeface="Times New Roman" panose="02020603050405020304" pitchFamily="18" charset="0"/>
              </a:defRPr>
            </a:lvl6pPr>
            <a:lvl7pPr fontAlgn="base">
              <a:spcBef>
                <a:spcPct val="0"/>
              </a:spcBef>
              <a:spcAft>
                <a:spcPct val="0"/>
              </a:spcAft>
              <a:tabLst>
                <a:tab pos="3149600" algn="l"/>
              </a:tabLst>
              <a:defRPr sz="2400">
                <a:solidFill>
                  <a:schemeClr val="tx1"/>
                </a:solidFill>
                <a:latin typeface="Times New Roman" panose="02020603050405020304" pitchFamily="18" charset="0"/>
              </a:defRPr>
            </a:lvl7pPr>
            <a:lvl8pPr fontAlgn="base">
              <a:spcBef>
                <a:spcPct val="0"/>
              </a:spcBef>
              <a:spcAft>
                <a:spcPct val="0"/>
              </a:spcAft>
              <a:tabLst>
                <a:tab pos="3149600" algn="l"/>
              </a:tabLst>
              <a:defRPr sz="2400">
                <a:solidFill>
                  <a:schemeClr val="tx1"/>
                </a:solidFill>
                <a:latin typeface="Times New Roman" panose="02020603050405020304" pitchFamily="18" charset="0"/>
              </a:defRPr>
            </a:lvl8pPr>
            <a:lvl9pPr fontAlgn="base">
              <a:spcBef>
                <a:spcPct val="0"/>
              </a:spcBef>
              <a:spcAft>
                <a:spcPct val="0"/>
              </a:spcAft>
              <a:tabLst>
                <a:tab pos="3149600" algn="l"/>
              </a:tabLst>
              <a:defRPr sz="2400">
                <a:solidFill>
                  <a:schemeClr val="tx1"/>
                </a:solidFill>
                <a:latin typeface="Times New Roman" panose="02020603050405020304" pitchFamily="18" charset="0"/>
              </a:defRPr>
            </a:lvl9pPr>
          </a:lstStyle>
          <a:p>
            <a:pPr lvl="1" eaLnBrk="0" hangingPunct="0">
              <a:lnSpc>
                <a:spcPct val="90000"/>
              </a:lnSpc>
            </a:pPr>
            <a:r>
              <a:rPr lang="fr-FR" altLang="fr-FR" sz="1800">
                <a:latin typeface="Courier New" panose="02070309020205020404" pitchFamily="49" charset="0"/>
              </a:rPr>
              <a:t>Choix 1&amp;nbsp;&lt;INPUT TYPE="RADIO" NAME="BoutonRadio" </a:t>
            </a:r>
            <a:br>
              <a:rPr lang="fr-FR" altLang="fr-FR" sz="1800">
                <a:latin typeface="Courier New" panose="02070309020205020404" pitchFamily="49" charset="0"/>
              </a:rPr>
            </a:br>
            <a:r>
              <a:rPr lang="fr-FR" altLang="fr-FR" sz="1800">
                <a:latin typeface="Courier New" panose="02070309020205020404" pitchFamily="49" charset="0"/>
              </a:rPr>
              <a:t>	VALUE="1" CHECKED&gt;&lt;BR&gt;</a:t>
            </a:r>
          </a:p>
          <a:p>
            <a:pPr lvl="1" eaLnBrk="0" hangingPunct="0"/>
            <a:r>
              <a:rPr lang="fr-FR" altLang="fr-FR" sz="1800">
                <a:latin typeface="Courier New" panose="02070309020205020404" pitchFamily="49" charset="0"/>
              </a:rPr>
              <a:t>Choix 2&amp;nbsp;&lt;INPUT	TYPE="RADIO" NAME="BoutonRadio"</a:t>
            </a:r>
            <a:br>
              <a:rPr lang="fr-FR" altLang="fr-FR" sz="1800">
                <a:latin typeface="Courier New" panose="02070309020205020404" pitchFamily="49" charset="0"/>
              </a:rPr>
            </a:br>
            <a:r>
              <a:rPr lang="fr-FR" altLang="fr-FR" sz="1800">
                <a:latin typeface="Courier New" panose="02070309020205020404" pitchFamily="49" charset="0"/>
              </a:rPr>
              <a:t>	VALUE="2"&gt;&lt;BR&gt;</a:t>
            </a:r>
          </a:p>
          <a:p>
            <a:pPr lvl="1" eaLnBrk="0" hangingPunct="0"/>
            <a:r>
              <a:rPr lang="fr-FR" altLang="fr-FR" sz="1800">
                <a:latin typeface="Courier New" panose="02070309020205020404" pitchFamily="49" charset="0"/>
              </a:rPr>
              <a:t>Choix 3&amp;nbsp;&lt;INPUT	TYPE="RADIO" NAME="BoutonRadio" </a:t>
            </a:r>
            <a:br>
              <a:rPr lang="fr-FR" altLang="fr-FR" sz="1800">
                <a:latin typeface="Courier New" panose="02070309020205020404" pitchFamily="49" charset="0"/>
              </a:rPr>
            </a:br>
            <a:r>
              <a:rPr lang="fr-FR" altLang="fr-FR" sz="1800">
                <a:latin typeface="Courier New" panose="02070309020205020404" pitchFamily="49" charset="0"/>
              </a:rPr>
              <a:t>	VALUE="3"&gt;&lt;BR&gt;</a:t>
            </a:r>
          </a:p>
          <a:p>
            <a:pPr lvl="1" eaLnBrk="0" hangingPunct="0"/>
            <a:r>
              <a:rPr lang="fr-FR" altLang="fr-FR" sz="1800">
                <a:latin typeface="Courier New" panose="02070309020205020404" pitchFamily="49" charset="0"/>
              </a:rPr>
              <a:t>Choix 4&amp;nbsp;&lt;INPUT	TYPE="RADIO" NAME="BoutonRadio" </a:t>
            </a:r>
            <a:br>
              <a:rPr lang="fr-FR" altLang="fr-FR" sz="1800">
                <a:latin typeface="Courier New" panose="02070309020205020404" pitchFamily="49" charset="0"/>
              </a:rPr>
            </a:br>
            <a:r>
              <a:rPr lang="fr-FR" altLang="fr-FR" sz="1800">
                <a:latin typeface="Courier New" panose="02070309020205020404" pitchFamily="49" charset="0"/>
              </a:rPr>
              <a:t>	VALUE="4"&gt;</a:t>
            </a: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E6D830D9-8B20-4116-A53C-B3FE6CBB09F6}" type="slidenum">
              <a:rPr lang="fr-FR" altLang="fr-FR"/>
              <a:pPr/>
              <a:t>91</a:t>
            </a:fld>
            <a:endParaRPr lang="fr-FR" altLang="fr-FR"/>
          </a:p>
        </p:txBody>
      </p:sp>
      <p:sp>
        <p:nvSpPr>
          <p:cNvPr id="296962" name="Rectangle 2"/>
          <p:cNvSpPr>
            <a:spLocks noGrp="1" noChangeArrowheads="1"/>
          </p:cNvSpPr>
          <p:nvPr>
            <p:ph type="title"/>
          </p:nvPr>
        </p:nvSpPr>
        <p:spPr/>
        <p:txBody>
          <a:bodyPr/>
          <a:lstStyle/>
          <a:p>
            <a:endParaRPr lang="fr-FR" altLang="fr-FR"/>
          </a:p>
        </p:txBody>
      </p:sp>
      <p:pic>
        <p:nvPicPr>
          <p:cNvPr id="2969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765175"/>
            <a:ext cx="3078162" cy="193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696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3284538"/>
            <a:ext cx="3078162" cy="1935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6966" name="Text Box 6"/>
          <p:cNvSpPr txBox="1">
            <a:spLocks noChangeArrowheads="1"/>
          </p:cNvSpPr>
          <p:nvPr/>
        </p:nvSpPr>
        <p:spPr bwMode="auto">
          <a:xfrm>
            <a:off x="4840288" y="2703513"/>
            <a:ext cx="2667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fr-FR"/>
              <a:t>Ne peux être décoché</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u numéro de diapositive 5"/>
          <p:cNvSpPr>
            <a:spLocks noGrp="1"/>
          </p:cNvSpPr>
          <p:nvPr>
            <p:ph type="sldNum" sz="quarter" idx="12"/>
          </p:nvPr>
        </p:nvSpPr>
        <p:spPr/>
        <p:txBody>
          <a:bodyPr/>
          <a:lstStyle/>
          <a:p>
            <a:fld id="{5C48F294-961A-4FC3-ADD5-DEF9359ECC8B}" type="slidenum">
              <a:rPr lang="fr-FR" altLang="fr-FR"/>
              <a:pPr/>
              <a:t>92</a:t>
            </a:fld>
            <a:endParaRPr lang="fr-FR" altLang="fr-FR"/>
          </a:p>
        </p:txBody>
      </p:sp>
      <p:sp>
        <p:nvSpPr>
          <p:cNvPr id="221186" name="Rectangle 2"/>
          <p:cNvSpPr>
            <a:spLocks noGrp="1" noChangeArrowheads="1"/>
          </p:cNvSpPr>
          <p:nvPr>
            <p:ph type="title"/>
          </p:nvPr>
        </p:nvSpPr>
        <p:spPr/>
        <p:txBody>
          <a:bodyPr/>
          <a:lstStyle/>
          <a:p>
            <a:r>
              <a:rPr lang="fr-FR" altLang="fr-FR"/>
              <a:t>Bouton de validation et de mise à zéro</a:t>
            </a:r>
          </a:p>
        </p:txBody>
      </p:sp>
      <p:pic>
        <p:nvPicPr>
          <p:cNvPr id="221187" name="Picture 3"/>
          <p:cNvPicPr>
            <a:picLocks noChangeAspect="1" noChangeArrowheads="1"/>
          </p:cNvPicPr>
          <p:nvPr/>
        </p:nvPicPr>
        <p:blipFill>
          <a:blip r:embed="rId3">
            <a:extLst>
              <a:ext uri="{28A0092B-C50C-407E-A947-70E740481C1C}">
                <a14:useLocalDpi xmlns:a14="http://schemas.microsoft.com/office/drawing/2010/main" val="0"/>
              </a:ext>
            </a:extLst>
          </a:blip>
          <a:srcRect l="3999" t="24667" r="80751" b="54333"/>
          <a:stretch>
            <a:fillRect/>
          </a:stretch>
        </p:blipFill>
        <p:spPr bwMode="auto">
          <a:xfrm>
            <a:off x="317500" y="3162300"/>
            <a:ext cx="1382713" cy="1428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1188" name="Text Box 4"/>
          <p:cNvSpPr txBox="1">
            <a:spLocks noChangeArrowheads="1"/>
          </p:cNvSpPr>
          <p:nvPr/>
        </p:nvSpPr>
        <p:spPr bwMode="auto">
          <a:xfrm>
            <a:off x="1790700" y="3060700"/>
            <a:ext cx="73533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857500" algn="l"/>
              </a:tabLst>
              <a:defRPr sz="2400">
                <a:solidFill>
                  <a:schemeClr val="tx1"/>
                </a:solidFill>
                <a:latin typeface="Times New Roman" panose="02020603050405020304" pitchFamily="18" charset="0"/>
              </a:defRPr>
            </a:lvl1pPr>
            <a:lvl2pPr>
              <a:tabLst>
                <a:tab pos="2857500" algn="l"/>
              </a:tabLst>
              <a:defRPr sz="2400">
                <a:solidFill>
                  <a:schemeClr val="tx1"/>
                </a:solidFill>
                <a:latin typeface="Times New Roman" panose="02020603050405020304" pitchFamily="18" charset="0"/>
              </a:defRPr>
            </a:lvl2pPr>
            <a:lvl3pPr>
              <a:tabLst>
                <a:tab pos="2857500" algn="l"/>
              </a:tabLst>
              <a:defRPr sz="2400">
                <a:solidFill>
                  <a:schemeClr val="tx1"/>
                </a:solidFill>
                <a:latin typeface="Times New Roman" panose="02020603050405020304" pitchFamily="18" charset="0"/>
              </a:defRPr>
            </a:lvl3pPr>
            <a:lvl4pPr>
              <a:tabLst>
                <a:tab pos="2857500" algn="l"/>
              </a:tabLst>
              <a:defRPr sz="2400">
                <a:solidFill>
                  <a:schemeClr val="tx1"/>
                </a:solidFill>
                <a:latin typeface="Times New Roman" panose="02020603050405020304" pitchFamily="18" charset="0"/>
              </a:defRPr>
            </a:lvl4pPr>
            <a:lvl5pPr>
              <a:tabLst>
                <a:tab pos="2857500" algn="l"/>
              </a:tabLst>
              <a:defRPr sz="2400">
                <a:solidFill>
                  <a:schemeClr val="tx1"/>
                </a:solidFill>
                <a:latin typeface="Times New Roman" panose="02020603050405020304" pitchFamily="18" charset="0"/>
              </a:defRPr>
            </a:lvl5pPr>
            <a:lvl6pPr fontAlgn="base">
              <a:spcBef>
                <a:spcPct val="0"/>
              </a:spcBef>
              <a:spcAft>
                <a:spcPct val="0"/>
              </a:spcAft>
              <a:tabLst>
                <a:tab pos="2857500" algn="l"/>
              </a:tabLst>
              <a:defRPr sz="2400">
                <a:solidFill>
                  <a:schemeClr val="tx1"/>
                </a:solidFill>
                <a:latin typeface="Times New Roman" panose="02020603050405020304" pitchFamily="18" charset="0"/>
              </a:defRPr>
            </a:lvl6pPr>
            <a:lvl7pPr fontAlgn="base">
              <a:spcBef>
                <a:spcPct val="0"/>
              </a:spcBef>
              <a:spcAft>
                <a:spcPct val="0"/>
              </a:spcAft>
              <a:tabLst>
                <a:tab pos="2857500" algn="l"/>
              </a:tabLst>
              <a:defRPr sz="2400">
                <a:solidFill>
                  <a:schemeClr val="tx1"/>
                </a:solidFill>
                <a:latin typeface="Times New Roman" panose="02020603050405020304" pitchFamily="18" charset="0"/>
              </a:defRPr>
            </a:lvl7pPr>
            <a:lvl8pPr fontAlgn="base">
              <a:spcBef>
                <a:spcPct val="0"/>
              </a:spcBef>
              <a:spcAft>
                <a:spcPct val="0"/>
              </a:spcAft>
              <a:tabLst>
                <a:tab pos="2857500" algn="l"/>
              </a:tabLst>
              <a:defRPr sz="2400">
                <a:solidFill>
                  <a:schemeClr val="tx1"/>
                </a:solidFill>
                <a:latin typeface="Times New Roman" panose="02020603050405020304" pitchFamily="18" charset="0"/>
              </a:defRPr>
            </a:lvl8pPr>
            <a:lvl9pPr fontAlgn="base">
              <a:spcBef>
                <a:spcPct val="0"/>
              </a:spcBef>
              <a:spcAft>
                <a:spcPct val="0"/>
              </a:spcAft>
              <a:tabLst>
                <a:tab pos="2857500" algn="l"/>
              </a:tabLst>
              <a:defRPr sz="2400">
                <a:solidFill>
                  <a:schemeClr val="tx1"/>
                </a:solidFill>
                <a:latin typeface="Times New Roman" panose="02020603050405020304" pitchFamily="18" charset="0"/>
              </a:defRPr>
            </a:lvl9pPr>
          </a:lstStyle>
          <a:p>
            <a:pPr eaLnBrk="0" hangingPunct="0"/>
            <a:r>
              <a:rPr lang="fr-FR" altLang="fr-FR" sz="2000">
                <a:latin typeface="Arial" panose="020B0604020202020204" pitchFamily="34" charset="0"/>
              </a:rPr>
              <a:t>Bouton de validation avec image :</a:t>
            </a:r>
          </a:p>
          <a:p>
            <a:pPr eaLnBrk="0" hangingPunct="0"/>
            <a:r>
              <a:rPr lang="fr-FR" altLang="fr-FR" sz="1800" b="1">
                <a:latin typeface="Courier New" panose="02070309020205020404" pitchFamily="49" charset="0"/>
              </a:rPr>
              <a:t>&lt;INPUT TYPE="IMAGE" 	NAME="validation"</a:t>
            </a:r>
            <a:br>
              <a:rPr lang="fr-FR" altLang="fr-FR" sz="1800" b="1">
                <a:latin typeface="Courier New" panose="02070309020205020404" pitchFamily="49" charset="0"/>
              </a:rPr>
            </a:br>
            <a:r>
              <a:rPr lang="fr-FR" altLang="fr-FR" sz="1800" b="1">
                <a:latin typeface="Courier New" panose="02070309020205020404" pitchFamily="49" charset="0"/>
              </a:rPr>
              <a:t>	SRC="fluide.jpg"&gt;</a:t>
            </a:r>
          </a:p>
          <a:p>
            <a:pPr eaLnBrk="0" hangingPunct="0"/>
            <a:r>
              <a:rPr lang="fr-FR" altLang="fr-FR" sz="2000">
                <a:latin typeface="Arial" panose="020B0604020202020204" pitchFamily="34" charset="0"/>
              </a:rPr>
              <a:t/>
            </a:r>
            <a:br>
              <a:rPr lang="fr-FR" altLang="fr-FR" sz="2000">
                <a:latin typeface="Arial" panose="020B0604020202020204" pitchFamily="34" charset="0"/>
              </a:rPr>
            </a:br>
            <a:r>
              <a:rPr lang="fr-FR" altLang="fr-FR" sz="2000">
                <a:latin typeface="Arial" panose="020B0604020202020204" pitchFamily="34" charset="0"/>
              </a:rPr>
              <a:t>(si l'image </a:t>
            </a:r>
            <a:r>
              <a:rPr lang="fr-FR" altLang="fr-FR" sz="2000" i="1">
                <a:latin typeface="Arial" panose="020B0604020202020204" pitchFamily="34" charset="0"/>
              </a:rPr>
              <a:t>fluide.jpg</a:t>
            </a:r>
            <a:r>
              <a:rPr lang="fr-FR" altLang="fr-FR" sz="2000">
                <a:latin typeface="Arial" panose="020B0604020202020204" pitchFamily="34" charset="0"/>
              </a:rPr>
              <a:t> est dans le même dossier que la page).</a:t>
            </a:r>
          </a:p>
        </p:txBody>
      </p:sp>
      <p:pic>
        <p:nvPicPr>
          <p:cNvPr id="221189" name="Picture 5"/>
          <p:cNvPicPr>
            <a:picLocks noChangeAspect="1" noChangeArrowheads="1"/>
          </p:cNvPicPr>
          <p:nvPr/>
        </p:nvPicPr>
        <p:blipFill>
          <a:blip r:embed="rId4">
            <a:extLst>
              <a:ext uri="{28A0092B-C50C-407E-A947-70E740481C1C}">
                <a14:useLocalDpi xmlns:a14="http://schemas.microsoft.com/office/drawing/2010/main" val="0"/>
              </a:ext>
            </a:extLst>
          </a:blip>
          <a:srcRect l="4022" t="41011" r="87268" b="53598"/>
          <a:stretch>
            <a:fillRect/>
          </a:stretch>
        </p:blipFill>
        <p:spPr bwMode="auto">
          <a:xfrm>
            <a:off x="342900" y="5462588"/>
            <a:ext cx="663575" cy="3079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1190" name="Text Box 6"/>
          <p:cNvSpPr txBox="1">
            <a:spLocks noChangeArrowheads="1"/>
          </p:cNvSpPr>
          <p:nvPr/>
        </p:nvSpPr>
        <p:spPr bwMode="auto">
          <a:xfrm>
            <a:off x="1238250" y="5403850"/>
            <a:ext cx="7905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fr-FR" altLang="fr-FR" sz="1800" b="1">
                <a:latin typeface="Courier New" panose="02070309020205020404" pitchFamily="49" charset="0"/>
              </a:rPr>
              <a:t>&lt;INPUT NAME="Effacement" TYPE="RESET" VALUE="Effacer"&gt;</a:t>
            </a:r>
          </a:p>
        </p:txBody>
      </p:sp>
      <p:pic>
        <p:nvPicPr>
          <p:cNvPr id="221191" name="Picture 7"/>
          <p:cNvPicPr>
            <a:picLocks noChangeAspect="1" noChangeArrowheads="1"/>
          </p:cNvPicPr>
          <p:nvPr/>
        </p:nvPicPr>
        <p:blipFill>
          <a:blip r:embed="rId4">
            <a:extLst>
              <a:ext uri="{28A0092B-C50C-407E-A947-70E740481C1C}">
                <a14:useLocalDpi xmlns:a14="http://schemas.microsoft.com/office/drawing/2010/main" val="0"/>
              </a:ext>
            </a:extLst>
          </a:blip>
          <a:srcRect l="3751" t="24667" r="87000" b="70000"/>
          <a:stretch>
            <a:fillRect/>
          </a:stretch>
        </p:blipFill>
        <p:spPr bwMode="auto">
          <a:xfrm>
            <a:off x="342900" y="1981200"/>
            <a:ext cx="70485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1192" name="Text Box 8"/>
          <p:cNvSpPr txBox="1">
            <a:spLocks noChangeArrowheads="1"/>
          </p:cNvSpPr>
          <p:nvPr/>
        </p:nvSpPr>
        <p:spPr bwMode="auto">
          <a:xfrm>
            <a:off x="1238250" y="1924050"/>
            <a:ext cx="7905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fr-FR" altLang="fr-FR" sz="1800" b="1">
                <a:latin typeface="Courier New" panose="02070309020205020404" pitchFamily="49" charset="0"/>
              </a:rPr>
              <a:t>&lt;INPUT NAME="validation" TYPE="SUBMIT" VALUE="Valider"&gt;</a:t>
            </a:r>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D1747D1C-82FF-402B-B197-42A92C8E145A}" type="slidenum">
              <a:rPr lang="fr-FR" altLang="fr-FR"/>
              <a:pPr/>
              <a:t>93</a:t>
            </a:fld>
            <a:endParaRPr lang="fr-FR" altLang="fr-FR"/>
          </a:p>
        </p:txBody>
      </p:sp>
      <p:sp>
        <p:nvSpPr>
          <p:cNvPr id="223234" name="Rectangle 2"/>
          <p:cNvSpPr>
            <a:spLocks noGrp="1" noChangeArrowheads="1"/>
          </p:cNvSpPr>
          <p:nvPr>
            <p:ph type="title"/>
          </p:nvPr>
        </p:nvSpPr>
        <p:spPr/>
        <p:txBody>
          <a:bodyPr/>
          <a:lstStyle/>
          <a:p>
            <a:pPr>
              <a:lnSpc>
                <a:spcPct val="90000"/>
              </a:lnSpc>
            </a:pPr>
            <a:r>
              <a:rPr lang="fr-FR" altLang="fr-FR"/>
              <a:t>Liste de choix</a:t>
            </a:r>
          </a:p>
        </p:txBody>
      </p:sp>
      <p:sp>
        <p:nvSpPr>
          <p:cNvPr id="223235" name="Rectangle 3"/>
          <p:cNvSpPr>
            <a:spLocks noGrp="1" noChangeArrowheads="1"/>
          </p:cNvSpPr>
          <p:nvPr>
            <p:ph type="body" idx="1"/>
          </p:nvPr>
        </p:nvSpPr>
        <p:spPr/>
        <p:txBody>
          <a:bodyPr/>
          <a:lstStyle/>
          <a:p>
            <a:pPr marL="0" indent="0"/>
            <a:r>
              <a:rPr lang="fr-FR" altLang="fr-FR">
                <a:solidFill>
                  <a:schemeClr val="accent2"/>
                </a:solidFill>
              </a:rPr>
              <a:t>&lt;SELECT	NAME="nom de la liste" SIZE="1|s"&gt;</a:t>
            </a:r>
            <a:br>
              <a:rPr lang="fr-FR" altLang="fr-FR">
                <a:solidFill>
                  <a:schemeClr val="accent2"/>
                </a:solidFill>
              </a:rPr>
            </a:br>
            <a:r>
              <a:rPr lang="fr-FR" altLang="fr-FR">
                <a:solidFill>
                  <a:schemeClr val="accent2"/>
                </a:solidFill>
              </a:rPr>
              <a:t>	&lt;OPTION … &gt;texte de la ligne 1&lt;/OPTION&gt;</a:t>
            </a:r>
            <a:br>
              <a:rPr lang="fr-FR" altLang="fr-FR">
                <a:solidFill>
                  <a:schemeClr val="accent2"/>
                </a:solidFill>
              </a:rPr>
            </a:br>
            <a:r>
              <a:rPr lang="fr-FR" altLang="fr-FR">
                <a:solidFill>
                  <a:schemeClr val="accent2"/>
                </a:solidFill>
              </a:rPr>
              <a:t>	...</a:t>
            </a:r>
            <a:br>
              <a:rPr lang="fr-FR" altLang="fr-FR">
                <a:solidFill>
                  <a:schemeClr val="accent2"/>
                </a:solidFill>
              </a:rPr>
            </a:br>
            <a:r>
              <a:rPr lang="fr-FR" altLang="fr-FR">
                <a:solidFill>
                  <a:schemeClr val="accent2"/>
                </a:solidFill>
              </a:rPr>
              <a:t>&lt;/SELECT&gt;</a:t>
            </a:r>
          </a:p>
          <a:p>
            <a:pPr marL="0" indent="0">
              <a:lnSpc>
                <a:spcPct val="90000"/>
              </a:lnSpc>
              <a:spcBef>
                <a:spcPct val="50000"/>
              </a:spcBef>
              <a:spcAft>
                <a:spcPct val="30000"/>
              </a:spcAft>
            </a:pPr>
            <a:endParaRPr lang="fr-FR" altLang="fr-FR" sz="1200">
              <a:solidFill>
                <a:schemeClr val="accent2"/>
              </a:solidFill>
            </a:endParaRPr>
          </a:p>
          <a:p>
            <a:pPr marL="0" indent="0">
              <a:lnSpc>
                <a:spcPct val="90000"/>
              </a:lnSpc>
              <a:spcBef>
                <a:spcPct val="50000"/>
              </a:spcBef>
              <a:spcAft>
                <a:spcPct val="30000"/>
              </a:spcAft>
            </a:pPr>
            <a:r>
              <a:rPr lang="fr-FR" altLang="fr-FR">
                <a:solidFill>
                  <a:schemeClr val="accent2"/>
                </a:solidFill>
              </a:rPr>
              <a:t>SIZE="1|s"</a:t>
            </a:r>
          </a:p>
          <a:p>
            <a:pPr marL="952500" lvl="1" indent="-279400"/>
            <a:r>
              <a:rPr lang="fr-FR" altLang="fr-FR"/>
              <a:t>SIZE="1" </a:t>
            </a:r>
            <a:r>
              <a:rPr lang="fr-FR" altLang="fr-FR">
                <a:sym typeface="Symbol" panose="05050102010706020507" pitchFamily="18" charset="2"/>
              </a:rPr>
              <a:t> </a:t>
            </a:r>
            <a:r>
              <a:rPr lang="fr-FR" altLang="fr-FR"/>
              <a:t>liste déroulante</a:t>
            </a:r>
          </a:p>
          <a:p>
            <a:pPr marL="952500" lvl="1" indent="-279400"/>
            <a:r>
              <a:rPr lang="fr-FR" altLang="fr-FR"/>
              <a:t>SIZE</a:t>
            </a:r>
            <a:r>
              <a:rPr lang="fr-FR" altLang="fr-FR">
                <a:sym typeface="Symbol" panose="05050102010706020507" pitchFamily="18" charset="2"/>
              </a:rPr>
              <a:t></a:t>
            </a:r>
            <a:r>
              <a:rPr lang="fr-FR" altLang="fr-FR"/>
              <a:t>"1" </a:t>
            </a:r>
            <a:r>
              <a:rPr lang="fr-FR" altLang="fr-FR">
                <a:sym typeface="Symbol" panose="05050102010706020507" pitchFamily="18" charset="2"/>
              </a:rPr>
              <a:t> </a:t>
            </a:r>
            <a:r>
              <a:rPr lang="fr-FR" altLang="fr-FR"/>
              <a:t>liste défilante.</a:t>
            </a:r>
            <a:br>
              <a:rPr lang="fr-FR" altLang="fr-FR"/>
            </a:br>
            <a:endParaRPr lang="fr-FR" altLang="fr-FR" sz="800"/>
          </a:p>
          <a:p>
            <a:pPr marL="0" indent="0"/>
            <a:r>
              <a:rPr lang="fr-FR" altLang="fr-FR">
                <a:solidFill>
                  <a:schemeClr val="accent2"/>
                </a:solidFill>
              </a:rPr>
              <a:t>&lt;OPTION … &gt;texte de la ligne&lt;/OPTION&gt;</a:t>
            </a:r>
          </a:p>
          <a:p>
            <a:pPr marL="952500" lvl="1" indent="-279400"/>
            <a:r>
              <a:rPr lang="fr-FR" altLang="fr-FR"/>
              <a:t>3 attributs possibles : DISABLED, SELECTED et VALUE </a:t>
            </a:r>
            <a:br>
              <a:rPr lang="fr-FR" altLang="fr-FR"/>
            </a:br>
            <a:r>
              <a:rPr lang="fr-FR" altLang="fr-FR"/>
              <a:t>(même rôle que pour les boutons radios)</a:t>
            </a: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45242750-7C35-4B87-B9AD-245ED8A26F54}" type="slidenum">
              <a:rPr lang="fr-FR" altLang="fr-FR"/>
              <a:pPr/>
              <a:t>94</a:t>
            </a:fld>
            <a:endParaRPr lang="fr-FR" altLang="fr-FR"/>
          </a:p>
        </p:txBody>
      </p:sp>
      <p:sp>
        <p:nvSpPr>
          <p:cNvPr id="224258" name="Rectangle 2"/>
          <p:cNvSpPr>
            <a:spLocks noGrp="1" noChangeArrowheads="1"/>
          </p:cNvSpPr>
          <p:nvPr>
            <p:ph type="title"/>
          </p:nvPr>
        </p:nvSpPr>
        <p:spPr/>
        <p:txBody>
          <a:bodyPr/>
          <a:lstStyle/>
          <a:p>
            <a:pPr>
              <a:lnSpc>
                <a:spcPct val="90000"/>
              </a:lnSpc>
            </a:pPr>
            <a:r>
              <a:rPr lang="fr-FR" altLang="fr-FR"/>
              <a:t>Liste de choix</a:t>
            </a:r>
          </a:p>
        </p:txBody>
      </p:sp>
      <p:sp>
        <p:nvSpPr>
          <p:cNvPr id="224259" name="Rectangle 3"/>
          <p:cNvSpPr>
            <a:spLocks noGrp="1" noChangeArrowheads="1"/>
          </p:cNvSpPr>
          <p:nvPr>
            <p:ph type="body" idx="1"/>
          </p:nvPr>
        </p:nvSpPr>
        <p:spPr/>
        <p:txBody>
          <a:bodyPr/>
          <a:lstStyle/>
          <a:p>
            <a:pPr>
              <a:lnSpc>
                <a:spcPct val="90000"/>
              </a:lnSpc>
              <a:spcBef>
                <a:spcPct val="50000"/>
              </a:spcBef>
              <a:spcAft>
                <a:spcPct val="30000"/>
              </a:spcAft>
              <a:tabLst>
                <a:tab pos="1714500" algn="l"/>
              </a:tabLst>
            </a:pPr>
            <a:r>
              <a:rPr lang="fr-FR" altLang="fr-FR"/>
              <a:t>Exemple de liste défilante</a:t>
            </a:r>
          </a:p>
          <a:p>
            <a:pPr marL="952500" lvl="1" indent="-279400">
              <a:lnSpc>
                <a:spcPct val="90000"/>
              </a:lnSpc>
              <a:tabLst>
                <a:tab pos="1714500" algn="l"/>
              </a:tabLst>
            </a:pPr>
            <a:endParaRPr lang="fr-FR" altLang="fr-FR"/>
          </a:p>
          <a:p>
            <a:pPr marL="952500" lvl="1" indent="-279400">
              <a:lnSpc>
                <a:spcPct val="90000"/>
              </a:lnSpc>
              <a:tabLst>
                <a:tab pos="1714500" algn="l"/>
              </a:tabLst>
            </a:pPr>
            <a:endParaRPr lang="fr-FR" altLang="fr-FR"/>
          </a:p>
        </p:txBody>
      </p:sp>
      <p:sp>
        <p:nvSpPr>
          <p:cNvPr id="224260" name="Text Box 4"/>
          <p:cNvSpPr txBox="1">
            <a:spLocks noChangeArrowheads="1"/>
          </p:cNvSpPr>
          <p:nvPr/>
        </p:nvSpPr>
        <p:spPr bwMode="auto">
          <a:xfrm>
            <a:off x="609600" y="2435225"/>
            <a:ext cx="4927600" cy="2298700"/>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1054100" algn="l"/>
              </a:tabLst>
              <a:defRPr sz="2400">
                <a:solidFill>
                  <a:schemeClr val="tx1"/>
                </a:solidFill>
                <a:latin typeface="Times New Roman" panose="02020603050405020304" pitchFamily="18" charset="0"/>
              </a:defRPr>
            </a:lvl1pPr>
            <a:lvl2pPr>
              <a:tabLst>
                <a:tab pos="1054100" algn="l"/>
              </a:tabLst>
              <a:defRPr sz="2400">
                <a:solidFill>
                  <a:schemeClr val="tx1"/>
                </a:solidFill>
                <a:latin typeface="Times New Roman" panose="02020603050405020304" pitchFamily="18" charset="0"/>
              </a:defRPr>
            </a:lvl2pPr>
            <a:lvl3pPr>
              <a:tabLst>
                <a:tab pos="1054100" algn="l"/>
              </a:tabLst>
              <a:defRPr sz="2400">
                <a:solidFill>
                  <a:schemeClr val="tx1"/>
                </a:solidFill>
                <a:latin typeface="Times New Roman" panose="02020603050405020304" pitchFamily="18" charset="0"/>
              </a:defRPr>
            </a:lvl3pPr>
            <a:lvl4pPr>
              <a:tabLst>
                <a:tab pos="1054100" algn="l"/>
              </a:tabLst>
              <a:defRPr sz="2400">
                <a:solidFill>
                  <a:schemeClr val="tx1"/>
                </a:solidFill>
                <a:latin typeface="Times New Roman" panose="02020603050405020304" pitchFamily="18" charset="0"/>
              </a:defRPr>
            </a:lvl4pPr>
            <a:lvl5pPr>
              <a:tabLst>
                <a:tab pos="1054100" algn="l"/>
              </a:tabLst>
              <a:defRPr sz="2400">
                <a:solidFill>
                  <a:schemeClr val="tx1"/>
                </a:solidFill>
                <a:latin typeface="Times New Roman" panose="02020603050405020304" pitchFamily="18" charset="0"/>
              </a:defRPr>
            </a:lvl5pPr>
            <a:lvl6pPr fontAlgn="base">
              <a:spcBef>
                <a:spcPct val="0"/>
              </a:spcBef>
              <a:spcAft>
                <a:spcPct val="0"/>
              </a:spcAft>
              <a:tabLst>
                <a:tab pos="1054100" algn="l"/>
              </a:tabLst>
              <a:defRPr sz="2400">
                <a:solidFill>
                  <a:schemeClr val="tx1"/>
                </a:solidFill>
                <a:latin typeface="Times New Roman" panose="02020603050405020304" pitchFamily="18" charset="0"/>
              </a:defRPr>
            </a:lvl6pPr>
            <a:lvl7pPr fontAlgn="base">
              <a:spcBef>
                <a:spcPct val="0"/>
              </a:spcBef>
              <a:spcAft>
                <a:spcPct val="0"/>
              </a:spcAft>
              <a:tabLst>
                <a:tab pos="1054100" algn="l"/>
              </a:tabLst>
              <a:defRPr sz="2400">
                <a:solidFill>
                  <a:schemeClr val="tx1"/>
                </a:solidFill>
                <a:latin typeface="Times New Roman" panose="02020603050405020304" pitchFamily="18" charset="0"/>
              </a:defRPr>
            </a:lvl7pPr>
            <a:lvl8pPr fontAlgn="base">
              <a:spcBef>
                <a:spcPct val="0"/>
              </a:spcBef>
              <a:spcAft>
                <a:spcPct val="0"/>
              </a:spcAft>
              <a:tabLst>
                <a:tab pos="1054100" algn="l"/>
              </a:tabLst>
              <a:defRPr sz="2400">
                <a:solidFill>
                  <a:schemeClr val="tx1"/>
                </a:solidFill>
                <a:latin typeface="Times New Roman" panose="02020603050405020304" pitchFamily="18" charset="0"/>
              </a:defRPr>
            </a:lvl8pPr>
            <a:lvl9pPr fontAlgn="base">
              <a:spcBef>
                <a:spcPct val="0"/>
              </a:spcBef>
              <a:spcAft>
                <a:spcPct val="0"/>
              </a:spcAft>
              <a:tabLst>
                <a:tab pos="1054100" algn="l"/>
              </a:tabLst>
              <a:defRPr sz="2400">
                <a:solidFill>
                  <a:schemeClr val="tx1"/>
                </a:solidFill>
                <a:latin typeface="Times New Roman" panose="02020603050405020304" pitchFamily="18" charset="0"/>
              </a:defRPr>
            </a:lvl9pPr>
          </a:lstStyle>
          <a:p>
            <a:pPr eaLnBrk="0" hangingPunct="0"/>
            <a:r>
              <a:rPr lang="fr-FR" altLang="fr-FR" sz="1800">
                <a:latin typeface="Courier New" panose="02070309020205020404" pitchFamily="49" charset="0"/>
              </a:rPr>
              <a:t>&lt;SELECT NAME="liste1" SIZE="3"&gt;</a:t>
            </a:r>
          </a:p>
          <a:p>
            <a:pPr eaLnBrk="0" hangingPunct="0"/>
            <a:r>
              <a:rPr lang="fr-FR" altLang="fr-FR" sz="1800">
                <a:latin typeface="Courier New" panose="02070309020205020404" pitchFamily="49" charset="0"/>
              </a:rPr>
              <a:t>	&lt;OPTION&gt;Ligne 1&lt;/OPTION&gt;</a:t>
            </a:r>
          </a:p>
          <a:p>
            <a:pPr eaLnBrk="0" hangingPunct="0"/>
            <a:r>
              <a:rPr lang="fr-FR" altLang="fr-FR" sz="1800">
                <a:latin typeface="Courier New" panose="02070309020205020404" pitchFamily="49" charset="0"/>
              </a:rPr>
              <a:t>	&lt;OPTION&gt;Ligne 2&lt;/OPTION&gt;</a:t>
            </a:r>
          </a:p>
          <a:p>
            <a:pPr eaLnBrk="0" hangingPunct="0"/>
            <a:r>
              <a:rPr lang="fr-FR" altLang="fr-FR" sz="1800">
                <a:latin typeface="Courier New" panose="02070309020205020404" pitchFamily="49" charset="0"/>
              </a:rPr>
              <a:t>	&lt;OPTION&gt;Ligne 3&lt;/OPTION&gt;</a:t>
            </a:r>
            <a:br>
              <a:rPr lang="fr-FR" altLang="fr-FR" sz="1800">
                <a:latin typeface="Courier New" panose="02070309020205020404" pitchFamily="49" charset="0"/>
              </a:rPr>
            </a:br>
            <a:r>
              <a:rPr lang="fr-FR" altLang="fr-FR" sz="1800">
                <a:latin typeface="Courier New" panose="02070309020205020404" pitchFamily="49" charset="0"/>
              </a:rPr>
              <a:t>	&lt;OPTION&gt;Ligne 4&lt;/OPTION&gt;</a:t>
            </a:r>
          </a:p>
          <a:p>
            <a:pPr eaLnBrk="0" hangingPunct="0"/>
            <a:r>
              <a:rPr lang="fr-FR" altLang="fr-FR" sz="1800">
                <a:latin typeface="Courier New" panose="02070309020205020404" pitchFamily="49" charset="0"/>
              </a:rPr>
              <a:t>	&lt;OPTION&gt;Ligne 5&lt;/OPTION&gt;</a:t>
            </a:r>
          </a:p>
          <a:p>
            <a:pPr eaLnBrk="0" hangingPunct="0"/>
            <a:r>
              <a:rPr lang="fr-FR" altLang="fr-FR" sz="1800">
                <a:latin typeface="Courier New" panose="02070309020205020404" pitchFamily="49" charset="0"/>
              </a:rPr>
              <a:t>	&lt;OPTION&gt;Ligne 6&lt;/OPTION&gt;</a:t>
            </a:r>
          </a:p>
          <a:p>
            <a:pPr eaLnBrk="0" hangingPunct="0"/>
            <a:r>
              <a:rPr lang="fr-FR" altLang="fr-FR" sz="1800">
                <a:latin typeface="Courier New" panose="02070309020205020404" pitchFamily="49" charset="0"/>
              </a:rPr>
              <a:t>&lt;/SELECT&gt;</a:t>
            </a:r>
            <a:endParaRPr lang="fr-FR" altLang="fr-FR" sz="1200">
              <a:latin typeface="Tahoma" panose="020B0604030504040204" pitchFamily="34" charset="0"/>
            </a:endParaRPr>
          </a:p>
        </p:txBody>
      </p:sp>
      <p:pic>
        <p:nvPicPr>
          <p:cNvPr id="224261" name="Picture 5"/>
          <p:cNvPicPr>
            <a:picLocks noChangeAspect="1" noChangeArrowheads="1"/>
          </p:cNvPicPr>
          <p:nvPr/>
        </p:nvPicPr>
        <p:blipFill>
          <a:blip r:embed="rId3">
            <a:extLst>
              <a:ext uri="{28A0092B-C50C-407E-A947-70E740481C1C}">
                <a14:useLocalDpi xmlns:a14="http://schemas.microsoft.com/office/drawing/2010/main" val="0"/>
              </a:ext>
            </a:extLst>
          </a:blip>
          <a:srcRect l="3751" t="24667" r="87000" b="64999"/>
          <a:stretch>
            <a:fillRect/>
          </a:stretch>
        </p:blipFill>
        <p:spPr bwMode="auto">
          <a:xfrm>
            <a:off x="6648450" y="3457575"/>
            <a:ext cx="1524000" cy="12763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657DCD10-1F84-4BDF-8E7D-FFAA86DF4DD8}" type="slidenum">
              <a:rPr lang="fr-FR" altLang="fr-FR"/>
              <a:pPr/>
              <a:t>95</a:t>
            </a:fld>
            <a:endParaRPr lang="fr-FR" altLang="fr-FR"/>
          </a:p>
        </p:txBody>
      </p:sp>
      <p:sp>
        <p:nvSpPr>
          <p:cNvPr id="225282" name="Rectangle 2"/>
          <p:cNvSpPr>
            <a:spLocks noGrp="1" noChangeArrowheads="1"/>
          </p:cNvSpPr>
          <p:nvPr>
            <p:ph type="title"/>
          </p:nvPr>
        </p:nvSpPr>
        <p:spPr/>
        <p:txBody>
          <a:bodyPr/>
          <a:lstStyle/>
          <a:p>
            <a:pPr>
              <a:lnSpc>
                <a:spcPct val="90000"/>
              </a:lnSpc>
            </a:pPr>
            <a:r>
              <a:rPr lang="fr-FR" altLang="fr-FR"/>
              <a:t>Liste de choix</a:t>
            </a:r>
          </a:p>
        </p:txBody>
      </p:sp>
      <p:sp>
        <p:nvSpPr>
          <p:cNvPr id="225283" name="Rectangle 3"/>
          <p:cNvSpPr>
            <a:spLocks noGrp="1" noChangeArrowheads="1"/>
          </p:cNvSpPr>
          <p:nvPr>
            <p:ph type="body" idx="1"/>
          </p:nvPr>
        </p:nvSpPr>
        <p:spPr/>
        <p:txBody>
          <a:bodyPr/>
          <a:lstStyle/>
          <a:p>
            <a:pPr>
              <a:lnSpc>
                <a:spcPct val="90000"/>
              </a:lnSpc>
              <a:spcBef>
                <a:spcPct val="50000"/>
              </a:spcBef>
              <a:spcAft>
                <a:spcPct val="30000"/>
              </a:spcAft>
              <a:tabLst>
                <a:tab pos="1714500" algn="l"/>
              </a:tabLst>
            </a:pPr>
            <a:r>
              <a:rPr lang="fr-FR" altLang="fr-FR"/>
              <a:t>Exemple de liste déroulante</a:t>
            </a:r>
          </a:p>
          <a:p>
            <a:pPr marL="952500" lvl="1" indent="-279400">
              <a:lnSpc>
                <a:spcPct val="90000"/>
              </a:lnSpc>
              <a:tabLst>
                <a:tab pos="1714500" algn="l"/>
              </a:tabLst>
            </a:pPr>
            <a:endParaRPr lang="fr-FR" altLang="fr-FR"/>
          </a:p>
          <a:p>
            <a:pPr marL="952500" lvl="1" indent="-279400">
              <a:lnSpc>
                <a:spcPct val="90000"/>
              </a:lnSpc>
              <a:tabLst>
                <a:tab pos="1714500" algn="l"/>
              </a:tabLst>
            </a:pPr>
            <a:endParaRPr lang="fr-FR" altLang="fr-FR"/>
          </a:p>
        </p:txBody>
      </p:sp>
      <p:sp>
        <p:nvSpPr>
          <p:cNvPr id="225284" name="Text Box 4"/>
          <p:cNvSpPr txBox="1">
            <a:spLocks noChangeArrowheads="1"/>
          </p:cNvSpPr>
          <p:nvPr/>
        </p:nvSpPr>
        <p:spPr bwMode="auto">
          <a:xfrm>
            <a:off x="609600" y="2803525"/>
            <a:ext cx="4927600" cy="1474788"/>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1054100" algn="l"/>
              </a:tabLst>
              <a:defRPr sz="2400">
                <a:solidFill>
                  <a:schemeClr val="tx1"/>
                </a:solidFill>
                <a:latin typeface="Times New Roman" panose="02020603050405020304" pitchFamily="18" charset="0"/>
              </a:defRPr>
            </a:lvl1pPr>
            <a:lvl2pPr>
              <a:tabLst>
                <a:tab pos="1054100" algn="l"/>
              </a:tabLst>
              <a:defRPr sz="2400">
                <a:solidFill>
                  <a:schemeClr val="tx1"/>
                </a:solidFill>
                <a:latin typeface="Times New Roman" panose="02020603050405020304" pitchFamily="18" charset="0"/>
              </a:defRPr>
            </a:lvl2pPr>
            <a:lvl3pPr>
              <a:tabLst>
                <a:tab pos="1054100" algn="l"/>
              </a:tabLst>
              <a:defRPr sz="2400">
                <a:solidFill>
                  <a:schemeClr val="tx1"/>
                </a:solidFill>
                <a:latin typeface="Times New Roman" panose="02020603050405020304" pitchFamily="18" charset="0"/>
              </a:defRPr>
            </a:lvl3pPr>
            <a:lvl4pPr>
              <a:tabLst>
                <a:tab pos="1054100" algn="l"/>
              </a:tabLst>
              <a:defRPr sz="2400">
                <a:solidFill>
                  <a:schemeClr val="tx1"/>
                </a:solidFill>
                <a:latin typeface="Times New Roman" panose="02020603050405020304" pitchFamily="18" charset="0"/>
              </a:defRPr>
            </a:lvl4pPr>
            <a:lvl5pPr>
              <a:tabLst>
                <a:tab pos="1054100" algn="l"/>
              </a:tabLst>
              <a:defRPr sz="2400">
                <a:solidFill>
                  <a:schemeClr val="tx1"/>
                </a:solidFill>
                <a:latin typeface="Times New Roman" panose="02020603050405020304" pitchFamily="18" charset="0"/>
              </a:defRPr>
            </a:lvl5pPr>
            <a:lvl6pPr fontAlgn="base">
              <a:spcBef>
                <a:spcPct val="0"/>
              </a:spcBef>
              <a:spcAft>
                <a:spcPct val="0"/>
              </a:spcAft>
              <a:tabLst>
                <a:tab pos="1054100" algn="l"/>
              </a:tabLst>
              <a:defRPr sz="2400">
                <a:solidFill>
                  <a:schemeClr val="tx1"/>
                </a:solidFill>
                <a:latin typeface="Times New Roman" panose="02020603050405020304" pitchFamily="18" charset="0"/>
              </a:defRPr>
            </a:lvl6pPr>
            <a:lvl7pPr fontAlgn="base">
              <a:spcBef>
                <a:spcPct val="0"/>
              </a:spcBef>
              <a:spcAft>
                <a:spcPct val="0"/>
              </a:spcAft>
              <a:tabLst>
                <a:tab pos="1054100" algn="l"/>
              </a:tabLst>
              <a:defRPr sz="2400">
                <a:solidFill>
                  <a:schemeClr val="tx1"/>
                </a:solidFill>
                <a:latin typeface="Times New Roman" panose="02020603050405020304" pitchFamily="18" charset="0"/>
              </a:defRPr>
            </a:lvl7pPr>
            <a:lvl8pPr fontAlgn="base">
              <a:spcBef>
                <a:spcPct val="0"/>
              </a:spcBef>
              <a:spcAft>
                <a:spcPct val="0"/>
              </a:spcAft>
              <a:tabLst>
                <a:tab pos="1054100" algn="l"/>
              </a:tabLst>
              <a:defRPr sz="2400">
                <a:solidFill>
                  <a:schemeClr val="tx1"/>
                </a:solidFill>
                <a:latin typeface="Times New Roman" panose="02020603050405020304" pitchFamily="18" charset="0"/>
              </a:defRPr>
            </a:lvl8pPr>
            <a:lvl9pPr fontAlgn="base">
              <a:spcBef>
                <a:spcPct val="0"/>
              </a:spcBef>
              <a:spcAft>
                <a:spcPct val="0"/>
              </a:spcAft>
              <a:tabLst>
                <a:tab pos="1054100" algn="l"/>
              </a:tabLst>
              <a:defRPr sz="2400">
                <a:solidFill>
                  <a:schemeClr val="tx1"/>
                </a:solidFill>
                <a:latin typeface="Times New Roman" panose="02020603050405020304" pitchFamily="18" charset="0"/>
              </a:defRPr>
            </a:lvl9pPr>
          </a:lstStyle>
          <a:p>
            <a:pPr eaLnBrk="0" hangingPunct="0"/>
            <a:r>
              <a:rPr lang="fr-FR" altLang="fr-FR" sz="1800">
                <a:latin typeface="Courier New" panose="02070309020205020404" pitchFamily="49" charset="0"/>
              </a:rPr>
              <a:t>&lt;SELECT NAME="liste1" SIZE="1"&gt;</a:t>
            </a:r>
          </a:p>
          <a:p>
            <a:pPr eaLnBrk="0" hangingPunct="0"/>
            <a:r>
              <a:rPr lang="fr-FR" altLang="fr-FR" sz="1800">
                <a:latin typeface="Courier New" panose="02070309020205020404" pitchFamily="49" charset="0"/>
              </a:rPr>
              <a:t>	&lt;OPTION&gt;Ligne 1&lt;/OPTION&gt;</a:t>
            </a:r>
          </a:p>
          <a:p>
            <a:pPr eaLnBrk="0" hangingPunct="0"/>
            <a:r>
              <a:rPr lang="fr-FR" altLang="fr-FR" sz="1800">
                <a:latin typeface="Courier New" panose="02070309020205020404" pitchFamily="49" charset="0"/>
              </a:rPr>
              <a:t>	&lt;OPTION&gt;Ligne 2&lt;/OPTION&gt;</a:t>
            </a:r>
          </a:p>
          <a:p>
            <a:pPr eaLnBrk="0" hangingPunct="0"/>
            <a:r>
              <a:rPr lang="fr-FR" altLang="fr-FR" sz="1800">
                <a:latin typeface="Courier New" panose="02070309020205020404" pitchFamily="49" charset="0"/>
              </a:rPr>
              <a:t>	&lt;OPTION&gt;Ligne 3&lt;/OPTION&gt;</a:t>
            </a:r>
          </a:p>
          <a:p>
            <a:pPr eaLnBrk="0" hangingPunct="0"/>
            <a:r>
              <a:rPr lang="fr-FR" altLang="fr-FR" sz="1800">
                <a:latin typeface="Courier New" panose="02070309020205020404" pitchFamily="49" charset="0"/>
              </a:rPr>
              <a:t>&lt;/SELECT&gt;</a:t>
            </a:r>
          </a:p>
        </p:txBody>
      </p:sp>
      <p:pic>
        <p:nvPicPr>
          <p:cNvPr id="225285" name="Picture 5"/>
          <p:cNvPicPr>
            <a:picLocks noChangeAspect="1" noChangeArrowheads="1"/>
          </p:cNvPicPr>
          <p:nvPr/>
        </p:nvPicPr>
        <p:blipFill>
          <a:blip r:embed="rId3">
            <a:extLst>
              <a:ext uri="{28A0092B-C50C-407E-A947-70E740481C1C}">
                <a14:useLocalDpi xmlns:a14="http://schemas.microsoft.com/office/drawing/2010/main" val="0"/>
              </a:ext>
            </a:extLst>
          </a:blip>
          <a:srcRect l="3751" t="24667" r="87000" b="62000"/>
          <a:stretch>
            <a:fillRect/>
          </a:stretch>
        </p:blipFill>
        <p:spPr bwMode="auto">
          <a:xfrm>
            <a:off x="6661150" y="2752725"/>
            <a:ext cx="1485900" cy="16065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8FC6F280-F245-4E28-AC4E-B404531D8105}" type="slidenum">
              <a:rPr lang="fr-FR" altLang="fr-FR"/>
              <a:pPr/>
              <a:t>96</a:t>
            </a:fld>
            <a:endParaRPr lang="fr-FR" altLang="fr-FR"/>
          </a:p>
        </p:txBody>
      </p:sp>
      <p:sp>
        <p:nvSpPr>
          <p:cNvPr id="293890" name="Rectangle 2"/>
          <p:cNvSpPr>
            <a:spLocks noGrp="1" noChangeArrowheads="1"/>
          </p:cNvSpPr>
          <p:nvPr>
            <p:ph type="title"/>
          </p:nvPr>
        </p:nvSpPr>
        <p:spPr/>
        <p:txBody>
          <a:bodyPr/>
          <a:lstStyle/>
          <a:p>
            <a:pPr>
              <a:lnSpc>
                <a:spcPct val="90000"/>
              </a:lnSpc>
            </a:pPr>
            <a:r>
              <a:rPr lang="fr-FR" altLang="fr-FR"/>
              <a:t>Liste de choix</a:t>
            </a:r>
          </a:p>
        </p:txBody>
      </p:sp>
      <p:sp>
        <p:nvSpPr>
          <p:cNvPr id="293891" name="Rectangle 3"/>
          <p:cNvSpPr>
            <a:spLocks noGrp="1" noChangeArrowheads="1"/>
          </p:cNvSpPr>
          <p:nvPr>
            <p:ph type="body" idx="1"/>
          </p:nvPr>
        </p:nvSpPr>
        <p:spPr/>
        <p:txBody>
          <a:bodyPr/>
          <a:lstStyle/>
          <a:p>
            <a:pPr>
              <a:lnSpc>
                <a:spcPct val="90000"/>
              </a:lnSpc>
              <a:spcBef>
                <a:spcPct val="50000"/>
              </a:spcBef>
              <a:spcAft>
                <a:spcPct val="30000"/>
              </a:spcAft>
              <a:tabLst>
                <a:tab pos="1714500" algn="l"/>
              </a:tabLst>
            </a:pPr>
            <a:r>
              <a:rPr lang="fr-FR" altLang="fr-FR"/>
              <a:t>Exemple de liste déroulante</a:t>
            </a:r>
          </a:p>
          <a:p>
            <a:pPr marL="952500" lvl="1" indent="-279400">
              <a:lnSpc>
                <a:spcPct val="90000"/>
              </a:lnSpc>
              <a:tabLst>
                <a:tab pos="1714500" algn="l"/>
              </a:tabLst>
            </a:pPr>
            <a:endParaRPr lang="fr-FR" altLang="fr-FR"/>
          </a:p>
          <a:p>
            <a:pPr marL="952500" lvl="1" indent="-279400">
              <a:lnSpc>
                <a:spcPct val="90000"/>
              </a:lnSpc>
              <a:tabLst>
                <a:tab pos="1714500" algn="l"/>
              </a:tabLst>
            </a:pPr>
            <a:endParaRPr lang="fr-FR" altLang="fr-FR"/>
          </a:p>
        </p:txBody>
      </p:sp>
      <p:sp>
        <p:nvSpPr>
          <p:cNvPr id="293894" name="Rectangle 6"/>
          <p:cNvSpPr>
            <a:spLocks noChangeArrowheads="1"/>
          </p:cNvSpPr>
          <p:nvPr/>
        </p:nvSpPr>
        <p:spPr bwMode="auto">
          <a:xfrm>
            <a:off x="250825" y="765175"/>
            <a:ext cx="8424863" cy="5543550"/>
          </a:xfrm>
          <a:prstGeom prst="rect">
            <a:avLst/>
          </a:prstGeom>
          <a:solidFill>
            <a:schemeClr va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Wingdings" panose="05000000000000000000" pitchFamily="2" charset="2"/>
              <a:tabLst>
                <a:tab pos="1714500" algn="l"/>
              </a:tabLst>
              <a:defRPr sz="2000">
                <a:solidFill>
                  <a:schemeClr val="tx1"/>
                </a:solidFill>
                <a:latin typeface="Arial" panose="020B0604020202020204" pitchFamily="34" charset="0"/>
              </a:defRPr>
            </a:lvl1pPr>
            <a:lvl2pPr marL="952500" indent="-279400">
              <a:spcBef>
                <a:spcPct val="20000"/>
              </a:spcBef>
              <a:tabLst>
                <a:tab pos="1714500" algn="l"/>
              </a:tabLst>
              <a:defRPr>
                <a:solidFill>
                  <a:schemeClr val="tx1"/>
                </a:solidFill>
                <a:latin typeface="Arial" panose="020B0604020202020204" pitchFamily="34" charset="0"/>
              </a:defRPr>
            </a:lvl2pPr>
            <a:lvl3pPr marL="1714500" indent="-190500">
              <a:spcBef>
                <a:spcPct val="20000"/>
              </a:spcBef>
              <a:tabLst>
                <a:tab pos="1714500" algn="l"/>
              </a:tabLst>
              <a:defRPr sz="1600">
                <a:solidFill>
                  <a:schemeClr val="tx1"/>
                </a:solidFill>
                <a:latin typeface="Arial" panose="020B0604020202020204" pitchFamily="34" charset="0"/>
              </a:defRPr>
            </a:lvl3pPr>
            <a:lvl4pPr indent="1447800">
              <a:spcBef>
                <a:spcPct val="20000"/>
              </a:spcBef>
              <a:tabLst>
                <a:tab pos="1714500" algn="l"/>
              </a:tabLst>
              <a:defRPr sz="1600">
                <a:solidFill>
                  <a:schemeClr val="tx1"/>
                </a:solidFill>
                <a:latin typeface="Arial" panose="020B0604020202020204" pitchFamily="34" charset="0"/>
              </a:defRPr>
            </a:lvl4pPr>
            <a:lvl5pPr marL="3467100" indent="-228600">
              <a:spcBef>
                <a:spcPct val="20000"/>
              </a:spcBef>
              <a:tabLst>
                <a:tab pos="1714500" algn="l"/>
              </a:tabLst>
              <a:defRPr sz="1600">
                <a:solidFill>
                  <a:schemeClr val="tx1"/>
                </a:solidFill>
                <a:latin typeface="Arial" panose="020B0604020202020204" pitchFamily="34" charset="0"/>
              </a:defRPr>
            </a:lvl5pPr>
            <a:lvl6pPr marL="3924300" indent="-228600" fontAlgn="base">
              <a:spcBef>
                <a:spcPct val="20000"/>
              </a:spcBef>
              <a:spcAft>
                <a:spcPct val="0"/>
              </a:spcAft>
              <a:tabLst>
                <a:tab pos="1714500" algn="l"/>
              </a:tabLst>
              <a:defRPr sz="1600">
                <a:solidFill>
                  <a:schemeClr val="tx1"/>
                </a:solidFill>
                <a:latin typeface="Arial" panose="020B0604020202020204" pitchFamily="34" charset="0"/>
              </a:defRPr>
            </a:lvl6pPr>
            <a:lvl7pPr marL="4381500" indent="-228600" fontAlgn="base">
              <a:spcBef>
                <a:spcPct val="20000"/>
              </a:spcBef>
              <a:spcAft>
                <a:spcPct val="0"/>
              </a:spcAft>
              <a:tabLst>
                <a:tab pos="1714500" algn="l"/>
              </a:tabLst>
              <a:defRPr sz="1600">
                <a:solidFill>
                  <a:schemeClr val="tx1"/>
                </a:solidFill>
                <a:latin typeface="Arial" panose="020B0604020202020204" pitchFamily="34" charset="0"/>
              </a:defRPr>
            </a:lvl7pPr>
            <a:lvl8pPr marL="4838700" indent="-228600" fontAlgn="base">
              <a:spcBef>
                <a:spcPct val="20000"/>
              </a:spcBef>
              <a:spcAft>
                <a:spcPct val="0"/>
              </a:spcAft>
              <a:tabLst>
                <a:tab pos="1714500" algn="l"/>
              </a:tabLst>
              <a:defRPr sz="1600">
                <a:solidFill>
                  <a:schemeClr val="tx1"/>
                </a:solidFill>
                <a:latin typeface="Arial" panose="020B0604020202020204" pitchFamily="34" charset="0"/>
              </a:defRPr>
            </a:lvl8pPr>
            <a:lvl9pPr marL="5295900" indent="-228600" fontAlgn="base">
              <a:spcBef>
                <a:spcPct val="20000"/>
              </a:spcBef>
              <a:spcAft>
                <a:spcPct val="0"/>
              </a:spcAft>
              <a:tabLst>
                <a:tab pos="1714500" algn="l"/>
              </a:tabLst>
              <a:defRPr sz="1600">
                <a:solidFill>
                  <a:schemeClr val="tx1"/>
                </a:solidFill>
                <a:latin typeface="Arial" panose="020B0604020202020204" pitchFamily="34" charset="0"/>
              </a:defRPr>
            </a:lvl9pPr>
          </a:lstStyle>
          <a:p>
            <a:r>
              <a:rPr lang="fr-FR" altLang="fr-FR" sz="1600"/>
              <a:t>&lt;HTML&gt;</a:t>
            </a:r>
          </a:p>
          <a:p>
            <a:r>
              <a:rPr lang="fr-FR" altLang="fr-FR" sz="1600"/>
              <a:t>       &lt;HEAD&gt;&lt;TITLE&gt;Exemple de fichier HTML&lt;/TITLE&gt;&lt;/HEAD&gt;</a:t>
            </a:r>
          </a:p>
          <a:p>
            <a:r>
              <a:rPr lang="fr-FR" altLang="fr-FR" sz="1600"/>
              <a:t>&lt;SCRIPT&gt;</a:t>
            </a:r>
          </a:p>
          <a:p>
            <a:r>
              <a:rPr lang="fr-FR" altLang="fr-FR" sz="1600"/>
              <a:t>&lt;/SCRIPT&gt;</a:t>
            </a:r>
          </a:p>
          <a:p>
            <a:r>
              <a:rPr lang="fr-FR" altLang="fr-FR" sz="1600"/>
              <a:t>&lt;BODY&gt;</a:t>
            </a:r>
          </a:p>
          <a:p>
            <a:r>
              <a:rPr lang="fr-FR" altLang="fr-FR" sz="1600"/>
              <a:t>&lt;SELECT NAME="liste1" SIZE="1"&gt;</a:t>
            </a:r>
          </a:p>
          <a:p>
            <a:r>
              <a:rPr lang="fr-FR" altLang="fr-FR" sz="1600"/>
              <a:t>	&lt;OPTION&gt;Ligne 1&lt;/OPTION&gt;</a:t>
            </a:r>
          </a:p>
          <a:p>
            <a:r>
              <a:rPr lang="fr-FR" altLang="fr-FR" sz="1600"/>
              <a:t>	&lt;OPTION&gt;Ligne 2&lt;/OPTION&gt;</a:t>
            </a:r>
          </a:p>
          <a:p>
            <a:r>
              <a:rPr lang="fr-FR" altLang="fr-FR" sz="1600"/>
              <a:t>	&lt;OPTION&gt;Ligne 3&lt;/OPTION&gt;</a:t>
            </a:r>
          </a:p>
          <a:p>
            <a:r>
              <a:rPr lang="fr-FR" altLang="fr-FR" sz="1600"/>
              <a:t>&lt;/SELECT&gt;</a:t>
            </a:r>
          </a:p>
          <a:p>
            <a:endParaRPr lang="fr-FR" altLang="fr-FR" sz="1600"/>
          </a:p>
          <a:p>
            <a:r>
              <a:rPr lang="fr-FR" altLang="fr-FR" sz="1600"/>
              <a:t>&lt;SELECT NAME="liste2" SIZE="4"&gt;</a:t>
            </a:r>
          </a:p>
          <a:p>
            <a:r>
              <a:rPr lang="fr-FR" altLang="fr-FR" sz="1600"/>
              <a:t>	&lt;OPTION&gt;Ligne 1&lt;/OPTION&gt;</a:t>
            </a:r>
          </a:p>
          <a:p>
            <a:r>
              <a:rPr lang="fr-FR" altLang="fr-FR" sz="1600"/>
              <a:t>	&lt;OPTION&gt;Ligne 2&lt;/OPTION&gt;</a:t>
            </a:r>
          </a:p>
          <a:p>
            <a:r>
              <a:rPr lang="fr-FR" altLang="fr-FR" sz="1600"/>
              <a:t>	&lt;OPTION&gt;Ligne 3&lt;/OPTION&gt;</a:t>
            </a:r>
          </a:p>
          <a:p>
            <a:r>
              <a:rPr lang="fr-FR" altLang="fr-FR" sz="1600"/>
              <a:t>&lt;/SELECT&gt;</a:t>
            </a:r>
          </a:p>
          <a:p>
            <a:endParaRPr lang="fr-FR" altLang="fr-FR" sz="1600"/>
          </a:p>
          <a:p>
            <a:r>
              <a:rPr lang="fr-FR" altLang="fr-FR" sz="1600"/>
              <a:t>&lt;/BODY&gt;</a:t>
            </a:r>
          </a:p>
          <a:p>
            <a:r>
              <a:rPr lang="fr-FR" altLang="fr-FR" sz="1600"/>
              <a:t>&lt;/HTML&gt;</a:t>
            </a:r>
          </a:p>
        </p:txBody>
      </p:sp>
      <p:pic>
        <p:nvPicPr>
          <p:cNvPr id="29389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363" y="2355850"/>
            <a:ext cx="4211637"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597F0250-F3F9-4662-A840-6AC73E0F399E}" type="slidenum">
              <a:rPr lang="fr-FR" altLang="fr-FR"/>
              <a:pPr/>
              <a:t>97</a:t>
            </a:fld>
            <a:endParaRPr lang="fr-FR" altLang="fr-FR"/>
          </a:p>
        </p:txBody>
      </p:sp>
      <p:sp>
        <p:nvSpPr>
          <p:cNvPr id="226306" name="Rectangle 2"/>
          <p:cNvSpPr>
            <a:spLocks noGrp="1" noChangeArrowheads="1"/>
          </p:cNvSpPr>
          <p:nvPr>
            <p:ph type="title"/>
          </p:nvPr>
        </p:nvSpPr>
        <p:spPr/>
        <p:txBody>
          <a:bodyPr/>
          <a:lstStyle/>
          <a:p>
            <a:pPr>
              <a:lnSpc>
                <a:spcPct val="90000"/>
              </a:lnSpc>
            </a:pPr>
            <a:r>
              <a:rPr lang="fr-FR" altLang="fr-FR"/>
              <a:t>&lt; TEXTAREA … &gt; … &lt;/ TEXTAREA ...&gt;</a:t>
            </a:r>
          </a:p>
        </p:txBody>
      </p:sp>
      <p:sp>
        <p:nvSpPr>
          <p:cNvPr id="226307" name="Rectangle 3"/>
          <p:cNvSpPr>
            <a:spLocks noGrp="1" noChangeArrowheads="1"/>
          </p:cNvSpPr>
          <p:nvPr>
            <p:ph type="body" idx="1"/>
          </p:nvPr>
        </p:nvSpPr>
        <p:spPr/>
        <p:txBody>
          <a:bodyPr/>
          <a:lstStyle/>
          <a:p>
            <a:pPr>
              <a:tabLst>
                <a:tab pos="2006600" algn="l"/>
                <a:tab pos="2095500" algn="l"/>
              </a:tabLst>
            </a:pPr>
            <a:r>
              <a:rPr lang="fr-FR" altLang="fr-FR">
                <a:solidFill>
                  <a:schemeClr val="accent2"/>
                </a:solidFill>
              </a:rPr>
              <a:t>&lt;TEXTAREA		NAME="nom de la zone"</a:t>
            </a:r>
            <a:br>
              <a:rPr lang="fr-FR" altLang="fr-FR">
                <a:solidFill>
                  <a:schemeClr val="accent2"/>
                </a:solidFill>
              </a:rPr>
            </a:br>
            <a:r>
              <a:rPr lang="fr-FR" altLang="fr-FR">
                <a:solidFill>
                  <a:schemeClr val="accent2"/>
                </a:solidFill>
              </a:rPr>
              <a:t>		ROWS="r"</a:t>
            </a:r>
            <a:br>
              <a:rPr lang="fr-FR" altLang="fr-FR">
                <a:solidFill>
                  <a:schemeClr val="accent2"/>
                </a:solidFill>
              </a:rPr>
            </a:br>
            <a:r>
              <a:rPr lang="fr-FR" altLang="fr-FR">
                <a:solidFill>
                  <a:schemeClr val="accent2"/>
                </a:solidFill>
              </a:rPr>
              <a:t>		COLS="c"&gt;</a:t>
            </a:r>
          </a:p>
          <a:p>
            <a:pPr>
              <a:tabLst>
                <a:tab pos="2006600" algn="l"/>
                <a:tab pos="2095500" algn="l"/>
              </a:tabLst>
            </a:pPr>
            <a:r>
              <a:rPr lang="fr-FR" altLang="fr-FR"/>
              <a:t>Rôle</a:t>
            </a:r>
          </a:p>
          <a:p>
            <a:pPr marL="952500" lvl="1" indent="-279400">
              <a:tabLst>
                <a:tab pos="2006600" algn="l"/>
                <a:tab pos="2095500" algn="l"/>
              </a:tabLst>
            </a:pPr>
            <a:r>
              <a:rPr lang="fr-FR" altLang="fr-FR"/>
              <a:t>Permet de définir une zone de texte pour saisir des données de taille plus importante que dans une case de texte.</a:t>
            </a:r>
          </a:p>
          <a:p>
            <a:pPr>
              <a:tabLst>
                <a:tab pos="2006600" algn="l"/>
                <a:tab pos="2095500" algn="l"/>
              </a:tabLst>
            </a:pPr>
            <a:r>
              <a:rPr lang="fr-FR" altLang="fr-FR">
                <a:solidFill>
                  <a:schemeClr val="accent2"/>
                </a:solidFill>
              </a:rPr>
              <a:t>ROWS="r"</a:t>
            </a:r>
          </a:p>
          <a:p>
            <a:pPr marL="952500" lvl="1" indent="-279400">
              <a:tabLst>
                <a:tab pos="2006600" algn="l"/>
                <a:tab pos="2095500" algn="l"/>
              </a:tabLst>
            </a:pPr>
            <a:r>
              <a:rPr lang="fr-FR" altLang="fr-FR"/>
              <a:t>Taille de la zone de saisie en nombre de lignes</a:t>
            </a:r>
            <a:endParaRPr lang="fr-FR" altLang="fr-FR">
              <a:solidFill>
                <a:srgbClr val="FFFF00"/>
              </a:solidFill>
            </a:endParaRPr>
          </a:p>
          <a:p>
            <a:pPr>
              <a:tabLst>
                <a:tab pos="2006600" algn="l"/>
                <a:tab pos="2095500" algn="l"/>
              </a:tabLst>
            </a:pPr>
            <a:r>
              <a:rPr lang="fr-FR" altLang="fr-FR">
                <a:solidFill>
                  <a:schemeClr val="accent2"/>
                </a:solidFill>
              </a:rPr>
              <a:t>COLS="c"</a:t>
            </a:r>
          </a:p>
          <a:p>
            <a:pPr marL="952500" lvl="1" indent="-279400">
              <a:tabLst>
                <a:tab pos="2006600" algn="l"/>
                <a:tab pos="2095500" algn="l"/>
              </a:tabLst>
            </a:pPr>
            <a:r>
              <a:rPr lang="fr-FR" altLang="fr-FR"/>
              <a:t>Taille de la zone de saisie en nombre de colonnes.</a:t>
            </a:r>
          </a:p>
          <a:p>
            <a:pPr marL="952500" lvl="1" indent="-279400">
              <a:lnSpc>
                <a:spcPct val="90000"/>
              </a:lnSpc>
              <a:tabLst>
                <a:tab pos="2006600" algn="l"/>
                <a:tab pos="2095500" algn="l"/>
              </a:tabLst>
            </a:pPr>
            <a:endParaRPr lang="fr-FR" altLang="fr-FR"/>
          </a:p>
        </p:txBody>
      </p:sp>
      <p:pic>
        <p:nvPicPr>
          <p:cNvPr id="226308" name="Picture 4"/>
          <p:cNvPicPr>
            <a:picLocks noChangeAspect="1" noChangeArrowheads="1"/>
          </p:cNvPicPr>
          <p:nvPr/>
        </p:nvPicPr>
        <p:blipFill>
          <a:blip r:embed="rId3">
            <a:extLst>
              <a:ext uri="{28A0092B-C50C-407E-A947-70E740481C1C}">
                <a14:useLocalDpi xmlns:a14="http://schemas.microsoft.com/office/drawing/2010/main" val="0"/>
              </a:ext>
            </a:extLst>
          </a:blip>
          <a:srcRect l="3751" t="24667" r="57750" b="59999"/>
          <a:stretch>
            <a:fillRect/>
          </a:stretch>
        </p:blipFill>
        <p:spPr bwMode="auto">
          <a:xfrm>
            <a:off x="5626100" y="1412875"/>
            <a:ext cx="2933700" cy="8763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FB984F81-81D5-48B8-BB5D-932178247078}" type="slidenum">
              <a:rPr lang="fr-FR" altLang="fr-FR"/>
              <a:pPr/>
              <a:t>98</a:t>
            </a:fld>
            <a:endParaRPr lang="fr-FR" altLang="fr-FR"/>
          </a:p>
        </p:txBody>
      </p:sp>
      <p:sp>
        <p:nvSpPr>
          <p:cNvPr id="227330" name="Rectangle 2"/>
          <p:cNvSpPr>
            <a:spLocks noGrp="1" noChangeArrowheads="1"/>
          </p:cNvSpPr>
          <p:nvPr>
            <p:ph type="title"/>
          </p:nvPr>
        </p:nvSpPr>
        <p:spPr>
          <a:xfrm>
            <a:off x="215900" y="177800"/>
            <a:ext cx="8826500" cy="660400"/>
          </a:xfrm>
        </p:spPr>
        <p:txBody>
          <a:bodyPr/>
          <a:lstStyle/>
          <a:p>
            <a:endParaRPr lang="fr-FR" altLang="fr-FR">
              <a:solidFill>
                <a:srgbClr val="CC0000"/>
              </a:solidFill>
            </a:endParaRPr>
          </a:p>
        </p:txBody>
      </p:sp>
      <p:sp>
        <p:nvSpPr>
          <p:cNvPr id="227331" name="Rectangle 3"/>
          <p:cNvSpPr>
            <a:spLocks noGrp="1" noChangeArrowheads="1"/>
          </p:cNvSpPr>
          <p:nvPr>
            <p:ph type="body" idx="1"/>
          </p:nvPr>
        </p:nvSpPr>
        <p:spPr>
          <a:xfrm>
            <a:off x="228600" y="1327150"/>
            <a:ext cx="8664575" cy="3663950"/>
          </a:xfrm>
        </p:spPr>
        <p:txBody>
          <a:bodyPr anchor="ctr"/>
          <a:lstStyle/>
          <a:p>
            <a:pPr algn="ctr"/>
            <a:r>
              <a:rPr lang="fr-FR" altLang="fr-FR" sz="6600"/>
              <a:t>Et quoi d’autre ?</a:t>
            </a:r>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22D162BD-5628-45A9-AD23-7B0C1EE59A2D}" type="slidenum">
              <a:rPr lang="fr-FR" altLang="fr-FR"/>
              <a:pPr/>
              <a:t>99</a:t>
            </a:fld>
            <a:endParaRPr lang="fr-FR" altLang="fr-FR"/>
          </a:p>
        </p:txBody>
      </p:sp>
      <p:sp>
        <p:nvSpPr>
          <p:cNvPr id="229378" name="Rectangle 2"/>
          <p:cNvSpPr>
            <a:spLocks noGrp="1" noChangeArrowheads="1"/>
          </p:cNvSpPr>
          <p:nvPr>
            <p:ph type="title"/>
          </p:nvPr>
        </p:nvSpPr>
        <p:spPr>
          <a:noFill/>
          <a:ln/>
        </p:spPr>
        <p:txBody>
          <a:bodyPr lIns="92075" tIns="46038" rIns="92075" bIns="46038"/>
          <a:lstStyle/>
          <a:p>
            <a:r>
              <a:rPr lang="fr-FR" altLang="fr-FR"/>
              <a:t>Équations mathématiques</a:t>
            </a:r>
          </a:p>
        </p:txBody>
      </p:sp>
      <p:sp>
        <p:nvSpPr>
          <p:cNvPr id="229379" name="Rectangle 3"/>
          <p:cNvSpPr>
            <a:spLocks noGrp="1" noChangeArrowheads="1"/>
          </p:cNvSpPr>
          <p:nvPr>
            <p:ph type="body" idx="1"/>
          </p:nvPr>
        </p:nvSpPr>
        <p:spPr>
          <a:ln/>
        </p:spPr>
        <p:txBody>
          <a:bodyPr lIns="92075" tIns="46038" rIns="92075" bIns="46038"/>
          <a:lstStyle/>
          <a:p>
            <a:endParaRPr lang="fr-FR" altLang="fr-FR"/>
          </a:p>
        </p:txBody>
      </p:sp>
      <p:pic>
        <p:nvPicPr>
          <p:cNvPr id="229380"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930400"/>
            <a:ext cx="7696200" cy="3683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theme/theme1.xml><?xml version="1.0" encoding="utf-8"?>
<a:theme xmlns:a="http://schemas.openxmlformats.org/drawingml/2006/main" name="testediteurbalise">
  <a:themeElements>
    <a:clrScheme name="testediteurbalis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stediteurbalis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testediteurbalis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editeurbalis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editeurbalis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editeurbalis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editeurbalis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editeurbalis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editeurbalis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C:\WINDOWS\Application Data\Microsoft\Modèles\testediteurbalise.pot</Template>
  <TotalTime>584</TotalTime>
  <Words>4490</Words>
  <Application>Microsoft Office PowerPoint</Application>
  <PresentationFormat>Affichage à l'écran (4:3)</PresentationFormat>
  <Paragraphs>1402</Paragraphs>
  <Slides>115</Slides>
  <Notes>115</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115</vt:i4>
      </vt:variant>
    </vt:vector>
  </HeadingPairs>
  <TitlesOfParts>
    <vt:vector size="124" baseType="lpstr">
      <vt:lpstr>Times New Roman</vt:lpstr>
      <vt:lpstr>Arial</vt:lpstr>
      <vt:lpstr>Wingdings</vt:lpstr>
      <vt:lpstr>Courier New</vt:lpstr>
      <vt:lpstr>Symbol</vt:lpstr>
      <vt:lpstr>Monotype Sorts</vt:lpstr>
      <vt:lpstr>Tahoma</vt:lpstr>
      <vt:lpstr>Webdings</vt:lpstr>
      <vt:lpstr>testediteurbalise</vt:lpstr>
      <vt:lpstr>HTML</vt:lpstr>
      <vt:lpstr>HTML : Exemple à suivre</vt:lpstr>
      <vt:lpstr>SGML</vt:lpstr>
      <vt:lpstr>SGML : un exemple</vt:lpstr>
      <vt:lpstr>Document Type Definition (DTD)</vt:lpstr>
      <vt:lpstr>HTML vs. SGML</vt:lpstr>
      <vt:lpstr>HTML</vt:lpstr>
      <vt:lpstr>Présentation PowerPoint</vt:lpstr>
      <vt:lpstr>HTML : Exemple</vt:lpstr>
      <vt:lpstr>HTML : Exemple</vt:lpstr>
      <vt:lpstr>HTML : Evolution</vt:lpstr>
      <vt:lpstr>Conseils &amp; conventions</vt:lpstr>
      <vt:lpstr>HTML : Exemple à ne pas suivre</vt:lpstr>
      <vt:lpstr>Structures principales d’un document HTML</vt:lpstr>
      <vt:lpstr>Présentation PowerPoint</vt:lpstr>
      <vt:lpstr>Entête : &lt;HEAD&gt; … &lt;/HEAD&gt;</vt:lpstr>
      <vt:lpstr>Ecrire mon premier code </vt:lpstr>
      <vt:lpstr>Entête : &lt;META … &gt;</vt:lpstr>
      <vt:lpstr>Entête : &lt;META … &gt;</vt:lpstr>
      <vt:lpstr>Entête : &lt;META … &gt;</vt:lpstr>
      <vt:lpstr>Présentation PowerPoint</vt:lpstr>
      <vt:lpstr>Corps du document : &lt;BODY&gt; ... &lt;/BODY&gt;</vt:lpstr>
      <vt:lpstr>Les options du BODY</vt:lpstr>
      <vt:lpstr>Voir les balises de body</vt:lpstr>
      <vt:lpstr>Texte</vt:lpstr>
      <vt:lpstr>Le codage des caractères spéciaux</vt:lpstr>
      <vt:lpstr>Mise en forme des caractères</vt:lpstr>
      <vt:lpstr>Mise en forme des caractères</vt:lpstr>
      <vt:lpstr>Mise en forme des caractères</vt:lpstr>
      <vt:lpstr>Mise en forme des paragraphes</vt:lpstr>
      <vt:lpstr>Mise en forme des paragraphes</vt:lpstr>
      <vt:lpstr>Mise en forme des paragraphes</vt:lpstr>
      <vt:lpstr>Mise en forme de titres</vt:lpstr>
      <vt:lpstr>Les listes</vt:lpstr>
      <vt:lpstr>Option des listes à puces</vt:lpstr>
      <vt:lpstr>Option des listes numérotées</vt:lpstr>
      <vt:lpstr>Création de lignes horizontales</vt:lpstr>
      <vt:lpstr>Création de lignes horizontales</vt:lpstr>
      <vt:lpstr>Présentation PowerPoint</vt:lpstr>
      <vt:lpstr>Les noms de fichiers</vt:lpstr>
      <vt:lpstr>Les noms de fichier</vt:lpstr>
      <vt:lpstr>URL</vt:lpstr>
      <vt:lpstr>Les noms de fichiers</vt:lpstr>
      <vt:lpstr>Les liens externes</vt:lpstr>
      <vt:lpstr>Les liens internes</vt:lpstr>
      <vt:lpstr>Les liens internes</vt:lpstr>
      <vt:lpstr>Présentation PowerPoint</vt:lpstr>
      <vt:lpstr>Les images</vt:lpstr>
      <vt:lpstr>Les images</vt:lpstr>
      <vt:lpstr>Liens hypertextes dans les images </vt:lpstr>
      <vt:lpstr>&lt; AREA … &gt; </vt:lpstr>
      <vt:lpstr>&lt; AREA … &gt; </vt:lpstr>
      <vt:lpstr>&lt; AREA … &gt; </vt:lpstr>
      <vt:lpstr>voir</vt:lpstr>
      <vt:lpstr>Présentation PowerPoint</vt:lpstr>
      <vt:lpstr>Les tableaux</vt:lpstr>
      <vt:lpstr>Structure générale d'un tableau</vt:lpstr>
      <vt:lpstr>&lt;TABLE&gt; ... &lt;/TABLE&gt;</vt:lpstr>
      <vt:lpstr>&lt;TABLE&gt; ... &lt;/TABLE&gt;</vt:lpstr>
      <vt:lpstr>Les lignes : &lt;TR&gt; … &lt;/TR&gt;</vt:lpstr>
      <vt:lpstr>Les cellules : &lt;TD&gt; … &lt;/TD&gt;</vt:lpstr>
      <vt:lpstr>Les cellules : &lt;TD&gt; … &lt;/TD&gt;</vt:lpstr>
      <vt:lpstr>Les cellules : &lt;TD&gt; … &lt;/TD&gt;</vt:lpstr>
      <vt:lpstr>Un exemple de tableau complexe</vt:lpstr>
      <vt:lpstr>Présentation PowerPoint</vt:lpstr>
      <vt:lpstr>Les frames (ou cadres) </vt:lpstr>
      <vt:lpstr>&lt;FRAMESET&gt; … &lt;/FRAMESET&gt;</vt:lpstr>
      <vt:lpstr>&lt;FRAMESET&gt; … &lt;/FRAMESET&gt;</vt:lpstr>
      <vt:lpstr>Exemple de découpage en frame</vt:lpstr>
      <vt:lpstr>&lt;FRAME … &gt;</vt:lpstr>
      <vt:lpstr>&lt;FRAME … &gt;</vt:lpstr>
      <vt:lpstr>&lt;FRAME … &gt; </vt:lpstr>
      <vt:lpstr>Découpages multiples</vt:lpstr>
      <vt:lpstr>Découpage unique imbriqué</vt:lpstr>
      <vt:lpstr>Découpages en plusieurs fois</vt:lpstr>
      <vt:lpstr>Découpage unique vs. découpages en plusieurs fois </vt:lpstr>
      <vt:lpstr>Définition d’une fenêtre dans une page</vt:lpstr>
      <vt:lpstr>Définition d’une fenêtre dans une page</vt:lpstr>
      <vt:lpstr>Présentation PowerPoint</vt:lpstr>
      <vt:lpstr>Formulaires</vt:lpstr>
      <vt:lpstr>Formulaires </vt:lpstr>
      <vt:lpstr>&lt;INPUT … &gt;</vt:lpstr>
      <vt:lpstr>&lt;INPUT … &gt;</vt:lpstr>
      <vt:lpstr>&lt;INPUT … &gt;   </vt:lpstr>
      <vt:lpstr>&lt;INPUT … &gt;   </vt:lpstr>
      <vt:lpstr>&lt;INPUT TYPE="TEXT" … &gt;   </vt:lpstr>
      <vt:lpstr>Présentation PowerPoint</vt:lpstr>
      <vt:lpstr>&lt;INPUT TYPE="CHECKBOX" … &gt;</vt:lpstr>
      <vt:lpstr>Présentation PowerPoint</vt:lpstr>
      <vt:lpstr>&lt;INPUT TYPE="RADIO" … &gt;</vt:lpstr>
      <vt:lpstr>Présentation PowerPoint</vt:lpstr>
      <vt:lpstr>Bouton de validation et de mise à zéro</vt:lpstr>
      <vt:lpstr>Liste de choix</vt:lpstr>
      <vt:lpstr>Liste de choix</vt:lpstr>
      <vt:lpstr>Liste de choix</vt:lpstr>
      <vt:lpstr>Liste de choix</vt:lpstr>
      <vt:lpstr>&lt; TEXTAREA … &gt; … &lt;/ TEXTAREA ...&gt;</vt:lpstr>
      <vt:lpstr>Présentation PowerPoint</vt:lpstr>
      <vt:lpstr>Équations mathématiques</vt:lpstr>
      <vt:lpstr>Image de positionnement</vt:lpstr>
      <vt:lpstr>Commentaire</vt:lpstr>
      <vt:lpstr>Mailto</vt:lpstr>
      <vt:lpstr>Présentation PowerPoint</vt:lpstr>
      <vt:lpstr>HTML 4</vt:lpstr>
      <vt:lpstr>Feuille de style</vt:lpstr>
      <vt:lpstr>Feuille de style </vt:lpstr>
      <vt:lpstr>Définition de styles</vt:lpstr>
      <vt:lpstr>Définition de styles</vt:lpstr>
      <vt:lpstr>Définition de styles : positionnement</vt:lpstr>
      <vt:lpstr>Définition de styles : polices</vt:lpstr>
      <vt:lpstr>Définition de styles : polices</vt:lpstr>
      <vt:lpstr>Définition de styles : divers</vt:lpstr>
      <vt:lpstr>CSS auto</vt:lpstr>
      <vt:lpstr>Présentation PowerPoint</vt:lpstr>
      <vt:lpstr>HTML 5</vt:lpstr>
    </vt:vector>
  </TitlesOfParts>
  <Company>perso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balises</dc:title>
  <dc:creator>dupont</dc:creator>
  <cp:lastModifiedBy>Cyril Vincent</cp:lastModifiedBy>
  <cp:revision>65</cp:revision>
  <dcterms:created xsi:type="dcterms:W3CDTF">2004-09-09T15:57:39Z</dcterms:created>
  <dcterms:modified xsi:type="dcterms:W3CDTF">2018-07-10T08:08:36Z</dcterms:modified>
</cp:coreProperties>
</file>