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70" r:id="rId13"/>
    <p:sldId id="27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8949"/>
    <a:srgbClr val="BFAFD1"/>
    <a:srgbClr val="D2E4E4"/>
    <a:srgbClr val="E8A998"/>
    <a:srgbClr val="F1C473"/>
    <a:srgbClr val="CCDBA5"/>
    <a:srgbClr val="584026"/>
    <a:srgbClr val="F3C779"/>
    <a:srgbClr val="E5E872"/>
    <a:srgbClr val="D5EB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9FB6-5C72-4999-AD98-1A9272494E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A5222D-4891-41D9-9BDF-18422602B5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DB21BF-D2C4-49A4-9BDE-5DA25D0B6F9A}"/>
              </a:ext>
            </a:extLst>
          </p:cNvPr>
          <p:cNvSpPr>
            <a:spLocks noGrp="1"/>
          </p:cNvSpPr>
          <p:nvPr>
            <p:ph type="dt" sz="half" idx="10"/>
          </p:nvPr>
        </p:nvSpPr>
        <p:spPr/>
        <p:txBody>
          <a:bodyPr/>
          <a:lstStyle/>
          <a:p>
            <a:fld id="{B8B45B40-2175-43EF-BFB3-541C71D0EF84}" type="datetimeFigureOut">
              <a:rPr lang="en-US" smtClean="0"/>
              <a:t>6/4/2023</a:t>
            </a:fld>
            <a:endParaRPr lang="en-US"/>
          </a:p>
        </p:txBody>
      </p:sp>
      <p:sp>
        <p:nvSpPr>
          <p:cNvPr id="5" name="Footer Placeholder 4">
            <a:extLst>
              <a:ext uri="{FF2B5EF4-FFF2-40B4-BE49-F238E27FC236}">
                <a16:creationId xmlns:a16="http://schemas.microsoft.com/office/drawing/2014/main" id="{A25C0E0F-56E1-402F-AAAD-D4A47A2C6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D60D7-766E-42FD-BA1C-EADF720F692E}"/>
              </a:ext>
            </a:extLst>
          </p:cNvPr>
          <p:cNvSpPr>
            <a:spLocks noGrp="1"/>
          </p:cNvSpPr>
          <p:nvPr>
            <p:ph type="sldNum" sz="quarter" idx="12"/>
          </p:nvPr>
        </p:nvSpPr>
        <p:spPr/>
        <p:txBody>
          <a:bodyPr/>
          <a:lstStyle/>
          <a:p>
            <a:fld id="{46D90EAE-0725-460F-9C13-A368AF9324E3}" type="slidenum">
              <a:rPr lang="en-US" smtClean="0"/>
              <a:t>‹#›</a:t>
            </a:fld>
            <a:endParaRPr lang="en-US"/>
          </a:p>
        </p:txBody>
      </p:sp>
    </p:spTree>
    <p:extLst>
      <p:ext uri="{BB962C8B-B14F-4D97-AF65-F5344CB8AC3E}">
        <p14:creationId xmlns:p14="http://schemas.microsoft.com/office/powerpoint/2010/main" val="227474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1B95-69E7-4B54-AB76-040D579CB6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10E6D6-8633-461C-8AF5-5A8D3955B1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A1ED56-A7E7-43BC-A3FD-8537609829BF}"/>
              </a:ext>
            </a:extLst>
          </p:cNvPr>
          <p:cNvSpPr>
            <a:spLocks noGrp="1"/>
          </p:cNvSpPr>
          <p:nvPr>
            <p:ph type="dt" sz="half" idx="10"/>
          </p:nvPr>
        </p:nvSpPr>
        <p:spPr/>
        <p:txBody>
          <a:bodyPr/>
          <a:lstStyle/>
          <a:p>
            <a:fld id="{B8B45B40-2175-43EF-BFB3-541C71D0EF84}" type="datetimeFigureOut">
              <a:rPr lang="en-US" smtClean="0"/>
              <a:t>6/4/2023</a:t>
            </a:fld>
            <a:endParaRPr lang="en-US"/>
          </a:p>
        </p:txBody>
      </p:sp>
      <p:sp>
        <p:nvSpPr>
          <p:cNvPr id="5" name="Footer Placeholder 4">
            <a:extLst>
              <a:ext uri="{FF2B5EF4-FFF2-40B4-BE49-F238E27FC236}">
                <a16:creationId xmlns:a16="http://schemas.microsoft.com/office/drawing/2014/main" id="{554FD443-C473-48B5-8D34-B617A9C278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09520-7F35-471A-83E3-4844EF7D390A}"/>
              </a:ext>
            </a:extLst>
          </p:cNvPr>
          <p:cNvSpPr>
            <a:spLocks noGrp="1"/>
          </p:cNvSpPr>
          <p:nvPr>
            <p:ph type="sldNum" sz="quarter" idx="12"/>
          </p:nvPr>
        </p:nvSpPr>
        <p:spPr/>
        <p:txBody>
          <a:bodyPr/>
          <a:lstStyle/>
          <a:p>
            <a:fld id="{46D90EAE-0725-460F-9C13-A368AF9324E3}" type="slidenum">
              <a:rPr lang="en-US" smtClean="0"/>
              <a:t>‹#›</a:t>
            </a:fld>
            <a:endParaRPr lang="en-US"/>
          </a:p>
        </p:txBody>
      </p:sp>
    </p:spTree>
    <p:extLst>
      <p:ext uri="{BB962C8B-B14F-4D97-AF65-F5344CB8AC3E}">
        <p14:creationId xmlns:p14="http://schemas.microsoft.com/office/powerpoint/2010/main" val="1676912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CA047B-FB88-4B5B-BFE3-5D8333587C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47D10-EBF1-46A4-BA75-B085F59549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DC75BA-481A-495B-9BC7-C5512AE8B2A1}"/>
              </a:ext>
            </a:extLst>
          </p:cNvPr>
          <p:cNvSpPr>
            <a:spLocks noGrp="1"/>
          </p:cNvSpPr>
          <p:nvPr>
            <p:ph type="dt" sz="half" idx="10"/>
          </p:nvPr>
        </p:nvSpPr>
        <p:spPr/>
        <p:txBody>
          <a:bodyPr/>
          <a:lstStyle/>
          <a:p>
            <a:fld id="{B8B45B40-2175-43EF-BFB3-541C71D0EF84}" type="datetimeFigureOut">
              <a:rPr lang="en-US" smtClean="0"/>
              <a:t>6/4/2023</a:t>
            </a:fld>
            <a:endParaRPr lang="en-US"/>
          </a:p>
        </p:txBody>
      </p:sp>
      <p:sp>
        <p:nvSpPr>
          <p:cNvPr id="5" name="Footer Placeholder 4">
            <a:extLst>
              <a:ext uri="{FF2B5EF4-FFF2-40B4-BE49-F238E27FC236}">
                <a16:creationId xmlns:a16="http://schemas.microsoft.com/office/drawing/2014/main" id="{4396C218-044B-409C-9F70-8EF04ECC6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B9BF3-3357-4B4A-8C6A-2589D14D81B3}"/>
              </a:ext>
            </a:extLst>
          </p:cNvPr>
          <p:cNvSpPr>
            <a:spLocks noGrp="1"/>
          </p:cNvSpPr>
          <p:nvPr>
            <p:ph type="sldNum" sz="quarter" idx="12"/>
          </p:nvPr>
        </p:nvSpPr>
        <p:spPr/>
        <p:txBody>
          <a:bodyPr/>
          <a:lstStyle/>
          <a:p>
            <a:fld id="{46D90EAE-0725-460F-9C13-A368AF9324E3}" type="slidenum">
              <a:rPr lang="en-US" smtClean="0"/>
              <a:t>‹#›</a:t>
            </a:fld>
            <a:endParaRPr lang="en-US"/>
          </a:p>
        </p:txBody>
      </p:sp>
    </p:spTree>
    <p:extLst>
      <p:ext uri="{BB962C8B-B14F-4D97-AF65-F5344CB8AC3E}">
        <p14:creationId xmlns:p14="http://schemas.microsoft.com/office/powerpoint/2010/main" val="65414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0A5C-5A7D-494A-8D3C-01E3DF5C3F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D797CD-C82C-4D3D-8338-AD2492167C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268405-BE0B-4A54-92B9-440B9E67B08F}"/>
              </a:ext>
            </a:extLst>
          </p:cNvPr>
          <p:cNvSpPr>
            <a:spLocks noGrp="1"/>
          </p:cNvSpPr>
          <p:nvPr>
            <p:ph type="dt" sz="half" idx="10"/>
          </p:nvPr>
        </p:nvSpPr>
        <p:spPr/>
        <p:txBody>
          <a:bodyPr/>
          <a:lstStyle/>
          <a:p>
            <a:fld id="{B8B45B40-2175-43EF-BFB3-541C71D0EF84}" type="datetimeFigureOut">
              <a:rPr lang="en-US" smtClean="0"/>
              <a:t>6/4/2023</a:t>
            </a:fld>
            <a:endParaRPr lang="en-US"/>
          </a:p>
        </p:txBody>
      </p:sp>
      <p:sp>
        <p:nvSpPr>
          <p:cNvPr id="5" name="Footer Placeholder 4">
            <a:extLst>
              <a:ext uri="{FF2B5EF4-FFF2-40B4-BE49-F238E27FC236}">
                <a16:creationId xmlns:a16="http://schemas.microsoft.com/office/drawing/2014/main" id="{A861D714-8575-4E5D-8807-F9604D837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7F7D5-61C1-4F00-B47F-E48B117FFC79}"/>
              </a:ext>
            </a:extLst>
          </p:cNvPr>
          <p:cNvSpPr>
            <a:spLocks noGrp="1"/>
          </p:cNvSpPr>
          <p:nvPr>
            <p:ph type="sldNum" sz="quarter" idx="12"/>
          </p:nvPr>
        </p:nvSpPr>
        <p:spPr/>
        <p:txBody>
          <a:bodyPr/>
          <a:lstStyle/>
          <a:p>
            <a:fld id="{46D90EAE-0725-460F-9C13-A368AF9324E3}" type="slidenum">
              <a:rPr lang="en-US" smtClean="0"/>
              <a:t>‹#›</a:t>
            </a:fld>
            <a:endParaRPr lang="en-US"/>
          </a:p>
        </p:txBody>
      </p:sp>
    </p:spTree>
    <p:extLst>
      <p:ext uri="{BB962C8B-B14F-4D97-AF65-F5344CB8AC3E}">
        <p14:creationId xmlns:p14="http://schemas.microsoft.com/office/powerpoint/2010/main" val="84338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D498-EA21-4514-ADC3-BF05EB7919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CB8813-2948-4050-BB86-B034DE68E2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EC3FD9-8650-46B8-8BFA-94A336B5173D}"/>
              </a:ext>
            </a:extLst>
          </p:cNvPr>
          <p:cNvSpPr>
            <a:spLocks noGrp="1"/>
          </p:cNvSpPr>
          <p:nvPr>
            <p:ph type="dt" sz="half" idx="10"/>
          </p:nvPr>
        </p:nvSpPr>
        <p:spPr/>
        <p:txBody>
          <a:bodyPr/>
          <a:lstStyle/>
          <a:p>
            <a:fld id="{B8B45B40-2175-43EF-BFB3-541C71D0EF84}" type="datetimeFigureOut">
              <a:rPr lang="en-US" smtClean="0"/>
              <a:t>6/4/2023</a:t>
            </a:fld>
            <a:endParaRPr lang="en-US"/>
          </a:p>
        </p:txBody>
      </p:sp>
      <p:sp>
        <p:nvSpPr>
          <p:cNvPr id="5" name="Footer Placeholder 4">
            <a:extLst>
              <a:ext uri="{FF2B5EF4-FFF2-40B4-BE49-F238E27FC236}">
                <a16:creationId xmlns:a16="http://schemas.microsoft.com/office/drawing/2014/main" id="{CDC62F1D-DE80-48D8-9E99-007DBCB1B6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BEF95-7EA9-4CEA-BAC9-3A21EC950678}"/>
              </a:ext>
            </a:extLst>
          </p:cNvPr>
          <p:cNvSpPr>
            <a:spLocks noGrp="1"/>
          </p:cNvSpPr>
          <p:nvPr>
            <p:ph type="sldNum" sz="quarter" idx="12"/>
          </p:nvPr>
        </p:nvSpPr>
        <p:spPr/>
        <p:txBody>
          <a:bodyPr/>
          <a:lstStyle/>
          <a:p>
            <a:fld id="{46D90EAE-0725-460F-9C13-A368AF9324E3}" type="slidenum">
              <a:rPr lang="en-US" smtClean="0"/>
              <a:t>‹#›</a:t>
            </a:fld>
            <a:endParaRPr lang="en-US"/>
          </a:p>
        </p:txBody>
      </p:sp>
    </p:spTree>
    <p:extLst>
      <p:ext uri="{BB962C8B-B14F-4D97-AF65-F5344CB8AC3E}">
        <p14:creationId xmlns:p14="http://schemas.microsoft.com/office/powerpoint/2010/main" val="1661150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D552E-66D5-4388-A03C-5357FB3C1A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257F4F-1167-42D9-9369-56C01B6212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D770D7-C4F9-4E4C-85D0-B752B59DDE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23C3F9-F63C-4DDC-9270-43E4697AD22E}"/>
              </a:ext>
            </a:extLst>
          </p:cNvPr>
          <p:cNvSpPr>
            <a:spLocks noGrp="1"/>
          </p:cNvSpPr>
          <p:nvPr>
            <p:ph type="dt" sz="half" idx="10"/>
          </p:nvPr>
        </p:nvSpPr>
        <p:spPr/>
        <p:txBody>
          <a:bodyPr/>
          <a:lstStyle/>
          <a:p>
            <a:fld id="{B8B45B40-2175-43EF-BFB3-541C71D0EF84}" type="datetimeFigureOut">
              <a:rPr lang="en-US" smtClean="0"/>
              <a:t>6/4/2023</a:t>
            </a:fld>
            <a:endParaRPr lang="en-US"/>
          </a:p>
        </p:txBody>
      </p:sp>
      <p:sp>
        <p:nvSpPr>
          <p:cNvPr id="6" name="Footer Placeholder 5">
            <a:extLst>
              <a:ext uri="{FF2B5EF4-FFF2-40B4-BE49-F238E27FC236}">
                <a16:creationId xmlns:a16="http://schemas.microsoft.com/office/drawing/2014/main" id="{47B62560-309A-48E4-A618-530F0EA4F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D0DAA1-4894-4794-A8B8-86EE996C546F}"/>
              </a:ext>
            </a:extLst>
          </p:cNvPr>
          <p:cNvSpPr>
            <a:spLocks noGrp="1"/>
          </p:cNvSpPr>
          <p:nvPr>
            <p:ph type="sldNum" sz="quarter" idx="12"/>
          </p:nvPr>
        </p:nvSpPr>
        <p:spPr/>
        <p:txBody>
          <a:bodyPr/>
          <a:lstStyle/>
          <a:p>
            <a:fld id="{46D90EAE-0725-460F-9C13-A368AF9324E3}" type="slidenum">
              <a:rPr lang="en-US" smtClean="0"/>
              <a:t>‹#›</a:t>
            </a:fld>
            <a:endParaRPr lang="en-US"/>
          </a:p>
        </p:txBody>
      </p:sp>
    </p:spTree>
    <p:extLst>
      <p:ext uri="{BB962C8B-B14F-4D97-AF65-F5344CB8AC3E}">
        <p14:creationId xmlns:p14="http://schemas.microsoft.com/office/powerpoint/2010/main" val="3254068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D1C89-B959-43C3-AFBC-BD026B133F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01C6D9-4354-4329-9D5D-F975FC1A3C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B2E76B-1401-4263-A453-19EC387B81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B6D6FC-D39E-41EC-8080-8EF24C6E7F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18B6EA-9266-4000-9E1E-0C252B3760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4FABFC-BA84-477A-B078-9B4569FF2B15}"/>
              </a:ext>
            </a:extLst>
          </p:cNvPr>
          <p:cNvSpPr>
            <a:spLocks noGrp="1"/>
          </p:cNvSpPr>
          <p:nvPr>
            <p:ph type="dt" sz="half" idx="10"/>
          </p:nvPr>
        </p:nvSpPr>
        <p:spPr/>
        <p:txBody>
          <a:bodyPr/>
          <a:lstStyle/>
          <a:p>
            <a:fld id="{B8B45B40-2175-43EF-BFB3-541C71D0EF84}" type="datetimeFigureOut">
              <a:rPr lang="en-US" smtClean="0"/>
              <a:t>6/4/2023</a:t>
            </a:fld>
            <a:endParaRPr lang="en-US"/>
          </a:p>
        </p:txBody>
      </p:sp>
      <p:sp>
        <p:nvSpPr>
          <p:cNvPr id="8" name="Footer Placeholder 7">
            <a:extLst>
              <a:ext uri="{FF2B5EF4-FFF2-40B4-BE49-F238E27FC236}">
                <a16:creationId xmlns:a16="http://schemas.microsoft.com/office/drawing/2014/main" id="{1F843DE6-0EF7-4087-A4B3-C107905328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242029-7BDB-49C4-8F2D-835B9C262A38}"/>
              </a:ext>
            </a:extLst>
          </p:cNvPr>
          <p:cNvSpPr>
            <a:spLocks noGrp="1"/>
          </p:cNvSpPr>
          <p:nvPr>
            <p:ph type="sldNum" sz="quarter" idx="12"/>
          </p:nvPr>
        </p:nvSpPr>
        <p:spPr/>
        <p:txBody>
          <a:bodyPr/>
          <a:lstStyle/>
          <a:p>
            <a:fld id="{46D90EAE-0725-460F-9C13-A368AF9324E3}" type="slidenum">
              <a:rPr lang="en-US" smtClean="0"/>
              <a:t>‹#›</a:t>
            </a:fld>
            <a:endParaRPr lang="en-US"/>
          </a:p>
        </p:txBody>
      </p:sp>
    </p:spTree>
    <p:extLst>
      <p:ext uri="{BB962C8B-B14F-4D97-AF65-F5344CB8AC3E}">
        <p14:creationId xmlns:p14="http://schemas.microsoft.com/office/powerpoint/2010/main" val="145528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42AA8-D860-4082-8369-E4A447370B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4BF8B5-2A5B-46A8-892F-852A1E00BE99}"/>
              </a:ext>
            </a:extLst>
          </p:cNvPr>
          <p:cNvSpPr>
            <a:spLocks noGrp="1"/>
          </p:cNvSpPr>
          <p:nvPr>
            <p:ph type="dt" sz="half" idx="10"/>
          </p:nvPr>
        </p:nvSpPr>
        <p:spPr/>
        <p:txBody>
          <a:bodyPr/>
          <a:lstStyle/>
          <a:p>
            <a:fld id="{B8B45B40-2175-43EF-BFB3-541C71D0EF84}" type="datetimeFigureOut">
              <a:rPr lang="en-US" smtClean="0"/>
              <a:t>6/4/2023</a:t>
            </a:fld>
            <a:endParaRPr lang="en-US"/>
          </a:p>
        </p:txBody>
      </p:sp>
      <p:sp>
        <p:nvSpPr>
          <p:cNvPr id="4" name="Footer Placeholder 3">
            <a:extLst>
              <a:ext uri="{FF2B5EF4-FFF2-40B4-BE49-F238E27FC236}">
                <a16:creationId xmlns:a16="http://schemas.microsoft.com/office/drawing/2014/main" id="{A5181673-7ED0-4FA6-8EE0-720DFB38D5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038A1D-9B6E-4FC0-8EEE-7877AE1FF004}"/>
              </a:ext>
            </a:extLst>
          </p:cNvPr>
          <p:cNvSpPr>
            <a:spLocks noGrp="1"/>
          </p:cNvSpPr>
          <p:nvPr>
            <p:ph type="sldNum" sz="quarter" idx="12"/>
          </p:nvPr>
        </p:nvSpPr>
        <p:spPr/>
        <p:txBody>
          <a:bodyPr/>
          <a:lstStyle/>
          <a:p>
            <a:fld id="{46D90EAE-0725-460F-9C13-A368AF9324E3}" type="slidenum">
              <a:rPr lang="en-US" smtClean="0"/>
              <a:t>‹#›</a:t>
            </a:fld>
            <a:endParaRPr lang="en-US"/>
          </a:p>
        </p:txBody>
      </p:sp>
    </p:spTree>
    <p:extLst>
      <p:ext uri="{BB962C8B-B14F-4D97-AF65-F5344CB8AC3E}">
        <p14:creationId xmlns:p14="http://schemas.microsoft.com/office/powerpoint/2010/main" val="1776935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CE18C-5F2F-483A-8C44-F813539C4B73}"/>
              </a:ext>
            </a:extLst>
          </p:cNvPr>
          <p:cNvSpPr>
            <a:spLocks noGrp="1"/>
          </p:cNvSpPr>
          <p:nvPr>
            <p:ph type="dt" sz="half" idx="10"/>
          </p:nvPr>
        </p:nvSpPr>
        <p:spPr/>
        <p:txBody>
          <a:bodyPr/>
          <a:lstStyle/>
          <a:p>
            <a:fld id="{B8B45B40-2175-43EF-BFB3-541C71D0EF84}" type="datetimeFigureOut">
              <a:rPr lang="en-US" smtClean="0"/>
              <a:t>6/4/2023</a:t>
            </a:fld>
            <a:endParaRPr lang="en-US"/>
          </a:p>
        </p:txBody>
      </p:sp>
      <p:sp>
        <p:nvSpPr>
          <p:cNvPr id="3" name="Footer Placeholder 2">
            <a:extLst>
              <a:ext uri="{FF2B5EF4-FFF2-40B4-BE49-F238E27FC236}">
                <a16:creationId xmlns:a16="http://schemas.microsoft.com/office/drawing/2014/main" id="{D0F8CB0B-2FFF-4118-9AD6-78F8AA1E86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5D50C0-9A06-4F0E-A3EB-10E825AA2878}"/>
              </a:ext>
            </a:extLst>
          </p:cNvPr>
          <p:cNvSpPr>
            <a:spLocks noGrp="1"/>
          </p:cNvSpPr>
          <p:nvPr>
            <p:ph type="sldNum" sz="quarter" idx="12"/>
          </p:nvPr>
        </p:nvSpPr>
        <p:spPr/>
        <p:txBody>
          <a:bodyPr/>
          <a:lstStyle/>
          <a:p>
            <a:fld id="{46D90EAE-0725-460F-9C13-A368AF9324E3}" type="slidenum">
              <a:rPr lang="en-US" smtClean="0"/>
              <a:t>‹#›</a:t>
            </a:fld>
            <a:endParaRPr lang="en-US"/>
          </a:p>
        </p:txBody>
      </p:sp>
    </p:spTree>
    <p:extLst>
      <p:ext uri="{BB962C8B-B14F-4D97-AF65-F5344CB8AC3E}">
        <p14:creationId xmlns:p14="http://schemas.microsoft.com/office/powerpoint/2010/main" val="538440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1658-E91F-48C4-B2A1-8AE7CE9590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4AFED8-6C23-4170-88B1-D5E8C195FD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FFFE15-4F69-4C58-A3A6-304C7421C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D6A431-1D1F-465B-BFCF-3CC19DFEE2AC}"/>
              </a:ext>
            </a:extLst>
          </p:cNvPr>
          <p:cNvSpPr>
            <a:spLocks noGrp="1"/>
          </p:cNvSpPr>
          <p:nvPr>
            <p:ph type="dt" sz="half" idx="10"/>
          </p:nvPr>
        </p:nvSpPr>
        <p:spPr/>
        <p:txBody>
          <a:bodyPr/>
          <a:lstStyle/>
          <a:p>
            <a:fld id="{B8B45B40-2175-43EF-BFB3-541C71D0EF84}" type="datetimeFigureOut">
              <a:rPr lang="en-US" smtClean="0"/>
              <a:t>6/4/2023</a:t>
            </a:fld>
            <a:endParaRPr lang="en-US"/>
          </a:p>
        </p:txBody>
      </p:sp>
      <p:sp>
        <p:nvSpPr>
          <p:cNvPr id="6" name="Footer Placeholder 5">
            <a:extLst>
              <a:ext uri="{FF2B5EF4-FFF2-40B4-BE49-F238E27FC236}">
                <a16:creationId xmlns:a16="http://schemas.microsoft.com/office/drawing/2014/main" id="{CB678DC1-0BEE-4168-8C9B-787FAE87AB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7937BE-0E6D-4F6A-A60E-4BD03905E908}"/>
              </a:ext>
            </a:extLst>
          </p:cNvPr>
          <p:cNvSpPr>
            <a:spLocks noGrp="1"/>
          </p:cNvSpPr>
          <p:nvPr>
            <p:ph type="sldNum" sz="quarter" idx="12"/>
          </p:nvPr>
        </p:nvSpPr>
        <p:spPr/>
        <p:txBody>
          <a:bodyPr/>
          <a:lstStyle/>
          <a:p>
            <a:fld id="{46D90EAE-0725-460F-9C13-A368AF9324E3}" type="slidenum">
              <a:rPr lang="en-US" smtClean="0"/>
              <a:t>‹#›</a:t>
            </a:fld>
            <a:endParaRPr lang="en-US"/>
          </a:p>
        </p:txBody>
      </p:sp>
    </p:spTree>
    <p:extLst>
      <p:ext uri="{BB962C8B-B14F-4D97-AF65-F5344CB8AC3E}">
        <p14:creationId xmlns:p14="http://schemas.microsoft.com/office/powerpoint/2010/main" val="258203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01F41-A2E1-47B7-A001-FD6356C81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71B907-2B7F-4F9C-B797-669F20D7C6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286E6C-145E-4058-A8D9-F4334BD62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64654F-41A0-4F05-AACF-6CDA6BBCC5AA}"/>
              </a:ext>
            </a:extLst>
          </p:cNvPr>
          <p:cNvSpPr>
            <a:spLocks noGrp="1"/>
          </p:cNvSpPr>
          <p:nvPr>
            <p:ph type="dt" sz="half" idx="10"/>
          </p:nvPr>
        </p:nvSpPr>
        <p:spPr/>
        <p:txBody>
          <a:bodyPr/>
          <a:lstStyle/>
          <a:p>
            <a:fld id="{B8B45B40-2175-43EF-BFB3-541C71D0EF84}" type="datetimeFigureOut">
              <a:rPr lang="en-US" smtClean="0"/>
              <a:t>6/4/2023</a:t>
            </a:fld>
            <a:endParaRPr lang="en-US"/>
          </a:p>
        </p:txBody>
      </p:sp>
      <p:sp>
        <p:nvSpPr>
          <p:cNvPr id="6" name="Footer Placeholder 5">
            <a:extLst>
              <a:ext uri="{FF2B5EF4-FFF2-40B4-BE49-F238E27FC236}">
                <a16:creationId xmlns:a16="http://schemas.microsoft.com/office/drawing/2014/main" id="{CA4B113C-CA6E-4CCE-A9BC-73237B3F73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13B4F-5D48-4E7B-B1E5-7EF8754136D8}"/>
              </a:ext>
            </a:extLst>
          </p:cNvPr>
          <p:cNvSpPr>
            <a:spLocks noGrp="1"/>
          </p:cNvSpPr>
          <p:nvPr>
            <p:ph type="sldNum" sz="quarter" idx="12"/>
          </p:nvPr>
        </p:nvSpPr>
        <p:spPr/>
        <p:txBody>
          <a:bodyPr/>
          <a:lstStyle/>
          <a:p>
            <a:fld id="{46D90EAE-0725-460F-9C13-A368AF9324E3}" type="slidenum">
              <a:rPr lang="en-US" smtClean="0"/>
              <a:t>‹#›</a:t>
            </a:fld>
            <a:endParaRPr lang="en-US"/>
          </a:p>
        </p:txBody>
      </p:sp>
    </p:spTree>
    <p:extLst>
      <p:ext uri="{BB962C8B-B14F-4D97-AF65-F5344CB8AC3E}">
        <p14:creationId xmlns:p14="http://schemas.microsoft.com/office/powerpoint/2010/main" val="1831742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921E53-05EB-4DB2-AF90-C733DCA9CA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A087FB-106D-4A50-A5F8-5DD3B40CEF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EA8AC-2290-4477-9CD0-D48C9EA1B7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45B40-2175-43EF-BFB3-541C71D0EF84}" type="datetimeFigureOut">
              <a:rPr lang="en-US" smtClean="0"/>
              <a:t>6/4/2023</a:t>
            </a:fld>
            <a:endParaRPr lang="en-US"/>
          </a:p>
        </p:txBody>
      </p:sp>
      <p:sp>
        <p:nvSpPr>
          <p:cNvPr id="5" name="Footer Placeholder 4">
            <a:extLst>
              <a:ext uri="{FF2B5EF4-FFF2-40B4-BE49-F238E27FC236}">
                <a16:creationId xmlns:a16="http://schemas.microsoft.com/office/drawing/2014/main" id="{37648AEC-713E-46E9-B231-49C6A14BA7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521F85-8F99-4C66-89DA-1854D98B40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90EAE-0725-460F-9C13-A368AF9324E3}" type="slidenum">
              <a:rPr lang="en-US" smtClean="0"/>
              <a:t>‹#›</a:t>
            </a:fld>
            <a:endParaRPr lang="en-US"/>
          </a:p>
        </p:txBody>
      </p:sp>
    </p:spTree>
    <p:extLst>
      <p:ext uri="{BB962C8B-B14F-4D97-AF65-F5344CB8AC3E}">
        <p14:creationId xmlns:p14="http://schemas.microsoft.com/office/powerpoint/2010/main" val="1353591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1.png"/><Relationship Id="rId7" Type="http://schemas.openxmlformats.org/officeDocument/2006/relationships/hyperlink" Target="https://github.com/lanafuadi/internship_vix" TargetMode="Externa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6.xml"/><Relationship Id="rId7" Type="http://schemas.openxmlformats.org/officeDocument/2006/relationships/slide" Target="slide11.xml"/><Relationship Id="rId12" Type="http://schemas.openxmlformats.org/officeDocument/2006/relationships/image" Target="../media/image17.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5.gif"/><Relationship Id="rId5" Type="http://schemas.openxmlformats.org/officeDocument/2006/relationships/slide" Target="slide1.xml"/><Relationship Id="rId10" Type="http://schemas.openxmlformats.org/officeDocument/2006/relationships/slide" Target="slide3.xml"/><Relationship Id="rId4" Type="http://schemas.openxmlformats.org/officeDocument/2006/relationships/slide" Target="slide7.xml"/><Relationship Id="rId9" Type="http://schemas.openxmlformats.org/officeDocument/2006/relationships/slide" Target="slide12.xml"/></Relationships>
</file>

<file path=ppt/slides/_rels/slide1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7.xml"/><Relationship Id="rId7"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xml"/><Relationship Id="rId10" Type="http://schemas.openxmlformats.org/officeDocument/2006/relationships/image" Target="../media/image19.svg"/><Relationship Id="rId4" Type="http://schemas.openxmlformats.org/officeDocument/2006/relationships/slide" Target="slide12.xml"/><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6.xml"/><Relationship Id="rId7"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xml"/><Relationship Id="rId10" Type="http://schemas.openxmlformats.org/officeDocument/2006/relationships/image" Target="../media/image21.svg"/><Relationship Id="rId4" Type="http://schemas.openxmlformats.org/officeDocument/2006/relationships/slide" Target="slide13.xml"/><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13.xml"/><Relationship Id="rId7" Type="http://schemas.openxmlformats.org/officeDocument/2006/relationships/image" Target="../media/image7.png"/><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image" Target="../media/image6.png"/><Relationship Id="rId4" Type="http://schemas.openxmlformats.org/officeDocument/2006/relationships/slide" Target="slide1.xml"/><Relationship Id="rId9" Type="http://schemas.openxmlformats.org/officeDocument/2006/relationships/slide" Target="slide3.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github.com/lanafuadi" TargetMode="External"/><Relationship Id="rId7" Type="http://schemas.openxmlformats.org/officeDocument/2006/relationships/hyperlink" Target="mailto:lanafuadi@gmail.com" TargetMode="Externa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7.svg"/><Relationship Id="rId5" Type="http://schemas.openxmlformats.org/officeDocument/2006/relationships/hyperlink" Target="https://www.linkedin.com/in/lanafuadi" TargetMode="External"/><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image" Target="../media/image6.png"/><Relationship Id="rId7" Type="http://schemas.openxmlformats.org/officeDocument/2006/relationships/hyperlink" Target="https://idxpartners.com/about-us/" TargetMode="Externa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image" Target="../media/image8.jpg"/><Relationship Id="rId5" Type="http://schemas.openxmlformats.org/officeDocument/2006/relationships/image" Target="../media/image7.png"/><Relationship Id="rId10" Type="http://schemas.openxmlformats.org/officeDocument/2006/relationships/slide" Target="slide12.xml"/><Relationship Id="rId4" Type="http://schemas.openxmlformats.org/officeDocument/2006/relationships/slide" Target="slide3.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6.png"/><Relationship Id="rId7" Type="http://schemas.openxmlformats.org/officeDocument/2006/relationships/slide" Target="slide5.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2.xml"/><Relationship Id="rId11" Type="http://schemas.openxmlformats.org/officeDocument/2006/relationships/slide" Target="slide12.xml"/><Relationship Id="rId5" Type="http://schemas.openxmlformats.org/officeDocument/2006/relationships/image" Target="../media/image7.png"/><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9.xml"/></Relationships>
</file>

<file path=ppt/slides/_rels/slide4.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6.png"/><Relationship Id="rId7" Type="http://schemas.openxmlformats.org/officeDocument/2006/relationships/slide" Target="slide3.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2.xml"/><Relationship Id="rId11" Type="http://schemas.openxmlformats.org/officeDocument/2006/relationships/slide" Target="slide12.xml"/><Relationship Id="rId5" Type="http://schemas.openxmlformats.org/officeDocument/2006/relationships/image" Target="../media/image7.png"/><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9.xml"/></Relationships>
</file>

<file path=ppt/slides/_rels/slide5.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6.png"/><Relationship Id="rId7" Type="http://schemas.openxmlformats.org/officeDocument/2006/relationships/slide" Target="slide3.xml"/><Relationship Id="rId12" Type="http://schemas.openxmlformats.org/officeDocument/2006/relationships/image" Target="../media/image9.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2.xml"/><Relationship Id="rId11" Type="http://schemas.openxmlformats.org/officeDocument/2006/relationships/slide" Target="slide12.xml"/><Relationship Id="rId5" Type="http://schemas.openxmlformats.org/officeDocument/2006/relationships/image" Target="../media/image7.png"/><Relationship Id="rId10" Type="http://schemas.openxmlformats.org/officeDocument/2006/relationships/slide" Target="slide11.xml"/><Relationship Id="rId4" Type="http://schemas.openxmlformats.org/officeDocument/2006/relationships/slide" Target="slide6.xml"/><Relationship Id="rId9" Type="http://schemas.openxmlformats.org/officeDocument/2006/relationships/slide" Target="slide9.xml"/></Relationships>
</file>

<file path=ppt/slides/_rels/slide6.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slide" Target="slide3.xml"/><Relationship Id="rId12" Type="http://schemas.openxmlformats.org/officeDocument/2006/relationships/image" Target="../media/image10.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2.xml"/><Relationship Id="rId5" Type="http://schemas.openxmlformats.org/officeDocument/2006/relationships/image" Target="../media/image7.png"/><Relationship Id="rId10" Type="http://schemas.openxmlformats.org/officeDocument/2006/relationships/slide" Target="slide11.xml"/><Relationship Id="rId4" Type="http://schemas.openxmlformats.org/officeDocument/2006/relationships/slide" Target="slide7.xml"/><Relationship Id="rId9" Type="http://schemas.openxmlformats.org/officeDocument/2006/relationships/slide" Target="slide9.xml"/></Relationships>
</file>

<file path=ppt/slides/_rels/slide7.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2.xml"/><Relationship Id="rId3" Type="http://schemas.openxmlformats.org/officeDocument/2006/relationships/image" Target="../media/image6.png"/><Relationship Id="rId7" Type="http://schemas.openxmlformats.org/officeDocument/2006/relationships/slide" Target="slide3.xml"/><Relationship Id="rId12" Type="http://schemas.openxmlformats.org/officeDocument/2006/relationships/slide" Target="slide11.xml"/><Relationship Id="rId2" Type="http://schemas.openxmlformats.org/officeDocument/2006/relationships/slide" Target="slide1.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slide" Target="slide2.xml"/><Relationship Id="rId11" Type="http://schemas.openxmlformats.org/officeDocument/2006/relationships/slide" Target="slide9.xml"/><Relationship Id="rId5" Type="http://schemas.openxmlformats.org/officeDocument/2006/relationships/image" Target="../media/image7.png"/><Relationship Id="rId15" Type="http://schemas.openxmlformats.org/officeDocument/2006/relationships/image" Target="../media/image13.png"/><Relationship Id="rId10" Type="http://schemas.openxmlformats.org/officeDocument/2006/relationships/hyperlink" Target="https://drive.google.com/file/d/1d_xweeQRvoWmh7Ws9x5WTZ7CbYM9ryDE/view?usp=drive_link" TargetMode="External"/><Relationship Id="rId4" Type="http://schemas.openxmlformats.org/officeDocument/2006/relationships/slide" Target="slide8.xml"/><Relationship Id="rId9" Type="http://schemas.openxmlformats.org/officeDocument/2006/relationships/slide" Target="slide4.xml"/><Relationship Id="rId1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slide" Target="slide3.xml"/><Relationship Id="rId12" Type="http://schemas.openxmlformats.org/officeDocument/2006/relationships/image" Target="../media/image15.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2.xml"/><Relationship Id="rId11" Type="http://schemas.openxmlformats.org/officeDocument/2006/relationships/slide" Target="slide12.xml"/><Relationship Id="rId5" Type="http://schemas.openxmlformats.org/officeDocument/2006/relationships/image" Target="../media/image7.png"/><Relationship Id="rId10" Type="http://schemas.openxmlformats.org/officeDocument/2006/relationships/slide" Target="slide11.xml"/><Relationship Id="rId4" Type="http://schemas.openxmlformats.org/officeDocument/2006/relationships/slide" Target="slide9.xml"/><Relationship Id="rId9" Type="http://schemas.openxmlformats.org/officeDocument/2006/relationships/slide" Target="slide7.xml"/><Relationship Id="rId14" Type="http://schemas.openxmlformats.org/officeDocument/2006/relationships/hyperlink" Target="https://drive.google.com/file/d/1d_xweeQRvoWmh7Ws9x5WTZ7CbYM9ryDE/view?usp=drive_link" TargetMode="External"/></Relationships>
</file>

<file path=ppt/slides/_rels/slide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6.xml"/><Relationship Id="rId7"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xml"/><Relationship Id="rId10" Type="http://schemas.openxmlformats.org/officeDocument/2006/relationships/slide" Target="slide12.xml"/><Relationship Id="rId4" Type="http://schemas.openxmlformats.org/officeDocument/2006/relationships/slide" Target="slide10.xml"/><Relationship Id="rId9"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D8E4BA"/>
        </a:solidFill>
        <a:effectLst/>
      </p:bgPr>
    </p:bg>
    <p:spTree>
      <p:nvGrpSpPr>
        <p:cNvPr id="1" name=""/>
        <p:cNvGrpSpPr/>
        <p:nvPr/>
      </p:nvGrpSpPr>
      <p:grpSpPr>
        <a:xfrm>
          <a:off x="0" y="0"/>
          <a:ext cx="0" cy="0"/>
          <a:chOff x="0" y="0"/>
          <a:chExt cx="0" cy="0"/>
        </a:xfrm>
      </p:grpSpPr>
      <p:grpSp>
        <p:nvGrpSpPr>
          <p:cNvPr id="2439" name="Group 2438">
            <a:extLst>
              <a:ext uri="{FF2B5EF4-FFF2-40B4-BE49-F238E27FC236}">
                <a16:creationId xmlns:a16="http://schemas.microsoft.com/office/drawing/2014/main" id="{3EFF274B-4CC3-41DC-A368-615F12B8CCEA}"/>
              </a:ext>
            </a:extLst>
          </p:cNvPr>
          <p:cNvGrpSpPr/>
          <p:nvPr/>
        </p:nvGrpSpPr>
        <p:grpSpPr>
          <a:xfrm>
            <a:off x="-1254383" y="-493189"/>
            <a:ext cx="15149946" cy="7581183"/>
            <a:chOff x="-927652" y="-369892"/>
            <a:chExt cx="14768906" cy="7361584"/>
          </a:xfrm>
        </p:grpSpPr>
        <p:grpSp>
          <p:nvGrpSpPr>
            <p:cNvPr id="2440" name="Group 2439">
              <a:extLst>
                <a:ext uri="{FF2B5EF4-FFF2-40B4-BE49-F238E27FC236}">
                  <a16:creationId xmlns:a16="http://schemas.microsoft.com/office/drawing/2014/main" id="{9E05425C-E793-4006-B29F-1799AFF0C6C0}"/>
                </a:ext>
              </a:extLst>
            </p:cNvPr>
            <p:cNvGrpSpPr/>
            <p:nvPr/>
          </p:nvGrpSpPr>
          <p:grpSpPr>
            <a:xfrm>
              <a:off x="-927652" y="-369892"/>
              <a:ext cx="12998626" cy="7312375"/>
              <a:chOff x="-927652" y="-369892"/>
              <a:chExt cx="12998626" cy="7312375"/>
            </a:xfrm>
          </p:grpSpPr>
          <p:sp>
            <p:nvSpPr>
              <p:cNvPr id="2615" name="Rectangle 2614">
                <a:extLst>
                  <a:ext uri="{FF2B5EF4-FFF2-40B4-BE49-F238E27FC236}">
                    <a16:creationId xmlns:a16="http://schemas.microsoft.com/office/drawing/2014/main" id="{1286709D-0C37-461C-8907-69F7002A2269}"/>
                  </a:ext>
                </a:extLst>
              </p:cNvPr>
              <p:cNvSpPr/>
              <p:nvPr/>
            </p:nvSpPr>
            <p:spPr>
              <a:xfrm>
                <a:off x="-927652" y="2895601"/>
                <a:ext cx="410818" cy="410818"/>
              </a:xfrm>
              <a:prstGeom prst="rect">
                <a:avLst/>
              </a:prstGeom>
              <a:solidFill>
                <a:srgbClr val="CCD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6" name="Rectangle 2615">
                <a:extLst>
                  <a:ext uri="{FF2B5EF4-FFF2-40B4-BE49-F238E27FC236}">
                    <a16:creationId xmlns:a16="http://schemas.microsoft.com/office/drawing/2014/main" id="{1F490634-8C29-4E77-B808-CB80B096DB4B}"/>
                  </a:ext>
                </a:extLst>
              </p:cNvPr>
              <p:cNvSpPr/>
              <p:nvPr/>
            </p:nvSpPr>
            <p:spPr>
              <a:xfrm>
                <a:off x="-927652" y="2325757"/>
                <a:ext cx="410818" cy="410818"/>
              </a:xfrm>
              <a:prstGeom prst="rect">
                <a:avLst/>
              </a:prstGeom>
              <a:solidFill>
                <a:srgbClr val="F4D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7" name="Rectangle 2616">
                <a:extLst>
                  <a:ext uri="{FF2B5EF4-FFF2-40B4-BE49-F238E27FC236}">
                    <a16:creationId xmlns:a16="http://schemas.microsoft.com/office/drawing/2014/main" id="{2E7D7E83-B324-4506-B4B7-31DF483430C1}"/>
                  </a:ext>
                </a:extLst>
              </p:cNvPr>
              <p:cNvSpPr/>
              <p:nvPr/>
            </p:nvSpPr>
            <p:spPr>
              <a:xfrm>
                <a:off x="-927652" y="3452193"/>
                <a:ext cx="410818" cy="410818"/>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8" name="Rectangle 2617">
                <a:extLst>
                  <a:ext uri="{FF2B5EF4-FFF2-40B4-BE49-F238E27FC236}">
                    <a16:creationId xmlns:a16="http://schemas.microsoft.com/office/drawing/2014/main" id="{1BD7FC37-A4CC-4A38-9A04-01C6AFD47571}"/>
                  </a:ext>
                </a:extLst>
              </p:cNvPr>
              <p:cNvSpPr/>
              <p:nvPr/>
            </p:nvSpPr>
            <p:spPr>
              <a:xfrm>
                <a:off x="-927652" y="4015411"/>
                <a:ext cx="410818" cy="410818"/>
              </a:xfrm>
              <a:prstGeom prst="rect">
                <a:avLst/>
              </a:prstGeom>
              <a:solidFill>
                <a:srgbClr val="FCF6DC"/>
              </a:solidFill>
              <a:ln>
                <a:solidFill>
                  <a:srgbClr val="F3F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9" name="Group 2618">
                <a:extLst>
                  <a:ext uri="{FF2B5EF4-FFF2-40B4-BE49-F238E27FC236}">
                    <a16:creationId xmlns:a16="http://schemas.microsoft.com/office/drawing/2014/main" id="{6E460FEA-F026-4D93-B888-74F5C58968C0}"/>
                  </a:ext>
                </a:extLst>
              </p:cNvPr>
              <p:cNvGrpSpPr/>
              <p:nvPr/>
            </p:nvGrpSpPr>
            <p:grpSpPr>
              <a:xfrm>
                <a:off x="2781299" y="-222265"/>
                <a:ext cx="2541494" cy="7164748"/>
                <a:chOff x="107576" y="-173056"/>
                <a:chExt cx="2541494" cy="7164748"/>
              </a:xfrm>
            </p:grpSpPr>
            <p:grpSp>
              <p:nvGrpSpPr>
                <p:cNvPr id="2692" name="Group 2691">
                  <a:extLst>
                    <a:ext uri="{FF2B5EF4-FFF2-40B4-BE49-F238E27FC236}">
                      <a16:creationId xmlns:a16="http://schemas.microsoft.com/office/drawing/2014/main" id="{E7648DF7-8742-46E2-9FC7-6102D0B8289E}"/>
                    </a:ext>
                  </a:extLst>
                </p:cNvPr>
                <p:cNvGrpSpPr/>
                <p:nvPr/>
              </p:nvGrpSpPr>
              <p:grpSpPr>
                <a:xfrm>
                  <a:off x="107576" y="-99975"/>
                  <a:ext cx="255494" cy="7078999"/>
                  <a:chOff x="107576" y="-99975"/>
                  <a:chExt cx="255494" cy="7078999"/>
                </a:xfrm>
              </p:grpSpPr>
              <p:cxnSp>
                <p:nvCxnSpPr>
                  <p:cNvPr id="2717" name="Straight Connector 2716">
                    <a:extLst>
                      <a:ext uri="{FF2B5EF4-FFF2-40B4-BE49-F238E27FC236}">
                        <a16:creationId xmlns:a16="http://schemas.microsoft.com/office/drawing/2014/main" id="{AEC761F4-1538-4A87-BC6E-8BF58BC70047}"/>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18" name="Straight Connector 2717">
                    <a:extLst>
                      <a:ext uri="{FF2B5EF4-FFF2-40B4-BE49-F238E27FC236}">
                        <a16:creationId xmlns:a16="http://schemas.microsoft.com/office/drawing/2014/main" id="{4DD4215C-5BC5-412B-B6B2-60E77B7D05CA}"/>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19" name="Straight Connector 2718">
                    <a:extLst>
                      <a:ext uri="{FF2B5EF4-FFF2-40B4-BE49-F238E27FC236}">
                        <a16:creationId xmlns:a16="http://schemas.microsoft.com/office/drawing/2014/main" id="{ACA32DE4-E150-4FFA-B1AB-D186A731941C}"/>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93" name="Group 2692">
                  <a:extLst>
                    <a:ext uri="{FF2B5EF4-FFF2-40B4-BE49-F238E27FC236}">
                      <a16:creationId xmlns:a16="http://schemas.microsoft.com/office/drawing/2014/main" id="{D4CD9AF3-7EF1-4BB0-9C3C-6D4F0BD6270F}"/>
                    </a:ext>
                  </a:extLst>
                </p:cNvPr>
                <p:cNvGrpSpPr/>
                <p:nvPr/>
              </p:nvGrpSpPr>
              <p:grpSpPr>
                <a:xfrm>
                  <a:off x="488576" y="-173056"/>
                  <a:ext cx="255494" cy="7078999"/>
                  <a:chOff x="107576" y="-99975"/>
                  <a:chExt cx="255494" cy="7078999"/>
                </a:xfrm>
              </p:grpSpPr>
              <p:cxnSp>
                <p:nvCxnSpPr>
                  <p:cNvPr id="2714" name="Straight Connector 2713">
                    <a:extLst>
                      <a:ext uri="{FF2B5EF4-FFF2-40B4-BE49-F238E27FC236}">
                        <a16:creationId xmlns:a16="http://schemas.microsoft.com/office/drawing/2014/main" id="{FD08B653-FD79-477D-A2F1-A0C8BF305A6A}"/>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15" name="Straight Connector 2714">
                    <a:extLst>
                      <a:ext uri="{FF2B5EF4-FFF2-40B4-BE49-F238E27FC236}">
                        <a16:creationId xmlns:a16="http://schemas.microsoft.com/office/drawing/2014/main" id="{77A8A85D-4624-401F-8614-E07957DD55C7}"/>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16" name="Straight Connector 2715">
                    <a:extLst>
                      <a:ext uri="{FF2B5EF4-FFF2-40B4-BE49-F238E27FC236}">
                        <a16:creationId xmlns:a16="http://schemas.microsoft.com/office/drawing/2014/main" id="{51C6569A-FA98-4899-9AB5-4BEB06A69732}"/>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94" name="Group 2693">
                  <a:extLst>
                    <a:ext uri="{FF2B5EF4-FFF2-40B4-BE49-F238E27FC236}">
                      <a16:creationId xmlns:a16="http://schemas.microsoft.com/office/drawing/2014/main" id="{53C2C789-E961-4B3D-A851-3F89F812D4BF}"/>
                    </a:ext>
                  </a:extLst>
                </p:cNvPr>
                <p:cNvGrpSpPr/>
                <p:nvPr/>
              </p:nvGrpSpPr>
              <p:grpSpPr>
                <a:xfrm>
                  <a:off x="874058" y="-110500"/>
                  <a:ext cx="255494" cy="7078999"/>
                  <a:chOff x="107576" y="-99975"/>
                  <a:chExt cx="255494" cy="7078999"/>
                </a:xfrm>
              </p:grpSpPr>
              <p:cxnSp>
                <p:nvCxnSpPr>
                  <p:cNvPr id="2711" name="Straight Connector 2710">
                    <a:extLst>
                      <a:ext uri="{FF2B5EF4-FFF2-40B4-BE49-F238E27FC236}">
                        <a16:creationId xmlns:a16="http://schemas.microsoft.com/office/drawing/2014/main" id="{9035EDE7-BD75-4094-A0A4-CC461337F8C2}"/>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12" name="Straight Connector 2711">
                    <a:extLst>
                      <a:ext uri="{FF2B5EF4-FFF2-40B4-BE49-F238E27FC236}">
                        <a16:creationId xmlns:a16="http://schemas.microsoft.com/office/drawing/2014/main" id="{E8CCA4E6-5880-4DA7-AB32-93200DC48BAE}"/>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13" name="Straight Connector 2712">
                    <a:extLst>
                      <a:ext uri="{FF2B5EF4-FFF2-40B4-BE49-F238E27FC236}">
                        <a16:creationId xmlns:a16="http://schemas.microsoft.com/office/drawing/2014/main" id="{5F64B75E-CDE2-486E-9E5D-D8513D75E314}"/>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95" name="Group 2694">
                  <a:extLst>
                    <a:ext uri="{FF2B5EF4-FFF2-40B4-BE49-F238E27FC236}">
                      <a16:creationId xmlns:a16="http://schemas.microsoft.com/office/drawing/2014/main" id="{4554BB6D-E262-48B6-BAC7-956695DDC7DD}"/>
                    </a:ext>
                  </a:extLst>
                </p:cNvPr>
                <p:cNvGrpSpPr/>
                <p:nvPr/>
              </p:nvGrpSpPr>
              <p:grpSpPr>
                <a:xfrm>
                  <a:off x="1250576" y="-92664"/>
                  <a:ext cx="255494" cy="7078999"/>
                  <a:chOff x="107576" y="-99975"/>
                  <a:chExt cx="255494" cy="7078999"/>
                </a:xfrm>
              </p:grpSpPr>
              <p:cxnSp>
                <p:nvCxnSpPr>
                  <p:cNvPr id="2708" name="Straight Connector 2707">
                    <a:extLst>
                      <a:ext uri="{FF2B5EF4-FFF2-40B4-BE49-F238E27FC236}">
                        <a16:creationId xmlns:a16="http://schemas.microsoft.com/office/drawing/2014/main" id="{38A987E2-E861-4495-B432-A15409390D60}"/>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09" name="Straight Connector 2708">
                    <a:extLst>
                      <a:ext uri="{FF2B5EF4-FFF2-40B4-BE49-F238E27FC236}">
                        <a16:creationId xmlns:a16="http://schemas.microsoft.com/office/drawing/2014/main" id="{BE05BFBA-CDB1-4FEB-93E5-2780D213E8AB}"/>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10" name="Straight Connector 2709">
                    <a:extLst>
                      <a:ext uri="{FF2B5EF4-FFF2-40B4-BE49-F238E27FC236}">
                        <a16:creationId xmlns:a16="http://schemas.microsoft.com/office/drawing/2014/main" id="{6E9DFA75-2B34-4624-B647-E17E4281EA0B}"/>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96" name="Group 2695">
                  <a:extLst>
                    <a:ext uri="{FF2B5EF4-FFF2-40B4-BE49-F238E27FC236}">
                      <a16:creationId xmlns:a16="http://schemas.microsoft.com/office/drawing/2014/main" id="{B3775673-4052-4103-81FD-48A32B96AC6D}"/>
                    </a:ext>
                  </a:extLst>
                </p:cNvPr>
                <p:cNvGrpSpPr/>
                <p:nvPr/>
              </p:nvGrpSpPr>
              <p:grpSpPr>
                <a:xfrm>
                  <a:off x="1631576" y="-136516"/>
                  <a:ext cx="255494" cy="7078999"/>
                  <a:chOff x="107576" y="-99975"/>
                  <a:chExt cx="255494" cy="7078999"/>
                </a:xfrm>
              </p:grpSpPr>
              <p:cxnSp>
                <p:nvCxnSpPr>
                  <p:cNvPr id="2705" name="Straight Connector 2704">
                    <a:extLst>
                      <a:ext uri="{FF2B5EF4-FFF2-40B4-BE49-F238E27FC236}">
                        <a16:creationId xmlns:a16="http://schemas.microsoft.com/office/drawing/2014/main" id="{2425E4A4-7B0E-4583-AED6-B37905B6401B}"/>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06" name="Straight Connector 2705">
                    <a:extLst>
                      <a:ext uri="{FF2B5EF4-FFF2-40B4-BE49-F238E27FC236}">
                        <a16:creationId xmlns:a16="http://schemas.microsoft.com/office/drawing/2014/main" id="{46D3E3C0-F1CD-4BE2-B6E8-69300A6F8E1E}"/>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07" name="Straight Connector 2706">
                    <a:extLst>
                      <a:ext uri="{FF2B5EF4-FFF2-40B4-BE49-F238E27FC236}">
                        <a16:creationId xmlns:a16="http://schemas.microsoft.com/office/drawing/2014/main" id="{B6EF61A2-E7B1-480F-9637-54C1A1FA78FC}"/>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97" name="Group 2696">
                  <a:extLst>
                    <a:ext uri="{FF2B5EF4-FFF2-40B4-BE49-F238E27FC236}">
                      <a16:creationId xmlns:a16="http://schemas.microsoft.com/office/drawing/2014/main" id="{5E81B3ED-DD33-44F8-ACA7-7A34D5FD9B0D}"/>
                    </a:ext>
                  </a:extLst>
                </p:cNvPr>
                <p:cNvGrpSpPr/>
                <p:nvPr/>
              </p:nvGrpSpPr>
              <p:grpSpPr>
                <a:xfrm>
                  <a:off x="2005853" y="-87307"/>
                  <a:ext cx="255494" cy="7078999"/>
                  <a:chOff x="107576" y="-99975"/>
                  <a:chExt cx="255494" cy="7078999"/>
                </a:xfrm>
              </p:grpSpPr>
              <p:cxnSp>
                <p:nvCxnSpPr>
                  <p:cNvPr id="2702" name="Straight Connector 2701">
                    <a:extLst>
                      <a:ext uri="{FF2B5EF4-FFF2-40B4-BE49-F238E27FC236}">
                        <a16:creationId xmlns:a16="http://schemas.microsoft.com/office/drawing/2014/main" id="{1758C2FC-7294-4679-86DD-1DC9C492F553}"/>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03" name="Straight Connector 2702">
                    <a:extLst>
                      <a:ext uri="{FF2B5EF4-FFF2-40B4-BE49-F238E27FC236}">
                        <a16:creationId xmlns:a16="http://schemas.microsoft.com/office/drawing/2014/main" id="{30EBC36B-94A2-4417-8BE5-D15B37492419}"/>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04" name="Straight Connector 2703">
                    <a:extLst>
                      <a:ext uri="{FF2B5EF4-FFF2-40B4-BE49-F238E27FC236}">
                        <a16:creationId xmlns:a16="http://schemas.microsoft.com/office/drawing/2014/main" id="{69F4E615-2631-4F11-B2CC-C8FF48C46169}"/>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98" name="Group 2697">
                  <a:extLst>
                    <a:ext uri="{FF2B5EF4-FFF2-40B4-BE49-F238E27FC236}">
                      <a16:creationId xmlns:a16="http://schemas.microsoft.com/office/drawing/2014/main" id="{6EE11917-F647-434C-8091-FDB255B42492}"/>
                    </a:ext>
                  </a:extLst>
                </p:cNvPr>
                <p:cNvGrpSpPr/>
                <p:nvPr/>
              </p:nvGrpSpPr>
              <p:grpSpPr>
                <a:xfrm>
                  <a:off x="2393576" y="-160388"/>
                  <a:ext cx="255494" cy="7078999"/>
                  <a:chOff x="107576" y="-99975"/>
                  <a:chExt cx="255494" cy="7078999"/>
                </a:xfrm>
              </p:grpSpPr>
              <p:cxnSp>
                <p:nvCxnSpPr>
                  <p:cNvPr id="2699" name="Straight Connector 2698">
                    <a:extLst>
                      <a:ext uri="{FF2B5EF4-FFF2-40B4-BE49-F238E27FC236}">
                        <a16:creationId xmlns:a16="http://schemas.microsoft.com/office/drawing/2014/main" id="{B9A6F713-A032-4114-B59C-3CB2151EBCEF}"/>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00" name="Straight Connector 2699">
                    <a:extLst>
                      <a:ext uri="{FF2B5EF4-FFF2-40B4-BE49-F238E27FC236}">
                        <a16:creationId xmlns:a16="http://schemas.microsoft.com/office/drawing/2014/main" id="{1EA497EA-D9CD-4BAC-8CD0-51E24C36A52E}"/>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01" name="Straight Connector 2700">
                    <a:extLst>
                      <a:ext uri="{FF2B5EF4-FFF2-40B4-BE49-F238E27FC236}">
                        <a16:creationId xmlns:a16="http://schemas.microsoft.com/office/drawing/2014/main" id="{1BD3DF24-4EFD-4617-A327-FD577CFB69C0}"/>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grpSp>
            <p:nvGrpSpPr>
              <p:cNvPr id="2620" name="Group 2619">
                <a:extLst>
                  <a:ext uri="{FF2B5EF4-FFF2-40B4-BE49-F238E27FC236}">
                    <a16:creationId xmlns:a16="http://schemas.microsoft.com/office/drawing/2014/main" id="{29B97903-1529-4C1C-807C-1DD00EDC6332}"/>
                  </a:ext>
                </a:extLst>
              </p:cNvPr>
              <p:cNvGrpSpPr/>
              <p:nvPr/>
            </p:nvGrpSpPr>
            <p:grpSpPr>
              <a:xfrm>
                <a:off x="5455022" y="-271474"/>
                <a:ext cx="2541494" cy="7164748"/>
                <a:chOff x="107576" y="-173056"/>
                <a:chExt cx="2541494" cy="7164748"/>
              </a:xfrm>
            </p:grpSpPr>
            <p:grpSp>
              <p:nvGrpSpPr>
                <p:cNvPr id="2664" name="Group 2663">
                  <a:extLst>
                    <a:ext uri="{FF2B5EF4-FFF2-40B4-BE49-F238E27FC236}">
                      <a16:creationId xmlns:a16="http://schemas.microsoft.com/office/drawing/2014/main" id="{FD245DD7-A38C-4B0B-86AD-5EA249623906}"/>
                    </a:ext>
                  </a:extLst>
                </p:cNvPr>
                <p:cNvGrpSpPr/>
                <p:nvPr/>
              </p:nvGrpSpPr>
              <p:grpSpPr>
                <a:xfrm>
                  <a:off x="107576" y="-99975"/>
                  <a:ext cx="255494" cy="7078999"/>
                  <a:chOff x="107576" y="-99975"/>
                  <a:chExt cx="255494" cy="7078999"/>
                </a:xfrm>
              </p:grpSpPr>
              <p:cxnSp>
                <p:nvCxnSpPr>
                  <p:cNvPr id="2689" name="Straight Connector 2688">
                    <a:extLst>
                      <a:ext uri="{FF2B5EF4-FFF2-40B4-BE49-F238E27FC236}">
                        <a16:creationId xmlns:a16="http://schemas.microsoft.com/office/drawing/2014/main" id="{55A5A7EE-CF80-439A-89A2-AD6044FD0523}"/>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90" name="Straight Connector 2689">
                    <a:extLst>
                      <a:ext uri="{FF2B5EF4-FFF2-40B4-BE49-F238E27FC236}">
                        <a16:creationId xmlns:a16="http://schemas.microsoft.com/office/drawing/2014/main" id="{76C49DD1-5791-45E3-B170-10145B246FCF}"/>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91" name="Straight Connector 2690">
                    <a:extLst>
                      <a:ext uri="{FF2B5EF4-FFF2-40B4-BE49-F238E27FC236}">
                        <a16:creationId xmlns:a16="http://schemas.microsoft.com/office/drawing/2014/main" id="{E6821B61-0F46-4038-B03F-5C640A1C0CAC}"/>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65" name="Group 2664">
                  <a:extLst>
                    <a:ext uri="{FF2B5EF4-FFF2-40B4-BE49-F238E27FC236}">
                      <a16:creationId xmlns:a16="http://schemas.microsoft.com/office/drawing/2014/main" id="{52A2F3CD-1075-4888-81A8-C69745170857}"/>
                    </a:ext>
                  </a:extLst>
                </p:cNvPr>
                <p:cNvGrpSpPr/>
                <p:nvPr/>
              </p:nvGrpSpPr>
              <p:grpSpPr>
                <a:xfrm>
                  <a:off x="488576" y="-173056"/>
                  <a:ext cx="255494" cy="7078999"/>
                  <a:chOff x="107576" y="-99975"/>
                  <a:chExt cx="255494" cy="7078999"/>
                </a:xfrm>
              </p:grpSpPr>
              <p:cxnSp>
                <p:nvCxnSpPr>
                  <p:cNvPr id="2686" name="Straight Connector 2685">
                    <a:extLst>
                      <a:ext uri="{FF2B5EF4-FFF2-40B4-BE49-F238E27FC236}">
                        <a16:creationId xmlns:a16="http://schemas.microsoft.com/office/drawing/2014/main" id="{A4F4B9FE-E82B-4B2B-8C0C-58F70A88DA4B}"/>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87" name="Straight Connector 2686">
                    <a:extLst>
                      <a:ext uri="{FF2B5EF4-FFF2-40B4-BE49-F238E27FC236}">
                        <a16:creationId xmlns:a16="http://schemas.microsoft.com/office/drawing/2014/main" id="{995AF086-89B6-4829-BFED-99161E943D8B}"/>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88" name="Straight Connector 2687">
                    <a:extLst>
                      <a:ext uri="{FF2B5EF4-FFF2-40B4-BE49-F238E27FC236}">
                        <a16:creationId xmlns:a16="http://schemas.microsoft.com/office/drawing/2014/main" id="{9FC126AA-748C-40E2-A6C6-2AA555C3F6F3}"/>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66" name="Group 2665">
                  <a:extLst>
                    <a:ext uri="{FF2B5EF4-FFF2-40B4-BE49-F238E27FC236}">
                      <a16:creationId xmlns:a16="http://schemas.microsoft.com/office/drawing/2014/main" id="{CB47FA1C-9D1C-43D5-AF5E-4E5DF0063ECC}"/>
                    </a:ext>
                  </a:extLst>
                </p:cNvPr>
                <p:cNvGrpSpPr/>
                <p:nvPr/>
              </p:nvGrpSpPr>
              <p:grpSpPr>
                <a:xfrm>
                  <a:off x="874058" y="-110500"/>
                  <a:ext cx="255494" cy="7078999"/>
                  <a:chOff x="107576" y="-99975"/>
                  <a:chExt cx="255494" cy="7078999"/>
                </a:xfrm>
              </p:grpSpPr>
              <p:cxnSp>
                <p:nvCxnSpPr>
                  <p:cNvPr id="2683" name="Straight Connector 2682">
                    <a:extLst>
                      <a:ext uri="{FF2B5EF4-FFF2-40B4-BE49-F238E27FC236}">
                        <a16:creationId xmlns:a16="http://schemas.microsoft.com/office/drawing/2014/main" id="{2A913711-F9FE-43A6-A78A-7C6B8B3377ED}"/>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84" name="Straight Connector 2683">
                    <a:extLst>
                      <a:ext uri="{FF2B5EF4-FFF2-40B4-BE49-F238E27FC236}">
                        <a16:creationId xmlns:a16="http://schemas.microsoft.com/office/drawing/2014/main" id="{2372A850-402A-4416-A517-E441D7418630}"/>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85" name="Straight Connector 2684">
                    <a:extLst>
                      <a:ext uri="{FF2B5EF4-FFF2-40B4-BE49-F238E27FC236}">
                        <a16:creationId xmlns:a16="http://schemas.microsoft.com/office/drawing/2014/main" id="{E44430AF-1172-4B30-B71F-B6AF846E37DE}"/>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67" name="Group 2666">
                  <a:extLst>
                    <a:ext uri="{FF2B5EF4-FFF2-40B4-BE49-F238E27FC236}">
                      <a16:creationId xmlns:a16="http://schemas.microsoft.com/office/drawing/2014/main" id="{AD818909-F40E-4769-966B-9995DFF9DFD6}"/>
                    </a:ext>
                  </a:extLst>
                </p:cNvPr>
                <p:cNvGrpSpPr/>
                <p:nvPr/>
              </p:nvGrpSpPr>
              <p:grpSpPr>
                <a:xfrm>
                  <a:off x="1250576" y="-92664"/>
                  <a:ext cx="255494" cy="7078999"/>
                  <a:chOff x="107576" y="-99975"/>
                  <a:chExt cx="255494" cy="7078999"/>
                </a:xfrm>
              </p:grpSpPr>
              <p:cxnSp>
                <p:nvCxnSpPr>
                  <p:cNvPr id="2680" name="Straight Connector 2679">
                    <a:extLst>
                      <a:ext uri="{FF2B5EF4-FFF2-40B4-BE49-F238E27FC236}">
                        <a16:creationId xmlns:a16="http://schemas.microsoft.com/office/drawing/2014/main" id="{7718F844-A430-4D4A-B94E-2FC8AA957823}"/>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81" name="Straight Connector 2680">
                    <a:extLst>
                      <a:ext uri="{FF2B5EF4-FFF2-40B4-BE49-F238E27FC236}">
                        <a16:creationId xmlns:a16="http://schemas.microsoft.com/office/drawing/2014/main" id="{D9216EB1-CAE3-4472-BA9D-E5BB2F272103}"/>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82" name="Straight Connector 2681">
                    <a:extLst>
                      <a:ext uri="{FF2B5EF4-FFF2-40B4-BE49-F238E27FC236}">
                        <a16:creationId xmlns:a16="http://schemas.microsoft.com/office/drawing/2014/main" id="{3F29BB86-70B7-4605-9771-757EEC33612F}"/>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68" name="Group 2667">
                  <a:extLst>
                    <a:ext uri="{FF2B5EF4-FFF2-40B4-BE49-F238E27FC236}">
                      <a16:creationId xmlns:a16="http://schemas.microsoft.com/office/drawing/2014/main" id="{06ADDFC6-6C1A-4C35-86F5-108020307D4C}"/>
                    </a:ext>
                  </a:extLst>
                </p:cNvPr>
                <p:cNvGrpSpPr/>
                <p:nvPr/>
              </p:nvGrpSpPr>
              <p:grpSpPr>
                <a:xfrm>
                  <a:off x="1631576" y="-136516"/>
                  <a:ext cx="255494" cy="7078999"/>
                  <a:chOff x="107576" y="-99975"/>
                  <a:chExt cx="255494" cy="7078999"/>
                </a:xfrm>
              </p:grpSpPr>
              <p:cxnSp>
                <p:nvCxnSpPr>
                  <p:cNvPr id="2677" name="Straight Connector 2676">
                    <a:extLst>
                      <a:ext uri="{FF2B5EF4-FFF2-40B4-BE49-F238E27FC236}">
                        <a16:creationId xmlns:a16="http://schemas.microsoft.com/office/drawing/2014/main" id="{1FF81498-B7EA-40BD-AA74-CD03E757B381}"/>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78" name="Straight Connector 2677">
                    <a:extLst>
                      <a:ext uri="{FF2B5EF4-FFF2-40B4-BE49-F238E27FC236}">
                        <a16:creationId xmlns:a16="http://schemas.microsoft.com/office/drawing/2014/main" id="{BE73AF2A-5D4B-4EC9-BBE1-7DEB15EE0506}"/>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79" name="Straight Connector 2678">
                    <a:extLst>
                      <a:ext uri="{FF2B5EF4-FFF2-40B4-BE49-F238E27FC236}">
                        <a16:creationId xmlns:a16="http://schemas.microsoft.com/office/drawing/2014/main" id="{678039CF-81E0-4D24-8FC4-C1CCD8A05A4B}"/>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69" name="Group 2668">
                  <a:extLst>
                    <a:ext uri="{FF2B5EF4-FFF2-40B4-BE49-F238E27FC236}">
                      <a16:creationId xmlns:a16="http://schemas.microsoft.com/office/drawing/2014/main" id="{1FAF0FBC-5727-497F-83C2-1916EE93406C}"/>
                    </a:ext>
                  </a:extLst>
                </p:cNvPr>
                <p:cNvGrpSpPr/>
                <p:nvPr/>
              </p:nvGrpSpPr>
              <p:grpSpPr>
                <a:xfrm>
                  <a:off x="2005853" y="-87307"/>
                  <a:ext cx="255494" cy="7078999"/>
                  <a:chOff x="107576" y="-99975"/>
                  <a:chExt cx="255494" cy="7078999"/>
                </a:xfrm>
              </p:grpSpPr>
              <p:cxnSp>
                <p:nvCxnSpPr>
                  <p:cNvPr id="2674" name="Straight Connector 2673">
                    <a:extLst>
                      <a:ext uri="{FF2B5EF4-FFF2-40B4-BE49-F238E27FC236}">
                        <a16:creationId xmlns:a16="http://schemas.microsoft.com/office/drawing/2014/main" id="{986DA0A3-FB2E-4922-9173-4A94DF25135C}"/>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75" name="Straight Connector 2674">
                    <a:extLst>
                      <a:ext uri="{FF2B5EF4-FFF2-40B4-BE49-F238E27FC236}">
                        <a16:creationId xmlns:a16="http://schemas.microsoft.com/office/drawing/2014/main" id="{D635E3DE-2B25-4257-8694-CAB2734837AB}"/>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76" name="Straight Connector 2675">
                    <a:extLst>
                      <a:ext uri="{FF2B5EF4-FFF2-40B4-BE49-F238E27FC236}">
                        <a16:creationId xmlns:a16="http://schemas.microsoft.com/office/drawing/2014/main" id="{E5E46003-AF84-4B3F-8807-8BD31783C276}"/>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70" name="Group 2669">
                  <a:extLst>
                    <a:ext uri="{FF2B5EF4-FFF2-40B4-BE49-F238E27FC236}">
                      <a16:creationId xmlns:a16="http://schemas.microsoft.com/office/drawing/2014/main" id="{7C1E8791-EB7D-4EE1-AC94-F4CEAF0D2E9F}"/>
                    </a:ext>
                  </a:extLst>
                </p:cNvPr>
                <p:cNvGrpSpPr/>
                <p:nvPr/>
              </p:nvGrpSpPr>
              <p:grpSpPr>
                <a:xfrm>
                  <a:off x="2393576" y="-160388"/>
                  <a:ext cx="255494" cy="7078999"/>
                  <a:chOff x="107576" y="-99975"/>
                  <a:chExt cx="255494" cy="7078999"/>
                </a:xfrm>
              </p:grpSpPr>
              <p:cxnSp>
                <p:nvCxnSpPr>
                  <p:cNvPr id="2671" name="Straight Connector 2670">
                    <a:extLst>
                      <a:ext uri="{FF2B5EF4-FFF2-40B4-BE49-F238E27FC236}">
                        <a16:creationId xmlns:a16="http://schemas.microsoft.com/office/drawing/2014/main" id="{3610CFB2-4E8D-43EE-8794-0DA559566E0F}"/>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72" name="Straight Connector 2671">
                    <a:extLst>
                      <a:ext uri="{FF2B5EF4-FFF2-40B4-BE49-F238E27FC236}">
                        <a16:creationId xmlns:a16="http://schemas.microsoft.com/office/drawing/2014/main" id="{48371B7E-1A74-4BC6-ABAF-B7A1B6681465}"/>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73" name="Straight Connector 2672">
                    <a:extLst>
                      <a:ext uri="{FF2B5EF4-FFF2-40B4-BE49-F238E27FC236}">
                        <a16:creationId xmlns:a16="http://schemas.microsoft.com/office/drawing/2014/main" id="{442F026A-4709-4CDC-8457-3747D9B435F7}"/>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grpSp>
            <p:nvGrpSpPr>
              <p:cNvPr id="2621" name="Group 2620">
                <a:extLst>
                  <a:ext uri="{FF2B5EF4-FFF2-40B4-BE49-F238E27FC236}">
                    <a16:creationId xmlns:a16="http://schemas.microsoft.com/office/drawing/2014/main" id="{0EF42850-39A6-44F5-9BEB-B6F6FB7C5E64}"/>
                  </a:ext>
                </a:extLst>
              </p:cNvPr>
              <p:cNvGrpSpPr/>
              <p:nvPr/>
            </p:nvGrpSpPr>
            <p:grpSpPr>
              <a:xfrm>
                <a:off x="8128745" y="-320683"/>
                <a:ext cx="2541494" cy="7164748"/>
                <a:chOff x="107576" y="-173056"/>
                <a:chExt cx="2541494" cy="7164748"/>
              </a:xfrm>
            </p:grpSpPr>
            <p:grpSp>
              <p:nvGrpSpPr>
                <p:cNvPr id="2636" name="Group 2635">
                  <a:extLst>
                    <a:ext uri="{FF2B5EF4-FFF2-40B4-BE49-F238E27FC236}">
                      <a16:creationId xmlns:a16="http://schemas.microsoft.com/office/drawing/2014/main" id="{4CB04A9C-FA45-46FB-9AA5-69BB8EF30F74}"/>
                    </a:ext>
                  </a:extLst>
                </p:cNvPr>
                <p:cNvGrpSpPr/>
                <p:nvPr/>
              </p:nvGrpSpPr>
              <p:grpSpPr>
                <a:xfrm>
                  <a:off x="107576" y="-99975"/>
                  <a:ext cx="255494" cy="7078999"/>
                  <a:chOff x="107576" y="-99975"/>
                  <a:chExt cx="255494" cy="7078999"/>
                </a:xfrm>
              </p:grpSpPr>
              <p:cxnSp>
                <p:nvCxnSpPr>
                  <p:cNvPr id="2661" name="Straight Connector 2660">
                    <a:extLst>
                      <a:ext uri="{FF2B5EF4-FFF2-40B4-BE49-F238E27FC236}">
                        <a16:creationId xmlns:a16="http://schemas.microsoft.com/office/drawing/2014/main" id="{1E49B53D-D1B3-4459-AC2C-02342DA8FE79}"/>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62" name="Straight Connector 2661">
                    <a:extLst>
                      <a:ext uri="{FF2B5EF4-FFF2-40B4-BE49-F238E27FC236}">
                        <a16:creationId xmlns:a16="http://schemas.microsoft.com/office/drawing/2014/main" id="{193E163A-F6FA-424C-994B-6D9A23EBD75B}"/>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63" name="Straight Connector 2662">
                    <a:extLst>
                      <a:ext uri="{FF2B5EF4-FFF2-40B4-BE49-F238E27FC236}">
                        <a16:creationId xmlns:a16="http://schemas.microsoft.com/office/drawing/2014/main" id="{8AD4FA7A-068A-41B9-9E1B-12E5538C33D0}"/>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37" name="Group 2636">
                  <a:extLst>
                    <a:ext uri="{FF2B5EF4-FFF2-40B4-BE49-F238E27FC236}">
                      <a16:creationId xmlns:a16="http://schemas.microsoft.com/office/drawing/2014/main" id="{1741832D-7617-4679-A735-6F78F5F5F7D9}"/>
                    </a:ext>
                  </a:extLst>
                </p:cNvPr>
                <p:cNvGrpSpPr/>
                <p:nvPr/>
              </p:nvGrpSpPr>
              <p:grpSpPr>
                <a:xfrm>
                  <a:off x="488576" y="-173056"/>
                  <a:ext cx="255494" cy="7078999"/>
                  <a:chOff x="107576" y="-99975"/>
                  <a:chExt cx="255494" cy="7078999"/>
                </a:xfrm>
              </p:grpSpPr>
              <p:cxnSp>
                <p:nvCxnSpPr>
                  <p:cNvPr id="2658" name="Straight Connector 2657">
                    <a:extLst>
                      <a:ext uri="{FF2B5EF4-FFF2-40B4-BE49-F238E27FC236}">
                        <a16:creationId xmlns:a16="http://schemas.microsoft.com/office/drawing/2014/main" id="{76FD0733-A813-4126-AC59-2B47A211F5C4}"/>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59" name="Straight Connector 2658">
                    <a:extLst>
                      <a:ext uri="{FF2B5EF4-FFF2-40B4-BE49-F238E27FC236}">
                        <a16:creationId xmlns:a16="http://schemas.microsoft.com/office/drawing/2014/main" id="{C194F94D-DABC-4518-8ABB-F0E8B7D9DD8D}"/>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60" name="Straight Connector 2659">
                    <a:extLst>
                      <a:ext uri="{FF2B5EF4-FFF2-40B4-BE49-F238E27FC236}">
                        <a16:creationId xmlns:a16="http://schemas.microsoft.com/office/drawing/2014/main" id="{0328D743-A4E5-4077-B492-E241D1131321}"/>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38" name="Group 2637">
                  <a:extLst>
                    <a:ext uri="{FF2B5EF4-FFF2-40B4-BE49-F238E27FC236}">
                      <a16:creationId xmlns:a16="http://schemas.microsoft.com/office/drawing/2014/main" id="{88521F5F-CAC9-4562-B21A-1279A8DA5938}"/>
                    </a:ext>
                  </a:extLst>
                </p:cNvPr>
                <p:cNvGrpSpPr/>
                <p:nvPr/>
              </p:nvGrpSpPr>
              <p:grpSpPr>
                <a:xfrm>
                  <a:off x="874058" y="-110500"/>
                  <a:ext cx="255494" cy="7078999"/>
                  <a:chOff x="107576" y="-99975"/>
                  <a:chExt cx="255494" cy="7078999"/>
                </a:xfrm>
              </p:grpSpPr>
              <p:cxnSp>
                <p:nvCxnSpPr>
                  <p:cNvPr id="2655" name="Straight Connector 2654">
                    <a:extLst>
                      <a:ext uri="{FF2B5EF4-FFF2-40B4-BE49-F238E27FC236}">
                        <a16:creationId xmlns:a16="http://schemas.microsoft.com/office/drawing/2014/main" id="{63F16A2C-F5DC-4DFF-BFB4-6A10922BBA78}"/>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56" name="Straight Connector 2655">
                    <a:extLst>
                      <a:ext uri="{FF2B5EF4-FFF2-40B4-BE49-F238E27FC236}">
                        <a16:creationId xmlns:a16="http://schemas.microsoft.com/office/drawing/2014/main" id="{56435F35-A833-4D42-B087-9DA12A539D48}"/>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57" name="Straight Connector 2656">
                    <a:extLst>
                      <a:ext uri="{FF2B5EF4-FFF2-40B4-BE49-F238E27FC236}">
                        <a16:creationId xmlns:a16="http://schemas.microsoft.com/office/drawing/2014/main" id="{A30CC933-C8C9-4B96-B3F7-37D93207B189}"/>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39" name="Group 2638">
                  <a:extLst>
                    <a:ext uri="{FF2B5EF4-FFF2-40B4-BE49-F238E27FC236}">
                      <a16:creationId xmlns:a16="http://schemas.microsoft.com/office/drawing/2014/main" id="{03CD5520-BF40-473E-9CC2-EFC2D3E43AD8}"/>
                    </a:ext>
                  </a:extLst>
                </p:cNvPr>
                <p:cNvGrpSpPr/>
                <p:nvPr/>
              </p:nvGrpSpPr>
              <p:grpSpPr>
                <a:xfrm>
                  <a:off x="1250576" y="-92664"/>
                  <a:ext cx="255494" cy="7078999"/>
                  <a:chOff x="107576" y="-99975"/>
                  <a:chExt cx="255494" cy="7078999"/>
                </a:xfrm>
              </p:grpSpPr>
              <p:cxnSp>
                <p:nvCxnSpPr>
                  <p:cNvPr id="2652" name="Straight Connector 2651">
                    <a:extLst>
                      <a:ext uri="{FF2B5EF4-FFF2-40B4-BE49-F238E27FC236}">
                        <a16:creationId xmlns:a16="http://schemas.microsoft.com/office/drawing/2014/main" id="{E7045A84-1E97-409E-9669-C9DE6959E570}"/>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53" name="Straight Connector 2652">
                    <a:extLst>
                      <a:ext uri="{FF2B5EF4-FFF2-40B4-BE49-F238E27FC236}">
                        <a16:creationId xmlns:a16="http://schemas.microsoft.com/office/drawing/2014/main" id="{BA3C7C4B-1769-4EE8-88B4-3476A475A51F}"/>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54" name="Straight Connector 2653">
                    <a:extLst>
                      <a:ext uri="{FF2B5EF4-FFF2-40B4-BE49-F238E27FC236}">
                        <a16:creationId xmlns:a16="http://schemas.microsoft.com/office/drawing/2014/main" id="{077C862B-4C08-4121-84D0-336352119C55}"/>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40" name="Group 2639">
                  <a:extLst>
                    <a:ext uri="{FF2B5EF4-FFF2-40B4-BE49-F238E27FC236}">
                      <a16:creationId xmlns:a16="http://schemas.microsoft.com/office/drawing/2014/main" id="{0174CFAA-9F82-42BB-BF14-626E5B583B82}"/>
                    </a:ext>
                  </a:extLst>
                </p:cNvPr>
                <p:cNvGrpSpPr/>
                <p:nvPr/>
              </p:nvGrpSpPr>
              <p:grpSpPr>
                <a:xfrm>
                  <a:off x="1631576" y="-136516"/>
                  <a:ext cx="255494" cy="7078999"/>
                  <a:chOff x="107576" y="-99975"/>
                  <a:chExt cx="255494" cy="7078999"/>
                </a:xfrm>
              </p:grpSpPr>
              <p:cxnSp>
                <p:nvCxnSpPr>
                  <p:cNvPr id="2649" name="Straight Connector 2648">
                    <a:extLst>
                      <a:ext uri="{FF2B5EF4-FFF2-40B4-BE49-F238E27FC236}">
                        <a16:creationId xmlns:a16="http://schemas.microsoft.com/office/drawing/2014/main" id="{45E2042C-A4A6-479C-990F-8C47652BA8F0}"/>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50" name="Straight Connector 2649">
                    <a:extLst>
                      <a:ext uri="{FF2B5EF4-FFF2-40B4-BE49-F238E27FC236}">
                        <a16:creationId xmlns:a16="http://schemas.microsoft.com/office/drawing/2014/main" id="{FC2EB304-155B-47A0-BC4D-4322F5DC7DAC}"/>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51" name="Straight Connector 2650">
                    <a:extLst>
                      <a:ext uri="{FF2B5EF4-FFF2-40B4-BE49-F238E27FC236}">
                        <a16:creationId xmlns:a16="http://schemas.microsoft.com/office/drawing/2014/main" id="{C5A758C3-2234-4CD1-87F7-B02F00D4C612}"/>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41" name="Group 2640">
                  <a:extLst>
                    <a:ext uri="{FF2B5EF4-FFF2-40B4-BE49-F238E27FC236}">
                      <a16:creationId xmlns:a16="http://schemas.microsoft.com/office/drawing/2014/main" id="{D78CC468-E194-4B05-9390-08A45228E6E2}"/>
                    </a:ext>
                  </a:extLst>
                </p:cNvPr>
                <p:cNvGrpSpPr/>
                <p:nvPr/>
              </p:nvGrpSpPr>
              <p:grpSpPr>
                <a:xfrm>
                  <a:off x="2005853" y="-87307"/>
                  <a:ext cx="255494" cy="7078999"/>
                  <a:chOff x="107576" y="-99975"/>
                  <a:chExt cx="255494" cy="7078999"/>
                </a:xfrm>
              </p:grpSpPr>
              <p:cxnSp>
                <p:nvCxnSpPr>
                  <p:cNvPr id="2646" name="Straight Connector 2645">
                    <a:extLst>
                      <a:ext uri="{FF2B5EF4-FFF2-40B4-BE49-F238E27FC236}">
                        <a16:creationId xmlns:a16="http://schemas.microsoft.com/office/drawing/2014/main" id="{9BA389DE-7F9F-4EE4-800E-AE1EDE61F4D6}"/>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47" name="Straight Connector 2646">
                    <a:extLst>
                      <a:ext uri="{FF2B5EF4-FFF2-40B4-BE49-F238E27FC236}">
                        <a16:creationId xmlns:a16="http://schemas.microsoft.com/office/drawing/2014/main" id="{9C7E4047-23A6-4282-8C07-0BD069685D39}"/>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48" name="Straight Connector 2647">
                    <a:extLst>
                      <a:ext uri="{FF2B5EF4-FFF2-40B4-BE49-F238E27FC236}">
                        <a16:creationId xmlns:a16="http://schemas.microsoft.com/office/drawing/2014/main" id="{DF86591C-FB4B-4161-942F-0711C5E01596}"/>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42" name="Group 2641">
                  <a:extLst>
                    <a:ext uri="{FF2B5EF4-FFF2-40B4-BE49-F238E27FC236}">
                      <a16:creationId xmlns:a16="http://schemas.microsoft.com/office/drawing/2014/main" id="{A21B199A-5090-4C30-9A71-908C5B1EB4F8}"/>
                    </a:ext>
                  </a:extLst>
                </p:cNvPr>
                <p:cNvGrpSpPr/>
                <p:nvPr/>
              </p:nvGrpSpPr>
              <p:grpSpPr>
                <a:xfrm>
                  <a:off x="2393576" y="-160388"/>
                  <a:ext cx="255494" cy="7078999"/>
                  <a:chOff x="107576" y="-99975"/>
                  <a:chExt cx="255494" cy="7078999"/>
                </a:xfrm>
              </p:grpSpPr>
              <p:cxnSp>
                <p:nvCxnSpPr>
                  <p:cNvPr id="2643" name="Straight Connector 2642">
                    <a:extLst>
                      <a:ext uri="{FF2B5EF4-FFF2-40B4-BE49-F238E27FC236}">
                        <a16:creationId xmlns:a16="http://schemas.microsoft.com/office/drawing/2014/main" id="{01A31C60-89CB-4897-80A6-69EFA7E40C81}"/>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44" name="Straight Connector 2643">
                    <a:extLst>
                      <a:ext uri="{FF2B5EF4-FFF2-40B4-BE49-F238E27FC236}">
                        <a16:creationId xmlns:a16="http://schemas.microsoft.com/office/drawing/2014/main" id="{5E2638BB-90E1-4EFD-AED8-3EEC1A15D8F5}"/>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45" name="Straight Connector 2644">
                    <a:extLst>
                      <a:ext uri="{FF2B5EF4-FFF2-40B4-BE49-F238E27FC236}">
                        <a16:creationId xmlns:a16="http://schemas.microsoft.com/office/drawing/2014/main" id="{8BDEAAC0-A23D-4E1E-9168-0B9D2667DBA8}"/>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grpSp>
            <p:nvGrpSpPr>
              <p:cNvPr id="2622" name="Group 2621">
                <a:extLst>
                  <a:ext uri="{FF2B5EF4-FFF2-40B4-BE49-F238E27FC236}">
                    <a16:creationId xmlns:a16="http://schemas.microsoft.com/office/drawing/2014/main" id="{00B9986B-2A8D-4EC2-ABD0-2AB319E56F26}"/>
                  </a:ext>
                </a:extLst>
              </p:cNvPr>
              <p:cNvGrpSpPr/>
              <p:nvPr/>
            </p:nvGrpSpPr>
            <p:grpSpPr>
              <a:xfrm>
                <a:off x="10802468" y="-296811"/>
                <a:ext cx="255494" cy="7078999"/>
                <a:chOff x="107576" y="-99975"/>
                <a:chExt cx="255494" cy="7078999"/>
              </a:xfrm>
            </p:grpSpPr>
            <p:cxnSp>
              <p:nvCxnSpPr>
                <p:cNvPr id="2633" name="Straight Connector 2632">
                  <a:extLst>
                    <a:ext uri="{FF2B5EF4-FFF2-40B4-BE49-F238E27FC236}">
                      <a16:creationId xmlns:a16="http://schemas.microsoft.com/office/drawing/2014/main" id="{33016420-4CBB-46BC-8FC6-245976957B78}"/>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34" name="Straight Connector 2633">
                  <a:extLst>
                    <a:ext uri="{FF2B5EF4-FFF2-40B4-BE49-F238E27FC236}">
                      <a16:creationId xmlns:a16="http://schemas.microsoft.com/office/drawing/2014/main" id="{BD406063-BE8F-40D5-AABF-698DF117467C}"/>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35" name="Straight Connector 2634">
                  <a:extLst>
                    <a:ext uri="{FF2B5EF4-FFF2-40B4-BE49-F238E27FC236}">
                      <a16:creationId xmlns:a16="http://schemas.microsoft.com/office/drawing/2014/main" id="{6B1F89EA-FBE5-4752-904F-911D07D44C8F}"/>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23" name="Group 2622">
                <a:extLst>
                  <a:ext uri="{FF2B5EF4-FFF2-40B4-BE49-F238E27FC236}">
                    <a16:creationId xmlns:a16="http://schemas.microsoft.com/office/drawing/2014/main" id="{9325BF26-B861-4EBF-BC1E-796A0598261F}"/>
                  </a:ext>
                </a:extLst>
              </p:cNvPr>
              <p:cNvGrpSpPr/>
              <p:nvPr/>
            </p:nvGrpSpPr>
            <p:grpSpPr>
              <a:xfrm>
                <a:off x="11183468" y="-369892"/>
                <a:ext cx="255494" cy="7078999"/>
                <a:chOff x="107576" y="-99975"/>
                <a:chExt cx="255494" cy="7078999"/>
              </a:xfrm>
            </p:grpSpPr>
            <p:cxnSp>
              <p:nvCxnSpPr>
                <p:cNvPr id="2630" name="Straight Connector 2629">
                  <a:extLst>
                    <a:ext uri="{FF2B5EF4-FFF2-40B4-BE49-F238E27FC236}">
                      <a16:creationId xmlns:a16="http://schemas.microsoft.com/office/drawing/2014/main" id="{6D7A8D72-705C-4270-BB9E-677807F88861}"/>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31" name="Straight Connector 2630">
                  <a:extLst>
                    <a:ext uri="{FF2B5EF4-FFF2-40B4-BE49-F238E27FC236}">
                      <a16:creationId xmlns:a16="http://schemas.microsoft.com/office/drawing/2014/main" id="{24265373-F86C-4D79-ADFC-E43D152272D4}"/>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32" name="Straight Connector 2631">
                  <a:extLst>
                    <a:ext uri="{FF2B5EF4-FFF2-40B4-BE49-F238E27FC236}">
                      <a16:creationId xmlns:a16="http://schemas.microsoft.com/office/drawing/2014/main" id="{F3482B20-0A48-43CB-9D52-AA878CDD66D6}"/>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24" name="Group 2623">
                <a:extLst>
                  <a:ext uri="{FF2B5EF4-FFF2-40B4-BE49-F238E27FC236}">
                    <a16:creationId xmlns:a16="http://schemas.microsoft.com/office/drawing/2014/main" id="{D82759BB-4484-4AA0-8701-A015755C027F}"/>
                  </a:ext>
                </a:extLst>
              </p:cNvPr>
              <p:cNvGrpSpPr/>
              <p:nvPr/>
            </p:nvGrpSpPr>
            <p:grpSpPr>
              <a:xfrm>
                <a:off x="11568950" y="-307336"/>
                <a:ext cx="255494" cy="7078999"/>
                <a:chOff x="107576" y="-99975"/>
                <a:chExt cx="255494" cy="7078999"/>
              </a:xfrm>
            </p:grpSpPr>
            <p:cxnSp>
              <p:nvCxnSpPr>
                <p:cNvPr id="2627" name="Straight Connector 2626">
                  <a:extLst>
                    <a:ext uri="{FF2B5EF4-FFF2-40B4-BE49-F238E27FC236}">
                      <a16:creationId xmlns:a16="http://schemas.microsoft.com/office/drawing/2014/main" id="{2C3851EF-2CBD-4B25-A5F3-C82A2E9E2558}"/>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28" name="Straight Connector 2627">
                  <a:extLst>
                    <a:ext uri="{FF2B5EF4-FFF2-40B4-BE49-F238E27FC236}">
                      <a16:creationId xmlns:a16="http://schemas.microsoft.com/office/drawing/2014/main" id="{53AC5AC3-07CF-466F-A58E-6CCE7CF052B1}"/>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29" name="Straight Connector 2628">
                  <a:extLst>
                    <a:ext uri="{FF2B5EF4-FFF2-40B4-BE49-F238E27FC236}">
                      <a16:creationId xmlns:a16="http://schemas.microsoft.com/office/drawing/2014/main" id="{15165983-C800-46CB-B38B-E549537C217E}"/>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cxnSp>
            <p:nvCxnSpPr>
              <p:cNvPr id="2625" name="Straight Connector 2624">
                <a:extLst>
                  <a:ext uri="{FF2B5EF4-FFF2-40B4-BE49-F238E27FC236}">
                    <a16:creationId xmlns:a16="http://schemas.microsoft.com/office/drawing/2014/main" id="{E01A63AE-0310-4574-9B54-8BA7CC1F6703}"/>
                  </a:ext>
                </a:extLst>
              </p:cNvPr>
              <p:cNvCxnSpPr/>
              <p:nvPr/>
            </p:nvCxnSpPr>
            <p:spPr>
              <a:xfrm>
                <a:off x="11945468" y="-216419"/>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26" name="Straight Connector 2625">
                <a:extLst>
                  <a:ext uri="{FF2B5EF4-FFF2-40B4-BE49-F238E27FC236}">
                    <a16:creationId xmlns:a16="http://schemas.microsoft.com/office/drawing/2014/main" id="{9378D0AF-0F4E-44E6-AA5D-513E03B65BE6}"/>
                  </a:ext>
                </a:extLst>
              </p:cNvPr>
              <p:cNvCxnSpPr/>
              <p:nvPr/>
            </p:nvCxnSpPr>
            <p:spPr>
              <a:xfrm>
                <a:off x="12070974" y="-289500"/>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41" name="Group 2440">
              <a:extLst>
                <a:ext uri="{FF2B5EF4-FFF2-40B4-BE49-F238E27FC236}">
                  <a16:creationId xmlns:a16="http://schemas.microsoft.com/office/drawing/2014/main" id="{EC039870-1FAC-4D3C-BAAD-8E2F1F0CCE30}"/>
                </a:ext>
              </a:extLst>
            </p:cNvPr>
            <p:cNvGrpSpPr/>
            <p:nvPr/>
          </p:nvGrpSpPr>
          <p:grpSpPr>
            <a:xfrm>
              <a:off x="-346799" y="-173056"/>
              <a:ext cx="14188053" cy="7164748"/>
              <a:chOff x="-346799" y="-173056"/>
              <a:chExt cx="14188053" cy="7164748"/>
            </a:xfrm>
          </p:grpSpPr>
          <p:grpSp>
            <p:nvGrpSpPr>
              <p:cNvPr id="2442" name="Group 2441">
                <a:extLst>
                  <a:ext uri="{FF2B5EF4-FFF2-40B4-BE49-F238E27FC236}">
                    <a16:creationId xmlns:a16="http://schemas.microsoft.com/office/drawing/2014/main" id="{1E2E3D69-9D29-448E-8154-C38EF9C2C489}"/>
                  </a:ext>
                </a:extLst>
              </p:cNvPr>
              <p:cNvGrpSpPr/>
              <p:nvPr/>
            </p:nvGrpSpPr>
            <p:grpSpPr>
              <a:xfrm>
                <a:off x="107576" y="-173056"/>
                <a:ext cx="2541494" cy="7164748"/>
                <a:chOff x="107576" y="-173056"/>
                <a:chExt cx="2541494" cy="7164748"/>
              </a:xfrm>
            </p:grpSpPr>
            <p:grpSp>
              <p:nvGrpSpPr>
                <p:cNvPr id="2587" name="Group 2586">
                  <a:extLst>
                    <a:ext uri="{FF2B5EF4-FFF2-40B4-BE49-F238E27FC236}">
                      <a16:creationId xmlns:a16="http://schemas.microsoft.com/office/drawing/2014/main" id="{E3E542FB-CB76-4D25-AB86-E3223C518BBE}"/>
                    </a:ext>
                  </a:extLst>
                </p:cNvPr>
                <p:cNvGrpSpPr/>
                <p:nvPr/>
              </p:nvGrpSpPr>
              <p:grpSpPr>
                <a:xfrm>
                  <a:off x="107576" y="-99975"/>
                  <a:ext cx="255494" cy="7078999"/>
                  <a:chOff x="107576" y="-99975"/>
                  <a:chExt cx="255494" cy="7078999"/>
                </a:xfrm>
              </p:grpSpPr>
              <p:cxnSp>
                <p:nvCxnSpPr>
                  <p:cNvPr id="2612" name="Straight Connector 2611">
                    <a:extLst>
                      <a:ext uri="{FF2B5EF4-FFF2-40B4-BE49-F238E27FC236}">
                        <a16:creationId xmlns:a16="http://schemas.microsoft.com/office/drawing/2014/main" id="{C7493617-D1C9-4C73-8239-3A618ED3C649}"/>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13" name="Straight Connector 2612">
                    <a:extLst>
                      <a:ext uri="{FF2B5EF4-FFF2-40B4-BE49-F238E27FC236}">
                        <a16:creationId xmlns:a16="http://schemas.microsoft.com/office/drawing/2014/main" id="{D3B8CD3B-5221-439F-9264-DDC2F95ED2CE}"/>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14" name="Straight Connector 2613">
                    <a:extLst>
                      <a:ext uri="{FF2B5EF4-FFF2-40B4-BE49-F238E27FC236}">
                        <a16:creationId xmlns:a16="http://schemas.microsoft.com/office/drawing/2014/main" id="{ABE21AA3-8C0B-4D36-804E-14E8AAD5E829}"/>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88" name="Group 2587">
                  <a:extLst>
                    <a:ext uri="{FF2B5EF4-FFF2-40B4-BE49-F238E27FC236}">
                      <a16:creationId xmlns:a16="http://schemas.microsoft.com/office/drawing/2014/main" id="{6610BA32-561A-40B5-AAED-CB2BD3078961}"/>
                    </a:ext>
                  </a:extLst>
                </p:cNvPr>
                <p:cNvGrpSpPr/>
                <p:nvPr/>
              </p:nvGrpSpPr>
              <p:grpSpPr>
                <a:xfrm>
                  <a:off x="488576" y="-173056"/>
                  <a:ext cx="255494" cy="7078999"/>
                  <a:chOff x="107576" y="-99975"/>
                  <a:chExt cx="255494" cy="7078999"/>
                </a:xfrm>
              </p:grpSpPr>
              <p:cxnSp>
                <p:nvCxnSpPr>
                  <p:cNvPr id="2609" name="Straight Connector 2608">
                    <a:extLst>
                      <a:ext uri="{FF2B5EF4-FFF2-40B4-BE49-F238E27FC236}">
                        <a16:creationId xmlns:a16="http://schemas.microsoft.com/office/drawing/2014/main" id="{BA16E554-13D8-44F9-BEF6-9207382A4F49}"/>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10" name="Straight Connector 2609">
                    <a:extLst>
                      <a:ext uri="{FF2B5EF4-FFF2-40B4-BE49-F238E27FC236}">
                        <a16:creationId xmlns:a16="http://schemas.microsoft.com/office/drawing/2014/main" id="{7624CD46-E84F-49B2-8E58-B67BA542825F}"/>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11" name="Straight Connector 2610">
                    <a:extLst>
                      <a:ext uri="{FF2B5EF4-FFF2-40B4-BE49-F238E27FC236}">
                        <a16:creationId xmlns:a16="http://schemas.microsoft.com/office/drawing/2014/main" id="{1C114F25-1C59-457D-A664-1101FA55AE10}"/>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89" name="Group 2588">
                  <a:extLst>
                    <a:ext uri="{FF2B5EF4-FFF2-40B4-BE49-F238E27FC236}">
                      <a16:creationId xmlns:a16="http://schemas.microsoft.com/office/drawing/2014/main" id="{7B526C5E-48DF-4772-AB45-C49C7713CE15}"/>
                    </a:ext>
                  </a:extLst>
                </p:cNvPr>
                <p:cNvGrpSpPr/>
                <p:nvPr/>
              </p:nvGrpSpPr>
              <p:grpSpPr>
                <a:xfrm>
                  <a:off x="874058" y="-110500"/>
                  <a:ext cx="255494" cy="7078999"/>
                  <a:chOff x="107576" y="-99975"/>
                  <a:chExt cx="255494" cy="7078999"/>
                </a:xfrm>
              </p:grpSpPr>
              <p:cxnSp>
                <p:nvCxnSpPr>
                  <p:cNvPr id="2606" name="Straight Connector 2605">
                    <a:extLst>
                      <a:ext uri="{FF2B5EF4-FFF2-40B4-BE49-F238E27FC236}">
                        <a16:creationId xmlns:a16="http://schemas.microsoft.com/office/drawing/2014/main" id="{B950BD56-11D4-4C1B-8322-9EF4E3C1199E}"/>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07" name="Straight Connector 2606">
                    <a:extLst>
                      <a:ext uri="{FF2B5EF4-FFF2-40B4-BE49-F238E27FC236}">
                        <a16:creationId xmlns:a16="http://schemas.microsoft.com/office/drawing/2014/main" id="{37A68805-A20D-4794-A4EA-739FA193A86E}"/>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08" name="Straight Connector 2607">
                    <a:extLst>
                      <a:ext uri="{FF2B5EF4-FFF2-40B4-BE49-F238E27FC236}">
                        <a16:creationId xmlns:a16="http://schemas.microsoft.com/office/drawing/2014/main" id="{42861A9A-EEE2-46C4-8CB5-98AE1CF6B117}"/>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90" name="Group 2589">
                  <a:extLst>
                    <a:ext uri="{FF2B5EF4-FFF2-40B4-BE49-F238E27FC236}">
                      <a16:creationId xmlns:a16="http://schemas.microsoft.com/office/drawing/2014/main" id="{70ADE352-2B76-4B8B-9C89-7D4F8308CF3E}"/>
                    </a:ext>
                  </a:extLst>
                </p:cNvPr>
                <p:cNvGrpSpPr/>
                <p:nvPr/>
              </p:nvGrpSpPr>
              <p:grpSpPr>
                <a:xfrm>
                  <a:off x="1250576" y="-92664"/>
                  <a:ext cx="255494" cy="7078999"/>
                  <a:chOff x="107576" y="-99975"/>
                  <a:chExt cx="255494" cy="7078999"/>
                </a:xfrm>
              </p:grpSpPr>
              <p:cxnSp>
                <p:nvCxnSpPr>
                  <p:cNvPr id="2603" name="Straight Connector 2602">
                    <a:extLst>
                      <a:ext uri="{FF2B5EF4-FFF2-40B4-BE49-F238E27FC236}">
                        <a16:creationId xmlns:a16="http://schemas.microsoft.com/office/drawing/2014/main" id="{2886E7E5-2866-41D8-998B-75D64AB8E519}"/>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04" name="Straight Connector 2603">
                    <a:extLst>
                      <a:ext uri="{FF2B5EF4-FFF2-40B4-BE49-F238E27FC236}">
                        <a16:creationId xmlns:a16="http://schemas.microsoft.com/office/drawing/2014/main" id="{47AC7828-C51D-460E-A2FF-53BF18C3325C}"/>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05" name="Straight Connector 2604">
                    <a:extLst>
                      <a:ext uri="{FF2B5EF4-FFF2-40B4-BE49-F238E27FC236}">
                        <a16:creationId xmlns:a16="http://schemas.microsoft.com/office/drawing/2014/main" id="{9A2F34B5-111D-4DFF-9712-B362C6767A1E}"/>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91" name="Group 2590">
                  <a:extLst>
                    <a:ext uri="{FF2B5EF4-FFF2-40B4-BE49-F238E27FC236}">
                      <a16:creationId xmlns:a16="http://schemas.microsoft.com/office/drawing/2014/main" id="{FBA710E4-0CC6-4C11-9988-17B9AD0E55C2}"/>
                    </a:ext>
                  </a:extLst>
                </p:cNvPr>
                <p:cNvGrpSpPr/>
                <p:nvPr/>
              </p:nvGrpSpPr>
              <p:grpSpPr>
                <a:xfrm>
                  <a:off x="1631576" y="-136516"/>
                  <a:ext cx="255494" cy="7078999"/>
                  <a:chOff x="107576" y="-99975"/>
                  <a:chExt cx="255494" cy="7078999"/>
                </a:xfrm>
              </p:grpSpPr>
              <p:cxnSp>
                <p:nvCxnSpPr>
                  <p:cNvPr id="2600" name="Straight Connector 2599">
                    <a:extLst>
                      <a:ext uri="{FF2B5EF4-FFF2-40B4-BE49-F238E27FC236}">
                        <a16:creationId xmlns:a16="http://schemas.microsoft.com/office/drawing/2014/main" id="{116D7B54-ACC1-47D1-9011-E09DA59CADB4}"/>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01" name="Straight Connector 2600">
                    <a:extLst>
                      <a:ext uri="{FF2B5EF4-FFF2-40B4-BE49-F238E27FC236}">
                        <a16:creationId xmlns:a16="http://schemas.microsoft.com/office/drawing/2014/main" id="{69F9BBBE-A0BD-41F3-8E2E-A33B4FCDAAFE}"/>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02" name="Straight Connector 2601">
                    <a:extLst>
                      <a:ext uri="{FF2B5EF4-FFF2-40B4-BE49-F238E27FC236}">
                        <a16:creationId xmlns:a16="http://schemas.microsoft.com/office/drawing/2014/main" id="{16401652-4753-46AD-A42B-777E03E74FB7}"/>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92" name="Group 2591">
                  <a:extLst>
                    <a:ext uri="{FF2B5EF4-FFF2-40B4-BE49-F238E27FC236}">
                      <a16:creationId xmlns:a16="http://schemas.microsoft.com/office/drawing/2014/main" id="{5F60121F-41CC-42E2-9897-2FC65785FDA3}"/>
                    </a:ext>
                  </a:extLst>
                </p:cNvPr>
                <p:cNvGrpSpPr/>
                <p:nvPr/>
              </p:nvGrpSpPr>
              <p:grpSpPr>
                <a:xfrm>
                  <a:off x="2005853" y="-87307"/>
                  <a:ext cx="255494" cy="7078999"/>
                  <a:chOff x="107576" y="-99975"/>
                  <a:chExt cx="255494" cy="7078999"/>
                </a:xfrm>
              </p:grpSpPr>
              <p:cxnSp>
                <p:nvCxnSpPr>
                  <p:cNvPr id="2597" name="Straight Connector 2596">
                    <a:extLst>
                      <a:ext uri="{FF2B5EF4-FFF2-40B4-BE49-F238E27FC236}">
                        <a16:creationId xmlns:a16="http://schemas.microsoft.com/office/drawing/2014/main" id="{D3EA18EE-F78A-4E5E-9928-939DBC667F9B}"/>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98" name="Straight Connector 2597">
                    <a:extLst>
                      <a:ext uri="{FF2B5EF4-FFF2-40B4-BE49-F238E27FC236}">
                        <a16:creationId xmlns:a16="http://schemas.microsoft.com/office/drawing/2014/main" id="{3C53273D-FD17-4A46-AB4D-0E93ACBDB380}"/>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99" name="Straight Connector 2598">
                    <a:extLst>
                      <a:ext uri="{FF2B5EF4-FFF2-40B4-BE49-F238E27FC236}">
                        <a16:creationId xmlns:a16="http://schemas.microsoft.com/office/drawing/2014/main" id="{2A1453D8-A849-46EC-A7FD-C435FF75A121}"/>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93" name="Group 2592">
                  <a:extLst>
                    <a:ext uri="{FF2B5EF4-FFF2-40B4-BE49-F238E27FC236}">
                      <a16:creationId xmlns:a16="http://schemas.microsoft.com/office/drawing/2014/main" id="{7B80B46B-C54F-4BA8-BC58-C9FFEA7CD18C}"/>
                    </a:ext>
                  </a:extLst>
                </p:cNvPr>
                <p:cNvGrpSpPr/>
                <p:nvPr/>
              </p:nvGrpSpPr>
              <p:grpSpPr>
                <a:xfrm>
                  <a:off x="2393576" y="-160388"/>
                  <a:ext cx="255494" cy="7078999"/>
                  <a:chOff x="107576" y="-99975"/>
                  <a:chExt cx="255494" cy="7078999"/>
                </a:xfrm>
              </p:grpSpPr>
              <p:cxnSp>
                <p:nvCxnSpPr>
                  <p:cNvPr id="2594" name="Straight Connector 2593">
                    <a:extLst>
                      <a:ext uri="{FF2B5EF4-FFF2-40B4-BE49-F238E27FC236}">
                        <a16:creationId xmlns:a16="http://schemas.microsoft.com/office/drawing/2014/main" id="{A04A90B2-0A76-4C7B-9C66-73DD8CA2BAC5}"/>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95" name="Straight Connector 2594">
                    <a:extLst>
                      <a:ext uri="{FF2B5EF4-FFF2-40B4-BE49-F238E27FC236}">
                        <a16:creationId xmlns:a16="http://schemas.microsoft.com/office/drawing/2014/main" id="{62180F2B-D4AF-495D-BA19-0D90F7C40D64}"/>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96" name="Straight Connector 2595">
                    <a:extLst>
                      <a:ext uri="{FF2B5EF4-FFF2-40B4-BE49-F238E27FC236}">
                        <a16:creationId xmlns:a16="http://schemas.microsoft.com/office/drawing/2014/main" id="{E78B87BC-2765-4DA6-AC63-7C5B5895F865}"/>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grpSp>
            <p:nvGrpSpPr>
              <p:cNvPr id="2443" name="Group 2442">
                <a:extLst>
                  <a:ext uri="{FF2B5EF4-FFF2-40B4-BE49-F238E27FC236}">
                    <a16:creationId xmlns:a16="http://schemas.microsoft.com/office/drawing/2014/main" id="{E3BE210D-0C35-46D5-9B43-3B9E73E24F97}"/>
                  </a:ext>
                </a:extLst>
              </p:cNvPr>
              <p:cNvGrpSpPr/>
              <p:nvPr/>
            </p:nvGrpSpPr>
            <p:grpSpPr>
              <a:xfrm rot="16200000">
                <a:off x="2063246" y="1948753"/>
                <a:ext cx="2541494" cy="7164748"/>
                <a:chOff x="107576" y="-173056"/>
                <a:chExt cx="2541494" cy="7164748"/>
              </a:xfrm>
            </p:grpSpPr>
            <p:grpSp>
              <p:nvGrpSpPr>
                <p:cNvPr id="2559" name="Group 2558">
                  <a:extLst>
                    <a:ext uri="{FF2B5EF4-FFF2-40B4-BE49-F238E27FC236}">
                      <a16:creationId xmlns:a16="http://schemas.microsoft.com/office/drawing/2014/main" id="{51C3DDEB-0E2B-4996-92EF-87F01DCEB0E1}"/>
                    </a:ext>
                  </a:extLst>
                </p:cNvPr>
                <p:cNvGrpSpPr/>
                <p:nvPr/>
              </p:nvGrpSpPr>
              <p:grpSpPr>
                <a:xfrm>
                  <a:off x="107576" y="-99975"/>
                  <a:ext cx="255494" cy="7078999"/>
                  <a:chOff x="107576" y="-99975"/>
                  <a:chExt cx="255494" cy="7078999"/>
                </a:xfrm>
              </p:grpSpPr>
              <p:cxnSp>
                <p:nvCxnSpPr>
                  <p:cNvPr id="2584" name="Straight Connector 2583">
                    <a:extLst>
                      <a:ext uri="{FF2B5EF4-FFF2-40B4-BE49-F238E27FC236}">
                        <a16:creationId xmlns:a16="http://schemas.microsoft.com/office/drawing/2014/main" id="{AB885B4D-42E1-42D8-992B-0C0A3361FB34}"/>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85" name="Straight Connector 2584">
                    <a:extLst>
                      <a:ext uri="{FF2B5EF4-FFF2-40B4-BE49-F238E27FC236}">
                        <a16:creationId xmlns:a16="http://schemas.microsoft.com/office/drawing/2014/main" id="{23430081-EEAE-4EB7-9291-2BCC2CC229C5}"/>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86" name="Straight Connector 2585">
                    <a:extLst>
                      <a:ext uri="{FF2B5EF4-FFF2-40B4-BE49-F238E27FC236}">
                        <a16:creationId xmlns:a16="http://schemas.microsoft.com/office/drawing/2014/main" id="{FCB7D45A-B162-4B22-B134-806451077230}"/>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60" name="Group 2559">
                  <a:extLst>
                    <a:ext uri="{FF2B5EF4-FFF2-40B4-BE49-F238E27FC236}">
                      <a16:creationId xmlns:a16="http://schemas.microsoft.com/office/drawing/2014/main" id="{31464BE3-5AF7-4CAE-9C11-16D2E94366E7}"/>
                    </a:ext>
                  </a:extLst>
                </p:cNvPr>
                <p:cNvGrpSpPr/>
                <p:nvPr/>
              </p:nvGrpSpPr>
              <p:grpSpPr>
                <a:xfrm>
                  <a:off x="488576" y="-173056"/>
                  <a:ext cx="255494" cy="7078999"/>
                  <a:chOff x="107576" y="-99975"/>
                  <a:chExt cx="255494" cy="7078999"/>
                </a:xfrm>
              </p:grpSpPr>
              <p:cxnSp>
                <p:nvCxnSpPr>
                  <p:cNvPr id="2581" name="Straight Connector 2580">
                    <a:extLst>
                      <a:ext uri="{FF2B5EF4-FFF2-40B4-BE49-F238E27FC236}">
                        <a16:creationId xmlns:a16="http://schemas.microsoft.com/office/drawing/2014/main" id="{487282C7-DA0A-4C57-9629-4D6E9B0D096D}"/>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82" name="Straight Connector 2581">
                    <a:extLst>
                      <a:ext uri="{FF2B5EF4-FFF2-40B4-BE49-F238E27FC236}">
                        <a16:creationId xmlns:a16="http://schemas.microsoft.com/office/drawing/2014/main" id="{22D61ECB-37C6-4586-9168-5E212D6DDFD4}"/>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83" name="Straight Connector 2582">
                    <a:extLst>
                      <a:ext uri="{FF2B5EF4-FFF2-40B4-BE49-F238E27FC236}">
                        <a16:creationId xmlns:a16="http://schemas.microsoft.com/office/drawing/2014/main" id="{240DF33E-D24D-442B-BE18-498A8133EDC2}"/>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61" name="Group 2560">
                  <a:extLst>
                    <a:ext uri="{FF2B5EF4-FFF2-40B4-BE49-F238E27FC236}">
                      <a16:creationId xmlns:a16="http://schemas.microsoft.com/office/drawing/2014/main" id="{38CEB515-A8D8-4373-83E2-61E960B635C7}"/>
                    </a:ext>
                  </a:extLst>
                </p:cNvPr>
                <p:cNvGrpSpPr/>
                <p:nvPr/>
              </p:nvGrpSpPr>
              <p:grpSpPr>
                <a:xfrm>
                  <a:off x="874058" y="-110500"/>
                  <a:ext cx="255494" cy="7078999"/>
                  <a:chOff x="107576" y="-99975"/>
                  <a:chExt cx="255494" cy="7078999"/>
                </a:xfrm>
              </p:grpSpPr>
              <p:cxnSp>
                <p:nvCxnSpPr>
                  <p:cNvPr id="2578" name="Straight Connector 2577">
                    <a:extLst>
                      <a:ext uri="{FF2B5EF4-FFF2-40B4-BE49-F238E27FC236}">
                        <a16:creationId xmlns:a16="http://schemas.microsoft.com/office/drawing/2014/main" id="{D9B28508-AEA9-4F1F-A002-B1B498942768}"/>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79" name="Straight Connector 2578">
                    <a:extLst>
                      <a:ext uri="{FF2B5EF4-FFF2-40B4-BE49-F238E27FC236}">
                        <a16:creationId xmlns:a16="http://schemas.microsoft.com/office/drawing/2014/main" id="{56517787-09C9-481B-9584-A63A629E0CE5}"/>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80" name="Straight Connector 2579">
                    <a:extLst>
                      <a:ext uri="{FF2B5EF4-FFF2-40B4-BE49-F238E27FC236}">
                        <a16:creationId xmlns:a16="http://schemas.microsoft.com/office/drawing/2014/main" id="{FC316AF1-CFB3-4994-9FB7-D16BB13A495A}"/>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62" name="Group 2561">
                  <a:extLst>
                    <a:ext uri="{FF2B5EF4-FFF2-40B4-BE49-F238E27FC236}">
                      <a16:creationId xmlns:a16="http://schemas.microsoft.com/office/drawing/2014/main" id="{10B5C5DC-F97E-48DB-A5D7-64732DE92C42}"/>
                    </a:ext>
                  </a:extLst>
                </p:cNvPr>
                <p:cNvGrpSpPr/>
                <p:nvPr/>
              </p:nvGrpSpPr>
              <p:grpSpPr>
                <a:xfrm>
                  <a:off x="1250576" y="-92664"/>
                  <a:ext cx="255494" cy="7078999"/>
                  <a:chOff x="107576" y="-99975"/>
                  <a:chExt cx="255494" cy="7078999"/>
                </a:xfrm>
              </p:grpSpPr>
              <p:cxnSp>
                <p:nvCxnSpPr>
                  <p:cNvPr id="2575" name="Straight Connector 2574">
                    <a:extLst>
                      <a:ext uri="{FF2B5EF4-FFF2-40B4-BE49-F238E27FC236}">
                        <a16:creationId xmlns:a16="http://schemas.microsoft.com/office/drawing/2014/main" id="{0226F69B-9E9F-4AA3-8E46-BF62BBB7C44C}"/>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76" name="Straight Connector 2575">
                    <a:extLst>
                      <a:ext uri="{FF2B5EF4-FFF2-40B4-BE49-F238E27FC236}">
                        <a16:creationId xmlns:a16="http://schemas.microsoft.com/office/drawing/2014/main" id="{A26AE1E8-458B-498A-BBF2-A1E74200BB92}"/>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77" name="Straight Connector 2576">
                    <a:extLst>
                      <a:ext uri="{FF2B5EF4-FFF2-40B4-BE49-F238E27FC236}">
                        <a16:creationId xmlns:a16="http://schemas.microsoft.com/office/drawing/2014/main" id="{251C62DE-3BA6-413C-B850-FB80F45E299A}"/>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63" name="Group 2562">
                  <a:extLst>
                    <a:ext uri="{FF2B5EF4-FFF2-40B4-BE49-F238E27FC236}">
                      <a16:creationId xmlns:a16="http://schemas.microsoft.com/office/drawing/2014/main" id="{CF65A450-6A0C-40BE-B633-99796F07EA3B}"/>
                    </a:ext>
                  </a:extLst>
                </p:cNvPr>
                <p:cNvGrpSpPr/>
                <p:nvPr/>
              </p:nvGrpSpPr>
              <p:grpSpPr>
                <a:xfrm>
                  <a:off x="1631576" y="-136516"/>
                  <a:ext cx="255494" cy="7078999"/>
                  <a:chOff x="107576" y="-99975"/>
                  <a:chExt cx="255494" cy="7078999"/>
                </a:xfrm>
              </p:grpSpPr>
              <p:cxnSp>
                <p:nvCxnSpPr>
                  <p:cNvPr id="2572" name="Straight Connector 2571">
                    <a:extLst>
                      <a:ext uri="{FF2B5EF4-FFF2-40B4-BE49-F238E27FC236}">
                        <a16:creationId xmlns:a16="http://schemas.microsoft.com/office/drawing/2014/main" id="{4159F62A-8943-49B3-BFE8-54DBEFDA453A}"/>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73" name="Straight Connector 2572">
                    <a:extLst>
                      <a:ext uri="{FF2B5EF4-FFF2-40B4-BE49-F238E27FC236}">
                        <a16:creationId xmlns:a16="http://schemas.microsoft.com/office/drawing/2014/main" id="{0DD52E6F-4B2E-4CBF-95AE-494175D88AB8}"/>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74" name="Straight Connector 2573">
                    <a:extLst>
                      <a:ext uri="{FF2B5EF4-FFF2-40B4-BE49-F238E27FC236}">
                        <a16:creationId xmlns:a16="http://schemas.microsoft.com/office/drawing/2014/main" id="{040ED127-1759-4D24-B75C-EA8B9FE645B2}"/>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64" name="Group 2563">
                  <a:extLst>
                    <a:ext uri="{FF2B5EF4-FFF2-40B4-BE49-F238E27FC236}">
                      <a16:creationId xmlns:a16="http://schemas.microsoft.com/office/drawing/2014/main" id="{D7EE6E7C-1513-4D97-8016-58A33E49A4BF}"/>
                    </a:ext>
                  </a:extLst>
                </p:cNvPr>
                <p:cNvGrpSpPr/>
                <p:nvPr/>
              </p:nvGrpSpPr>
              <p:grpSpPr>
                <a:xfrm>
                  <a:off x="2005853" y="-87307"/>
                  <a:ext cx="255494" cy="7078999"/>
                  <a:chOff x="107576" y="-99975"/>
                  <a:chExt cx="255494" cy="7078999"/>
                </a:xfrm>
              </p:grpSpPr>
              <p:cxnSp>
                <p:nvCxnSpPr>
                  <p:cNvPr id="2569" name="Straight Connector 2568">
                    <a:extLst>
                      <a:ext uri="{FF2B5EF4-FFF2-40B4-BE49-F238E27FC236}">
                        <a16:creationId xmlns:a16="http://schemas.microsoft.com/office/drawing/2014/main" id="{0521E519-896C-4DC2-8343-F99787BCA286}"/>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70" name="Straight Connector 2569">
                    <a:extLst>
                      <a:ext uri="{FF2B5EF4-FFF2-40B4-BE49-F238E27FC236}">
                        <a16:creationId xmlns:a16="http://schemas.microsoft.com/office/drawing/2014/main" id="{EB8D9DFB-389B-42B9-9BFD-E836D1D0FBE1}"/>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71" name="Straight Connector 2570">
                    <a:extLst>
                      <a:ext uri="{FF2B5EF4-FFF2-40B4-BE49-F238E27FC236}">
                        <a16:creationId xmlns:a16="http://schemas.microsoft.com/office/drawing/2014/main" id="{C8F4CD61-ACFE-406C-ACF5-F34F2CC6364E}"/>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65" name="Group 2564">
                  <a:extLst>
                    <a:ext uri="{FF2B5EF4-FFF2-40B4-BE49-F238E27FC236}">
                      <a16:creationId xmlns:a16="http://schemas.microsoft.com/office/drawing/2014/main" id="{7C96BA76-C622-496D-8277-7B02DAD4CE99}"/>
                    </a:ext>
                  </a:extLst>
                </p:cNvPr>
                <p:cNvGrpSpPr/>
                <p:nvPr/>
              </p:nvGrpSpPr>
              <p:grpSpPr>
                <a:xfrm>
                  <a:off x="2393576" y="-160388"/>
                  <a:ext cx="255494" cy="7078999"/>
                  <a:chOff x="107576" y="-99975"/>
                  <a:chExt cx="255494" cy="7078999"/>
                </a:xfrm>
              </p:grpSpPr>
              <p:cxnSp>
                <p:nvCxnSpPr>
                  <p:cNvPr id="2566" name="Straight Connector 2565">
                    <a:extLst>
                      <a:ext uri="{FF2B5EF4-FFF2-40B4-BE49-F238E27FC236}">
                        <a16:creationId xmlns:a16="http://schemas.microsoft.com/office/drawing/2014/main" id="{8118B717-4E32-4DDD-98E9-F0C427F76E8D}"/>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67" name="Straight Connector 2566">
                    <a:extLst>
                      <a:ext uri="{FF2B5EF4-FFF2-40B4-BE49-F238E27FC236}">
                        <a16:creationId xmlns:a16="http://schemas.microsoft.com/office/drawing/2014/main" id="{0CD0F26C-6340-4D0A-A4C9-E08898D95BC3}"/>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68" name="Straight Connector 2567">
                    <a:extLst>
                      <a:ext uri="{FF2B5EF4-FFF2-40B4-BE49-F238E27FC236}">
                        <a16:creationId xmlns:a16="http://schemas.microsoft.com/office/drawing/2014/main" id="{6B1DBAC4-2F80-4B4C-B1E6-81F7889B0E13}"/>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grpSp>
            <p:nvGrpSpPr>
              <p:cNvPr id="2444" name="Group 2443">
                <a:extLst>
                  <a:ext uri="{FF2B5EF4-FFF2-40B4-BE49-F238E27FC236}">
                    <a16:creationId xmlns:a16="http://schemas.microsoft.com/office/drawing/2014/main" id="{5EEF9371-36EE-4D18-9F39-C4B467B94E5D}"/>
                  </a:ext>
                </a:extLst>
              </p:cNvPr>
              <p:cNvGrpSpPr/>
              <p:nvPr/>
            </p:nvGrpSpPr>
            <p:grpSpPr>
              <a:xfrm rot="16200000">
                <a:off x="2014037" y="-724970"/>
                <a:ext cx="2541494" cy="7164748"/>
                <a:chOff x="107576" y="-173056"/>
                <a:chExt cx="2541494" cy="7164748"/>
              </a:xfrm>
            </p:grpSpPr>
            <p:grpSp>
              <p:nvGrpSpPr>
                <p:cNvPr id="2531" name="Group 2530">
                  <a:extLst>
                    <a:ext uri="{FF2B5EF4-FFF2-40B4-BE49-F238E27FC236}">
                      <a16:creationId xmlns:a16="http://schemas.microsoft.com/office/drawing/2014/main" id="{7AB0977E-CC84-4DD1-B8A6-7C1895D3EACF}"/>
                    </a:ext>
                  </a:extLst>
                </p:cNvPr>
                <p:cNvGrpSpPr/>
                <p:nvPr/>
              </p:nvGrpSpPr>
              <p:grpSpPr>
                <a:xfrm>
                  <a:off x="107576" y="-99975"/>
                  <a:ext cx="255494" cy="7078999"/>
                  <a:chOff x="107576" y="-99975"/>
                  <a:chExt cx="255494" cy="7078999"/>
                </a:xfrm>
              </p:grpSpPr>
              <p:cxnSp>
                <p:nvCxnSpPr>
                  <p:cNvPr id="2556" name="Straight Connector 2555">
                    <a:extLst>
                      <a:ext uri="{FF2B5EF4-FFF2-40B4-BE49-F238E27FC236}">
                        <a16:creationId xmlns:a16="http://schemas.microsoft.com/office/drawing/2014/main" id="{D95A40BC-328B-49BF-BD8A-FE678DD04F4D}"/>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57" name="Straight Connector 2556">
                    <a:extLst>
                      <a:ext uri="{FF2B5EF4-FFF2-40B4-BE49-F238E27FC236}">
                        <a16:creationId xmlns:a16="http://schemas.microsoft.com/office/drawing/2014/main" id="{763D87CB-2F6B-4077-9D64-53CA1C2177A4}"/>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58" name="Straight Connector 2557">
                    <a:extLst>
                      <a:ext uri="{FF2B5EF4-FFF2-40B4-BE49-F238E27FC236}">
                        <a16:creationId xmlns:a16="http://schemas.microsoft.com/office/drawing/2014/main" id="{43A61537-E658-473B-B163-ADEF6E1294EE}"/>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32" name="Group 2531">
                  <a:extLst>
                    <a:ext uri="{FF2B5EF4-FFF2-40B4-BE49-F238E27FC236}">
                      <a16:creationId xmlns:a16="http://schemas.microsoft.com/office/drawing/2014/main" id="{14687A2C-2B26-4A83-9D65-1319C998EEC9}"/>
                    </a:ext>
                  </a:extLst>
                </p:cNvPr>
                <p:cNvGrpSpPr/>
                <p:nvPr/>
              </p:nvGrpSpPr>
              <p:grpSpPr>
                <a:xfrm>
                  <a:off x="488576" y="-173056"/>
                  <a:ext cx="255494" cy="7078999"/>
                  <a:chOff x="107576" y="-99975"/>
                  <a:chExt cx="255494" cy="7078999"/>
                </a:xfrm>
              </p:grpSpPr>
              <p:cxnSp>
                <p:nvCxnSpPr>
                  <p:cNvPr id="2553" name="Straight Connector 2552">
                    <a:extLst>
                      <a:ext uri="{FF2B5EF4-FFF2-40B4-BE49-F238E27FC236}">
                        <a16:creationId xmlns:a16="http://schemas.microsoft.com/office/drawing/2014/main" id="{E2BFC810-D920-48FF-B177-529D2236092B}"/>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54" name="Straight Connector 2553">
                    <a:extLst>
                      <a:ext uri="{FF2B5EF4-FFF2-40B4-BE49-F238E27FC236}">
                        <a16:creationId xmlns:a16="http://schemas.microsoft.com/office/drawing/2014/main" id="{AC92CC90-504F-4D66-AA0A-41DCC9BE241B}"/>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55" name="Straight Connector 2554">
                    <a:extLst>
                      <a:ext uri="{FF2B5EF4-FFF2-40B4-BE49-F238E27FC236}">
                        <a16:creationId xmlns:a16="http://schemas.microsoft.com/office/drawing/2014/main" id="{E181F3B6-7C5B-4107-AEB8-EFC2CA083D81}"/>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33" name="Group 2532">
                  <a:extLst>
                    <a:ext uri="{FF2B5EF4-FFF2-40B4-BE49-F238E27FC236}">
                      <a16:creationId xmlns:a16="http://schemas.microsoft.com/office/drawing/2014/main" id="{C45559C4-7C88-4F93-9263-A956BA68F925}"/>
                    </a:ext>
                  </a:extLst>
                </p:cNvPr>
                <p:cNvGrpSpPr/>
                <p:nvPr/>
              </p:nvGrpSpPr>
              <p:grpSpPr>
                <a:xfrm>
                  <a:off x="874058" y="-110500"/>
                  <a:ext cx="255494" cy="7078999"/>
                  <a:chOff x="107576" y="-99975"/>
                  <a:chExt cx="255494" cy="7078999"/>
                </a:xfrm>
              </p:grpSpPr>
              <p:cxnSp>
                <p:nvCxnSpPr>
                  <p:cNvPr id="2550" name="Straight Connector 2549">
                    <a:extLst>
                      <a:ext uri="{FF2B5EF4-FFF2-40B4-BE49-F238E27FC236}">
                        <a16:creationId xmlns:a16="http://schemas.microsoft.com/office/drawing/2014/main" id="{701088EE-8B3B-436C-B8BC-CF30E5795073}"/>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51" name="Straight Connector 2550">
                    <a:extLst>
                      <a:ext uri="{FF2B5EF4-FFF2-40B4-BE49-F238E27FC236}">
                        <a16:creationId xmlns:a16="http://schemas.microsoft.com/office/drawing/2014/main" id="{33ABE4EB-6E0F-4DA6-91CB-6CDF4B3C5B4C}"/>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52" name="Straight Connector 2551">
                    <a:extLst>
                      <a:ext uri="{FF2B5EF4-FFF2-40B4-BE49-F238E27FC236}">
                        <a16:creationId xmlns:a16="http://schemas.microsoft.com/office/drawing/2014/main" id="{158C95D6-B2EF-4859-B3E2-8606256E6D25}"/>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34" name="Group 2533">
                  <a:extLst>
                    <a:ext uri="{FF2B5EF4-FFF2-40B4-BE49-F238E27FC236}">
                      <a16:creationId xmlns:a16="http://schemas.microsoft.com/office/drawing/2014/main" id="{F7A278D2-2CF1-4E59-AF30-D896561151D6}"/>
                    </a:ext>
                  </a:extLst>
                </p:cNvPr>
                <p:cNvGrpSpPr/>
                <p:nvPr/>
              </p:nvGrpSpPr>
              <p:grpSpPr>
                <a:xfrm>
                  <a:off x="1250576" y="-92664"/>
                  <a:ext cx="255494" cy="7078999"/>
                  <a:chOff x="107576" y="-99975"/>
                  <a:chExt cx="255494" cy="7078999"/>
                </a:xfrm>
              </p:grpSpPr>
              <p:cxnSp>
                <p:nvCxnSpPr>
                  <p:cNvPr id="2547" name="Straight Connector 2546">
                    <a:extLst>
                      <a:ext uri="{FF2B5EF4-FFF2-40B4-BE49-F238E27FC236}">
                        <a16:creationId xmlns:a16="http://schemas.microsoft.com/office/drawing/2014/main" id="{D74BC6D6-DDC6-433A-A4ED-D095AC01024D}"/>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48" name="Straight Connector 2547">
                    <a:extLst>
                      <a:ext uri="{FF2B5EF4-FFF2-40B4-BE49-F238E27FC236}">
                        <a16:creationId xmlns:a16="http://schemas.microsoft.com/office/drawing/2014/main" id="{7231001C-4C7A-45F2-AD8F-8CFA9109DB80}"/>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49" name="Straight Connector 2548">
                    <a:extLst>
                      <a:ext uri="{FF2B5EF4-FFF2-40B4-BE49-F238E27FC236}">
                        <a16:creationId xmlns:a16="http://schemas.microsoft.com/office/drawing/2014/main" id="{E7A06D9F-7C4B-4B93-BC56-6A4420831CF3}"/>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35" name="Group 2534">
                  <a:extLst>
                    <a:ext uri="{FF2B5EF4-FFF2-40B4-BE49-F238E27FC236}">
                      <a16:creationId xmlns:a16="http://schemas.microsoft.com/office/drawing/2014/main" id="{2D37AA15-D4B9-4C45-BA9D-3079B3FC9B0F}"/>
                    </a:ext>
                  </a:extLst>
                </p:cNvPr>
                <p:cNvGrpSpPr/>
                <p:nvPr/>
              </p:nvGrpSpPr>
              <p:grpSpPr>
                <a:xfrm>
                  <a:off x="1631576" y="-136516"/>
                  <a:ext cx="255494" cy="7078999"/>
                  <a:chOff x="107576" y="-99975"/>
                  <a:chExt cx="255494" cy="7078999"/>
                </a:xfrm>
              </p:grpSpPr>
              <p:cxnSp>
                <p:nvCxnSpPr>
                  <p:cNvPr id="2544" name="Straight Connector 2543">
                    <a:extLst>
                      <a:ext uri="{FF2B5EF4-FFF2-40B4-BE49-F238E27FC236}">
                        <a16:creationId xmlns:a16="http://schemas.microsoft.com/office/drawing/2014/main" id="{326C2534-84F4-4354-A24E-DEB7CE08A9AB}"/>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45" name="Straight Connector 2544">
                    <a:extLst>
                      <a:ext uri="{FF2B5EF4-FFF2-40B4-BE49-F238E27FC236}">
                        <a16:creationId xmlns:a16="http://schemas.microsoft.com/office/drawing/2014/main" id="{4AF7463F-95D4-40FB-94EE-B06F3AF0952F}"/>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46" name="Straight Connector 2545">
                    <a:extLst>
                      <a:ext uri="{FF2B5EF4-FFF2-40B4-BE49-F238E27FC236}">
                        <a16:creationId xmlns:a16="http://schemas.microsoft.com/office/drawing/2014/main" id="{BB36C5F8-4B8B-4A8E-BE9E-C20DB10A8F9F}"/>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36" name="Group 2535">
                  <a:extLst>
                    <a:ext uri="{FF2B5EF4-FFF2-40B4-BE49-F238E27FC236}">
                      <a16:creationId xmlns:a16="http://schemas.microsoft.com/office/drawing/2014/main" id="{6732B72C-C871-4BAF-8763-A8AF28F08B9B}"/>
                    </a:ext>
                  </a:extLst>
                </p:cNvPr>
                <p:cNvGrpSpPr/>
                <p:nvPr/>
              </p:nvGrpSpPr>
              <p:grpSpPr>
                <a:xfrm>
                  <a:off x="2005853" y="-87307"/>
                  <a:ext cx="255494" cy="7078999"/>
                  <a:chOff x="107576" y="-99975"/>
                  <a:chExt cx="255494" cy="7078999"/>
                </a:xfrm>
              </p:grpSpPr>
              <p:cxnSp>
                <p:nvCxnSpPr>
                  <p:cNvPr id="2541" name="Straight Connector 2540">
                    <a:extLst>
                      <a:ext uri="{FF2B5EF4-FFF2-40B4-BE49-F238E27FC236}">
                        <a16:creationId xmlns:a16="http://schemas.microsoft.com/office/drawing/2014/main" id="{9D7278DD-A49C-4552-84D3-92E300D87728}"/>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42" name="Straight Connector 2541">
                    <a:extLst>
                      <a:ext uri="{FF2B5EF4-FFF2-40B4-BE49-F238E27FC236}">
                        <a16:creationId xmlns:a16="http://schemas.microsoft.com/office/drawing/2014/main" id="{5AC9D86F-18F8-4A1A-8657-B5924FF5DBE6}"/>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43" name="Straight Connector 2542">
                    <a:extLst>
                      <a:ext uri="{FF2B5EF4-FFF2-40B4-BE49-F238E27FC236}">
                        <a16:creationId xmlns:a16="http://schemas.microsoft.com/office/drawing/2014/main" id="{2789BFEA-4A53-49D2-BDCA-891E19767325}"/>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37" name="Group 2536">
                  <a:extLst>
                    <a:ext uri="{FF2B5EF4-FFF2-40B4-BE49-F238E27FC236}">
                      <a16:creationId xmlns:a16="http://schemas.microsoft.com/office/drawing/2014/main" id="{7419D8BA-A4DA-4516-B933-C66C370993A0}"/>
                    </a:ext>
                  </a:extLst>
                </p:cNvPr>
                <p:cNvGrpSpPr/>
                <p:nvPr/>
              </p:nvGrpSpPr>
              <p:grpSpPr>
                <a:xfrm>
                  <a:off x="2393576" y="-160388"/>
                  <a:ext cx="255494" cy="7078999"/>
                  <a:chOff x="107576" y="-99975"/>
                  <a:chExt cx="255494" cy="7078999"/>
                </a:xfrm>
              </p:grpSpPr>
              <p:cxnSp>
                <p:nvCxnSpPr>
                  <p:cNvPr id="2538" name="Straight Connector 2537">
                    <a:extLst>
                      <a:ext uri="{FF2B5EF4-FFF2-40B4-BE49-F238E27FC236}">
                        <a16:creationId xmlns:a16="http://schemas.microsoft.com/office/drawing/2014/main" id="{EB88E70F-1F8D-4F04-A73E-4E6F685E9995}"/>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39" name="Straight Connector 2538">
                    <a:extLst>
                      <a:ext uri="{FF2B5EF4-FFF2-40B4-BE49-F238E27FC236}">
                        <a16:creationId xmlns:a16="http://schemas.microsoft.com/office/drawing/2014/main" id="{AC23CA33-7939-4CCA-9D6B-6345E7C411F5}"/>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40" name="Straight Connector 2539">
                    <a:extLst>
                      <a:ext uri="{FF2B5EF4-FFF2-40B4-BE49-F238E27FC236}">
                        <a16:creationId xmlns:a16="http://schemas.microsoft.com/office/drawing/2014/main" id="{991A7A84-78F9-418E-9B21-F898CCC1A28C}"/>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grpSp>
            <p:nvGrpSpPr>
              <p:cNvPr id="2445" name="Group 2444">
                <a:extLst>
                  <a:ext uri="{FF2B5EF4-FFF2-40B4-BE49-F238E27FC236}">
                    <a16:creationId xmlns:a16="http://schemas.microsoft.com/office/drawing/2014/main" id="{D870321A-C5ED-47FB-8A65-70EA5B272A33}"/>
                  </a:ext>
                </a:extLst>
              </p:cNvPr>
              <p:cNvGrpSpPr/>
              <p:nvPr/>
            </p:nvGrpSpPr>
            <p:grpSpPr>
              <a:xfrm rot="16200000">
                <a:off x="3138035" y="-2212818"/>
                <a:ext cx="255494" cy="7078999"/>
                <a:chOff x="107576" y="-99975"/>
                <a:chExt cx="255494" cy="7078999"/>
              </a:xfrm>
            </p:grpSpPr>
            <p:cxnSp>
              <p:nvCxnSpPr>
                <p:cNvPr id="2528" name="Straight Connector 2527">
                  <a:extLst>
                    <a:ext uri="{FF2B5EF4-FFF2-40B4-BE49-F238E27FC236}">
                      <a16:creationId xmlns:a16="http://schemas.microsoft.com/office/drawing/2014/main" id="{EFAA330B-7377-4B64-A53F-4B8D5C6DE770}"/>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29" name="Straight Connector 2528">
                  <a:extLst>
                    <a:ext uri="{FF2B5EF4-FFF2-40B4-BE49-F238E27FC236}">
                      <a16:creationId xmlns:a16="http://schemas.microsoft.com/office/drawing/2014/main" id="{7585EA85-403A-4F7E-855A-2D4912373054}"/>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30" name="Straight Connector 2529">
                  <a:extLst>
                    <a:ext uri="{FF2B5EF4-FFF2-40B4-BE49-F238E27FC236}">
                      <a16:creationId xmlns:a16="http://schemas.microsoft.com/office/drawing/2014/main" id="{D5C21293-C275-48AD-A083-693E3F2D3DD6}"/>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46" name="Group 2445">
                <a:extLst>
                  <a:ext uri="{FF2B5EF4-FFF2-40B4-BE49-F238E27FC236}">
                    <a16:creationId xmlns:a16="http://schemas.microsoft.com/office/drawing/2014/main" id="{39352769-2FFC-42C8-91F0-5F986617B1E1}"/>
                  </a:ext>
                </a:extLst>
              </p:cNvPr>
              <p:cNvGrpSpPr/>
              <p:nvPr/>
            </p:nvGrpSpPr>
            <p:grpSpPr>
              <a:xfrm rot="16200000">
                <a:off x="3064954" y="-2593818"/>
                <a:ext cx="255494" cy="7078999"/>
                <a:chOff x="107576" y="-99975"/>
                <a:chExt cx="255494" cy="7078999"/>
              </a:xfrm>
            </p:grpSpPr>
            <p:cxnSp>
              <p:nvCxnSpPr>
                <p:cNvPr id="2525" name="Straight Connector 2524">
                  <a:extLst>
                    <a:ext uri="{FF2B5EF4-FFF2-40B4-BE49-F238E27FC236}">
                      <a16:creationId xmlns:a16="http://schemas.microsoft.com/office/drawing/2014/main" id="{E31133A4-E41A-4C4F-ACDF-C6B993F87843}"/>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26" name="Straight Connector 2525">
                  <a:extLst>
                    <a:ext uri="{FF2B5EF4-FFF2-40B4-BE49-F238E27FC236}">
                      <a16:creationId xmlns:a16="http://schemas.microsoft.com/office/drawing/2014/main" id="{86238AC4-E944-4EBD-92A8-D4AC1DB48789}"/>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27" name="Straight Connector 2526">
                  <a:extLst>
                    <a:ext uri="{FF2B5EF4-FFF2-40B4-BE49-F238E27FC236}">
                      <a16:creationId xmlns:a16="http://schemas.microsoft.com/office/drawing/2014/main" id="{537E14B5-14EA-4493-A63A-CD13BB540E6B}"/>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47" name="Group 2446">
                <a:extLst>
                  <a:ext uri="{FF2B5EF4-FFF2-40B4-BE49-F238E27FC236}">
                    <a16:creationId xmlns:a16="http://schemas.microsoft.com/office/drawing/2014/main" id="{0FB6E6EB-74C0-4475-904D-7F719E25A03C}"/>
                  </a:ext>
                </a:extLst>
              </p:cNvPr>
              <p:cNvGrpSpPr/>
              <p:nvPr/>
            </p:nvGrpSpPr>
            <p:grpSpPr>
              <a:xfrm rot="16200000">
                <a:off x="3127510" y="-2979300"/>
                <a:ext cx="255494" cy="7078999"/>
                <a:chOff x="107576" y="-99975"/>
                <a:chExt cx="255494" cy="7078999"/>
              </a:xfrm>
            </p:grpSpPr>
            <p:cxnSp>
              <p:nvCxnSpPr>
                <p:cNvPr id="2522" name="Straight Connector 2521">
                  <a:extLst>
                    <a:ext uri="{FF2B5EF4-FFF2-40B4-BE49-F238E27FC236}">
                      <a16:creationId xmlns:a16="http://schemas.microsoft.com/office/drawing/2014/main" id="{1B872BF3-B1DF-41FF-8E6B-A3E27A5B361A}"/>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23" name="Straight Connector 2522">
                  <a:extLst>
                    <a:ext uri="{FF2B5EF4-FFF2-40B4-BE49-F238E27FC236}">
                      <a16:creationId xmlns:a16="http://schemas.microsoft.com/office/drawing/2014/main" id="{03A7B198-1591-4AEB-B2D0-6300DBB487D8}"/>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24" name="Straight Connector 2523">
                  <a:extLst>
                    <a:ext uri="{FF2B5EF4-FFF2-40B4-BE49-F238E27FC236}">
                      <a16:creationId xmlns:a16="http://schemas.microsoft.com/office/drawing/2014/main" id="{23069569-5343-4182-BA4B-B30380A6DE1B}"/>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cxnSp>
            <p:nvCxnSpPr>
              <p:cNvPr id="2448" name="Straight Connector 2447">
                <a:extLst>
                  <a:ext uri="{FF2B5EF4-FFF2-40B4-BE49-F238E27FC236}">
                    <a16:creationId xmlns:a16="http://schemas.microsoft.com/office/drawing/2014/main" id="{F5B14247-374A-48E8-96AB-CB937516EA78}"/>
                  </a:ext>
                </a:extLst>
              </p:cNvPr>
              <p:cNvCxnSpPr/>
              <p:nvPr/>
            </p:nvCxnSpPr>
            <p:spPr>
              <a:xfrm rot="16200000">
                <a:off x="3309633" y="-3191531"/>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49" name="Straight Connector 2448">
                <a:extLst>
                  <a:ext uri="{FF2B5EF4-FFF2-40B4-BE49-F238E27FC236}">
                    <a16:creationId xmlns:a16="http://schemas.microsoft.com/office/drawing/2014/main" id="{735412A3-690F-4E22-A48E-5C400930FF65}"/>
                  </a:ext>
                </a:extLst>
              </p:cNvPr>
              <p:cNvCxnSpPr/>
              <p:nvPr/>
            </p:nvCxnSpPr>
            <p:spPr>
              <a:xfrm rot="16200000">
                <a:off x="3236552" y="-3317037"/>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nvGrpSpPr>
              <p:cNvPr id="2450" name="Group 2449">
                <a:extLst>
                  <a:ext uri="{FF2B5EF4-FFF2-40B4-BE49-F238E27FC236}">
                    <a16:creationId xmlns:a16="http://schemas.microsoft.com/office/drawing/2014/main" id="{2AE93111-0940-4A0A-AA70-8F46A17882F5}"/>
                  </a:ext>
                </a:extLst>
              </p:cNvPr>
              <p:cNvGrpSpPr/>
              <p:nvPr/>
            </p:nvGrpSpPr>
            <p:grpSpPr>
              <a:xfrm rot="16200000">
                <a:off x="8988133" y="1815881"/>
                <a:ext cx="2541494" cy="7164748"/>
                <a:chOff x="107576" y="-173056"/>
                <a:chExt cx="2541494" cy="7164748"/>
              </a:xfrm>
            </p:grpSpPr>
            <p:grpSp>
              <p:nvGrpSpPr>
                <p:cNvPr id="2494" name="Group 2493">
                  <a:extLst>
                    <a:ext uri="{FF2B5EF4-FFF2-40B4-BE49-F238E27FC236}">
                      <a16:creationId xmlns:a16="http://schemas.microsoft.com/office/drawing/2014/main" id="{ABBE29EC-2E47-4D18-B2E7-7061A4538034}"/>
                    </a:ext>
                  </a:extLst>
                </p:cNvPr>
                <p:cNvGrpSpPr/>
                <p:nvPr/>
              </p:nvGrpSpPr>
              <p:grpSpPr>
                <a:xfrm>
                  <a:off x="107576" y="-99975"/>
                  <a:ext cx="255494" cy="7078999"/>
                  <a:chOff x="107576" y="-99975"/>
                  <a:chExt cx="255494" cy="7078999"/>
                </a:xfrm>
              </p:grpSpPr>
              <p:cxnSp>
                <p:nvCxnSpPr>
                  <p:cNvPr id="2519" name="Straight Connector 2518">
                    <a:extLst>
                      <a:ext uri="{FF2B5EF4-FFF2-40B4-BE49-F238E27FC236}">
                        <a16:creationId xmlns:a16="http://schemas.microsoft.com/office/drawing/2014/main" id="{C82879B7-F861-4800-B91B-B7B5CBFE8B33}"/>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20" name="Straight Connector 2519">
                    <a:extLst>
                      <a:ext uri="{FF2B5EF4-FFF2-40B4-BE49-F238E27FC236}">
                        <a16:creationId xmlns:a16="http://schemas.microsoft.com/office/drawing/2014/main" id="{71EACAFE-9BFD-48EC-BE9D-291C6EFA243E}"/>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21" name="Straight Connector 2520">
                    <a:extLst>
                      <a:ext uri="{FF2B5EF4-FFF2-40B4-BE49-F238E27FC236}">
                        <a16:creationId xmlns:a16="http://schemas.microsoft.com/office/drawing/2014/main" id="{7F18892B-928D-420F-ADDC-572D9365F459}"/>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95" name="Group 2494">
                  <a:extLst>
                    <a:ext uri="{FF2B5EF4-FFF2-40B4-BE49-F238E27FC236}">
                      <a16:creationId xmlns:a16="http://schemas.microsoft.com/office/drawing/2014/main" id="{3CF7BCA2-0347-40BE-8A6F-5924F0EBF891}"/>
                    </a:ext>
                  </a:extLst>
                </p:cNvPr>
                <p:cNvGrpSpPr/>
                <p:nvPr/>
              </p:nvGrpSpPr>
              <p:grpSpPr>
                <a:xfrm>
                  <a:off x="488576" y="-173056"/>
                  <a:ext cx="255494" cy="7078999"/>
                  <a:chOff x="107576" y="-99975"/>
                  <a:chExt cx="255494" cy="7078999"/>
                </a:xfrm>
              </p:grpSpPr>
              <p:cxnSp>
                <p:nvCxnSpPr>
                  <p:cNvPr id="2516" name="Straight Connector 2515">
                    <a:extLst>
                      <a:ext uri="{FF2B5EF4-FFF2-40B4-BE49-F238E27FC236}">
                        <a16:creationId xmlns:a16="http://schemas.microsoft.com/office/drawing/2014/main" id="{B15AB060-3BBC-43EF-9DA4-87E652F0F6B2}"/>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17" name="Straight Connector 2516">
                    <a:extLst>
                      <a:ext uri="{FF2B5EF4-FFF2-40B4-BE49-F238E27FC236}">
                        <a16:creationId xmlns:a16="http://schemas.microsoft.com/office/drawing/2014/main" id="{2A476504-B1E9-4262-A937-36994AF235CA}"/>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18" name="Straight Connector 2517">
                    <a:extLst>
                      <a:ext uri="{FF2B5EF4-FFF2-40B4-BE49-F238E27FC236}">
                        <a16:creationId xmlns:a16="http://schemas.microsoft.com/office/drawing/2014/main" id="{7DFED840-1245-482F-A422-613FE6023D68}"/>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96" name="Group 2495">
                  <a:extLst>
                    <a:ext uri="{FF2B5EF4-FFF2-40B4-BE49-F238E27FC236}">
                      <a16:creationId xmlns:a16="http://schemas.microsoft.com/office/drawing/2014/main" id="{03C53F5F-D2DE-4BF1-9027-050F18CE54FC}"/>
                    </a:ext>
                  </a:extLst>
                </p:cNvPr>
                <p:cNvGrpSpPr/>
                <p:nvPr/>
              </p:nvGrpSpPr>
              <p:grpSpPr>
                <a:xfrm>
                  <a:off x="874058" y="-110500"/>
                  <a:ext cx="255494" cy="7078999"/>
                  <a:chOff x="107576" y="-99975"/>
                  <a:chExt cx="255494" cy="7078999"/>
                </a:xfrm>
              </p:grpSpPr>
              <p:cxnSp>
                <p:nvCxnSpPr>
                  <p:cNvPr id="2513" name="Straight Connector 2512">
                    <a:extLst>
                      <a:ext uri="{FF2B5EF4-FFF2-40B4-BE49-F238E27FC236}">
                        <a16:creationId xmlns:a16="http://schemas.microsoft.com/office/drawing/2014/main" id="{A6252032-9399-4188-A1E4-73CB170D2D02}"/>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14" name="Straight Connector 2513">
                    <a:extLst>
                      <a:ext uri="{FF2B5EF4-FFF2-40B4-BE49-F238E27FC236}">
                        <a16:creationId xmlns:a16="http://schemas.microsoft.com/office/drawing/2014/main" id="{651301DC-FC2C-4499-B1C5-1D668D1E98FB}"/>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15" name="Straight Connector 2514">
                    <a:extLst>
                      <a:ext uri="{FF2B5EF4-FFF2-40B4-BE49-F238E27FC236}">
                        <a16:creationId xmlns:a16="http://schemas.microsoft.com/office/drawing/2014/main" id="{19A87C45-8FCA-40B3-8BD5-C3B9D2288C80}"/>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97" name="Group 2496">
                  <a:extLst>
                    <a:ext uri="{FF2B5EF4-FFF2-40B4-BE49-F238E27FC236}">
                      <a16:creationId xmlns:a16="http://schemas.microsoft.com/office/drawing/2014/main" id="{0EA6407E-BCF5-470E-9D6B-ED11AD871B9E}"/>
                    </a:ext>
                  </a:extLst>
                </p:cNvPr>
                <p:cNvGrpSpPr/>
                <p:nvPr/>
              </p:nvGrpSpPr>
              <p:grpSpPr>
                <a:xfrm>
                  <a:off x="1250576" y="-92664"/>
                  <a:ext cx="255494" cy="7078999"/>
                  <a:chOff x="107576" y="-99975"/>
                  <a:chExt cx="255494" cy="7078999"/>
                </a:xfrm>
              </p:grpSpPr>
              <p:cxnSp>
                <p:nvCxnSpPr>
                  <p:cNvPr id="2510" name="Straight Connector 2509">
                    <a:extLst>
                      <a:ext uri="{FF2B5EF4-FFF2-40B4-BE49-F238E27FC236}">
                        <a16:creationId xmlns:a16="http://schemas.microsoft.com/office/drawing/2014/main" id="{842C5ED2-F1A1-481C-B6E1-D4FE6A046DE2}"/>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11" name="Straight Connector 2510">
                    <a:extLst>
                      <a:ext uri="{FF2B5EF4-FFF2-40B4-BE49-F238E27FC236}">
                        <a16:creationId xmlns:a16="http://schemas.microsoft.com/office/drawing/2014/main" id="{D22E7854-03A4-4736-90CC-AD62D2ADF9FD}"/>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12" name="Straight Connector 2511">
                    <a:extLst>
                      <a:ext uri="{FF2B5EF4-FFF2-40B4-BE49-F238E27FC236}">
                        <a16:creationId xmlns:a16="http://schemas.microsoft.com/office/drawing/2014/main" id="{F014C22F-CF3B-497B-914A-CA45495053A4}"/>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98" name="Group 2497">
                  <a:extLst>
                    <a:ext uri="{FF2B5EF4-FFF2-40B4-BE49-F238E27FC236}">
                      <a16:creationId xmlns:a16="http://schemas.microsoft.com/office/drawing/2014/main" id="{A55D0D80-27E5-4D3B-85F3-D60ABB80D95F}"/>
                    </a:ext>
                  </a:extLst>
                </p:cNvPr>
                <p:cNvGrpSpPr/>
                <p:nvPr/>
              </p:nvGrpSpPr>
              <p:grpSpPr>
                <a:xfrm>
                  <a:off x="1631576" y="-136516"/>
                  <a:ext cx="255494" cy="7078999"/>
                  <a:chOff x="107576" y="-99975"/>
                  <a:chExt cx="255494" cy="7078999"/>
                </a:xfrm>
              </p:grpSpPr>
              <p:cxnSp>
                <p:nvCxnSpPr>
                  <p:cNvPr id="2507" name="Straight Connector 2506">
                    <a:extLst>
                      <a:ext uri="{FF2B5EF4-FFF2-40B4-BE49-F238E27FC236}">
                        <a16:creationId xmlns:a16="http://schemas.microsoft.com/office/drawing/2014/main" id="{5B97F3A9-B242-4DAE-8B7A-3A122724B4F2}"/>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08" name="Straight Connector 2507">
                    <a:extLst>
                      <a:ext uri="{FF2B5EF4-FFF2-40B4-BE49-F238E27FC236}">
                        <a16:creationId xmlns:a16="http://schemas.microsoft.com/office/drawing/2014/main" id="{987A8251-56D6-426D-99F0-D3CDE20A75DA}"/>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09" name="Straight Connector 2508">
                    <a:extLst>
                      <a:ext uri="{FF2B5EF4-FFF2-40B4-BE49-F238E27FC236}">
                        <a16:creationId xmlns:a16="http://schemas.microsoft.com/office/drawing/2014/main" id="{5C5098EC-D4EE-4140-82D1-D92C24C74E52}"/>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99" name="Group 2498">
                  <a:extLst>
                    <a:ext uri="{FF2B5EF4-FFF2-40B4-BE49-F238E27FC236}">
                      <a16:creationId xmlns:a16="http://schemas.microsoft.com/office/drawing/2014/main" id="{E38FD6D6-328F-4423-B70D-A41D6E5FCD18}"/>
                    </a:ext>
                  </a:extLst>
                </p:cNvPr>
                <p:cNvGrpSpPr/>
                <p:nvPr/>
              </p:nvGrpSpPr>
              <p:grpSpPr>
                <a:xfrm>
                  <a:off x="2005853" y="-87307"/>
                  <a:ext cx="255494" cy="7078999"/>
                  <a:chOff x="107576" y="-99975"/>
                  <a:chExt cx="255494" cy="7078999"/>
                </a:xfrm>
              </p:grpSpPr>
              <p:cxnSp>
                <p:nvCxnSpPr>
                  <p:cNvPr id="2504" name="Straight Connector 2503">
                    <a:extLst>
                      <a:ext uri="{FF2B5EF4-FFF2-40B4-BE49-F238E27FC236}">
                        <a16:creationId xmlns:a16="http://schemas.microsoft.com/office/drawing/2014/main" id="{7D00209B-944C-431B-B327-1AA3ACA20044}"/>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05" name="Straight Connector 2504">
                    <a:extLst>
                      <a:ext uri="{FF2B5EF4-FFF2-40B4-BE49-F238E27FC236}">
                        <a16:creationId xmlns:a16="http://schemas.microsoft.com/office/drawing/2014/main" id="{1505CF21-1E77-4BF7-9707-A059F6F93D8B}"/>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06" name="Straight Connector 2505">
                    <a:extLst>
                      <a:ext uri="{FF2B5EF4-FFF2-40B4-BE49-F238E27FC236}">
                        <a16:creationId xmlns:a16="http://schemas.microsoft.com/office/drawing/2014/main" id="{0CC50AB7-8305-4037-9226-DA3F9D8C5742}"/>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00" name="Group 2499">
                  <a:extLst>
                    <a:ext uri="{FF2B5EF4-FFF2-40B4-BE49-F238E27FC236}">
                      <a16:creationId xmlns:a16="http://schemas.microsoft.com/office/drawing/2014/main" id="{209F77CF-74D2-41DE-941C-996EB8B1307C}"/>
                    </a:ext>
                  </a:extLst>
                </p:cNvPr>
                <p:cNvGrpSpPr/>
                <p:nvPr/>
              </p:nvGrpSpPr>
              <p:grpSpPr>
                <a:xfrm>
                  <a:off x="2393576" y="-160388"/>
                  <a:ext cx="255494" cy="7078999"/>
                  <a:chOff x="107576" y="-99975"/>
                  <a:chExt cx="255494" cy="7078999"/>
                </a:xfrm>
              </p:grpSpPr>
              <p:cxnSp>
                <p:nvCxnSpPr>
                  <p:cNvPr id="2501" name="Straight Connector 2500">
                    <a:extLst>
                      <a:ext uri="{FF2B5EF4-FFF2-40B4-BE49-F238E27FC236}">
                        <a16:creationId xmlns:a16="http://schemas.microsoft.com/office/drawing/2014/main" id="{CFCB6F1E-A928-43FE-BB9C-9AE9C3976A23}"/>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02" name="Straight Connector 2501">
                    <a:extLst>
                      <a:ext uri="{FF2B5EF4-FFF2-40B4-BE49-F238E27FC236}">
                        <a16:creationId xmlns:a16="http://schemas.microsoft.com/office/drawing/2014/main" id="{EB4BA0D4-3269-419D-9C47-86765A34E21E}"/>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03" name="Straight Connector 2502">
                    <a:extLst>
                      <a:ext uri="{FF2B5EF4-FFF2-40B4-BE49-F238E27FC236}">
                        <a16:creationId xmlns:a16="http://schemas.microsoft.com/office/drawing/2014/main" id="{F5A7B3BA-7E4C-41AF-97A1-AF28D2A0BD4F}"/>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grpSp>
            <p:nvGrpSpPr>
              <p:cNvPr id="2451" name="Group 2450">
                <a:extLst>
                  <a:ext uri="{FF2B5EF4-FFF2-40B4-BE49-F238E27FC236}">
                    <a16:creationId xmlns:a16="http://schemas.microsoft.com/office/drawing/2014/main" id="{9C50B2E1-7844-4FE7-B948-F932799DA38B}"/>
                  </a:ext>
                </a:extLst>
              </p:cNvPr>
              <p:cNvGrpSpPr/>
              <p:nvPr/>
            </p:nvGrpSpPr>
            <p:grpSpPr>
              <a:xfrm rot="16200000">
                <a:off x="8938924" y="-857842"/>
                <a:ext cx="2541494" cy="7164748"/>
                <a:chOff x="107576" y="-173056"/>
                <a:chExt cx="2541494" cy="7164748"/>
              </a:xfrm>
            </p:grpSpPr>
            <p:grpSp>
              <p:nvGrpSpPr>
                <p:cNvPr id="2466" name="Group 2465">
                  <a:extLst>
                    <a:ext uri="{FF2B5EF4-FFF2-40B4-BE49-F238E27FC236}">
                      <a16:creationId xmlns:a16="http://schemas.microsoft.com/office/drawing/2014/main" id="{1C169170-3D95-4FA4-BD8E-61B12FBB2E07}"/>
                    </a:ext>
                  </a:extLst>
                </p:cNvPr>
                <p:cNvGrpSpPr/>
                <p:nvPr/>
              </p:nvGrpSpPr>
              <p:grpSpPr>
                <a:xfrm>
                  <a:off x="107576" y="-99975"/>
                  <a:ext cx="255494" cy="7078999"/>
                  <a:chOff x="107576" y="-99975"/>
                  <a:chExt cx="255494" cy="7078999"/>
                </a:xfrm>
              </p:grpSpPr>
              <p:cxnSp>
                <p:nvCxnSpPr>
                  <p:cNvPr id="2491" name="Straight Connector 2490">
                    <a:extLst>
                      <a:ext uri="{FF2B5EF4-FFF2-40B4-BE49-F238E27FC236}">
                        <a16:creationId xmlns:a16="http://schemas.microsoft.com/office/drawing/2014/main" id="{4ED7CA1D-0565-469A-B309-5582A08F28D9}"/>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92" name="Straight Connector 2491">
                    <a:extLst>
                      <a:ext uri="{FF2B5EF4-FFF2-40B4-BE49-F238E27FC236}">
                        <a16:creationId xmlns:a16="http://schemas.microsoft.com/office/drawing/2014/main" id="{A60FDCA6-241D-44D0-8025-A6A0147A8009}"/>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93" name="Straight Connector 2492">
                    <a:extLst>
                      <a:ext uri="{FF2B5EF4-FFF2-40B4-BE49-F238E27FC236}">
                        <a16:creationId xmlns:a16="http://schemas.microsoft.com/office/drawing/2014/main" id="{50F6CCC6-DE27-4127-8D56-6E5818C85EF9}"/>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67" name="Group 2466">
                  <a:extLst>
                    <a:ext uri="{FF2B5EF4-FFF2-40B4-BE49-F238E27FC236}">
                      <a16:creationId xmlns:a16="http://schemas.microsoft.com/office/drawing/2014/main" id="{08D14397-0D3B-49F4-94F5-EE734103CBEF}"/>
                    </a:ext>
                  </a:extLst>
                </p:cNvPr>
                <p:cNvGrpSpPr/>
                <p:nvPr/>
              </p:nvGrpSpPr>
              <p:grpSpPr>
                <a:xfrm>
                  <a:off x="488576" y="-173056"/>
                  <a:ext cx="255494" cy="7078999"/>
                  <a:chOff x="107576" y="-99975"/>
                  <a:chExt cx="255494" cy="7078999"/>
                </a:xfrm>
              </p:grpSpPr>
              <p:cxnSp>
                <p:nvCxnSpPr>
                  <p:cNvPr id="2488" name="Straight Connector 2487">
                    <a:extLst>
                      <a:ext uri="{FF2B5EF4-FFF2-40B4-BE49-F238E27FC236}">
                        <a16:creationId xmlns:a16="http://schemas.microsoft.com/office/drawing/2014/main" id="{6DEBC79B-CD0E-4ACE-8DAF-8D5BBB163B0D}"/>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89" name="Straight Connector 2488">
                    <a:extLst>
                      <a:ext uri="{FF2B5EF4-FFF2-40B4-BE49-F238E27FC236}">
                        <a16:creationId xmlns:a16="http://schemas.microsoft.com/office/drawing/2014/main" id="{5D300342-8C08-4B48-88C1-BB545B059A81}"/>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90" name="Straight Connector 2489">
                    <a:extLst>
                      <a:ext uri="{FF2B5EF4-FFF2-40B4-BE49-F238E27FC236}">
                        <a16:creationId xmlns:a16="http://schemas.microsoft.com/office/drawing/2014/main" id="{7AF5FC80-1A1B-44D5-B0EC-E0EEB9EE51CD}"/>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68" name="Group 2467">
                  <a:extLst>
                    <a:ext uri="{FF2B5EF4-FFF2-40B4-BE49-F238E27FC236}">
                      <a16:creationId xmlns:a16="http://schemas.microsoft.com/office/drawing/2014/main" id="{9B0D52A5-223F-4C30-9415-8D76294260C3}"/>
                    </a:ext>
                  </a:extLst>
                </p:cNvPr>
                <p:cNvGrpSpPr/>
                <p:nvPr/>
              </p:nvGrpSpPr>
              <p:grpSpPr>
                <a:xfrm>
                  <a:off x="874058" y="-110500"/>
                  <a:ext cx="255494" cy="7078999"/>
                  <a:chOff x="107576" y="-99975"/>
                  <a:chExt cx="255494" cy="7078999"/>
                </a:xfrm>
              </p:grpSpPr>
              <p:cxnSp>
                <p:nvCxnSpPr>
                  <p:cNvPr id="2485" name="Straight Connector 2484">
                    <a:extLst>
                      <a:ext uri="{FF2B5EF4-FFF2-40B4-BE49-F238E27FC236}">
                        <a16:creationId xmlns:a16="http://schemas.microsoft.com/office/drawing/2014/main" id="{BADBB358-9603-4023-A76D-0B97D6B54870}"/>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86" name="Straight Connector 2485">
                    <a:extLst>
                      <a:ext uri="{FF2B5EF4-FFF2-40B4-BE49-F238E27FC236}">
                        <a16:creationId xmlns:a16="http://schemas.microsoft.com/office/drawing/2014/main" id="{002E0AFB-5DFB-4E51-AE35-FE2B921EF516}"/>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87" name="Straight Connector 2486">
                    <a:extLst>
                      <a:ext uri="{FF2B5EF4-FFF2-40B4-BE49-F238E27FC236}">
                        <a16:creationId xmlns:a16="http://schemas.microsoft.com/office/drawing/2014/main" id="{6802F760-19D7-4294-8301-55AE63C7EAC0}"/>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69" name="Group 2468">
                  <a:extLst>
                    <a:ext uri="{FF2B5EF4-FFF2-40B4-BE49-F238E27FC236}">
                      <a16:creationId xmlns:a16="http://schemas.microsoft.com/office/drawing/2014/main" id="{7C847E80-98AB-491C-90D8-64571F83BB5E}"/>
                    </a:ext>
                  </a:extLst>
                </p:cNvPr>
                <p:cNvGrpSpPr/>
                <p:nvPr/>
              </p:nvGrpSpPr>
              <p:grpSpPr>
                <a:xfrm>
                  <a:off x="1250576" y="-92664"/>
                  <a:ext cx="255494" cy="7078999"/>
                  <a:chOff x="107576" y="-99975"/>
                  <a:chExt cx="255494" cy="7078999"/>
                </a:xfrm>
              </p:grpSpPr>
              <p:cxnSp>
                <p:nvCxnSpPr>
                  <p:cNvPr id="2482" name="Straight Connector 2481">
                    <a:extLst>
                      <a:ext uri="{FF2B5EF4-FFF2-40B4-BE49-F238E27FC236}">
                        <a16:creationId xmlns:a16="http://schemas.microsoft.com/office/drawing/2014/main" id="{61719BBB-548F-4397-814A-E7E816953365}"/>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83" name="Straight Connector 2482">
                    <a:extLst>
                      <a:ext uri="{FF2B5EF4-FFF2-40B4-BE49-F238E27FC236}">
                        <a16:creationId xmlns:a16="http://schemas.microsoft.com/office/drawing/2014/main" id="{95E50C74-1D82-4B8D-977C-1CFA4C1FA8CF}"/>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84" name="Straight Connector 2483">
                    <a:extLst>
                      <a:ext uri="{FF2B5EF4-FFF2-40B4-BE49-F238E27FC236}">
                        <a16:creationId xmlns:a16="http://schemas.microsoft.com/office/drawing/2014/main" id="{A2C9165C-5DF9-4EC9-9BB8-4DAAA1AFAA96}"/>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70" name="Group 2469">
                  <a:extLst>
                    <a:ext uri="{FF2B5EF4-FFF2-40B4-BE49-F238E27FC236}">
                      <a16:creationId xmlns:a16="http://schemas.microsoft.com/office/drawing/2014/main" id="{40B2D863-011B-4962-83CE-6B76D1E48C27}"/>
                    </a:ext>
                  </a:extLst>
                </p:cNvPr>
                <p:cNvGrpSpPr/>
                <p:nvPr/>
              </p:nvGrpSpPr>
              <p:grpSpPr>
                <a:xfrm>
                  <a:off x="1631576" y="-136516"/>
                  <a:ext cx="255494" cy="7078999"/>
                  <a:chOff x="107576" y="-99975"/>
                  <a:chExt cx="255494" cy="7078999"/>
                </a:xfrm>
              </p:grpSpPr>
              <p:cxnSp>
                <p:nvCxnSpPr>
                  <p:cNvPr id="2479" name="Straight Connector 2478">
                    <a:extLst>
                      <a:ext uri="{FF2B5EF4-FFF2-40B4-BE49-F238E27FC236}">
                        <a16:creationId xmlns:a16="http://schemas.microsoft.com/office/drawing/2014/main" id="{080E8488-D0D1-467F-9491-1BBC8E0890C5}"/>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80" name="Straight Connector 2479">
                    <a:extLst>
                      <a:ext uri="{FF2B5EF4-FFF2-40B4-BE49-F238E27FC236}">
                        <a16:creationId xmlns:a16="http://schemas.microsoft.com/office/drawing/2014/main" id="{44C3A419-DA08-4420-820D-0273AE4936BB}"/>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81" name="Straight Connector 2480">
                    <a:extLst>
                      <a:ext uri="{FF2B5EF4-FFF2-40B4-BE49-F238E27FC236}">
                        <a16:creationId xmlns:a16="http://schemas.microsoft.com/office/drawing/2014/main" id="{59E7A6E1-4ACA-4BD1-8477-F58D61D3D35A}"/>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71" name="Group 2470">
                  <a:extLst>
                    <a:ext uri="{FF2B5EF4-FFF2-40B4-BE49-F238E27FC236}">
                      <a16:creationId xmlns:a16="http://schemas.microsoft.com/office/drawing/2014/main" id="{D1B81FDF-9A6F-425E-AB30-31E5D4E7D429}"/>
                    </a:ext>
                  </a:extLst>
                </p:cNvPr>
                <p:cNvGrpSpPr/>
                <p:nvPr/>
              </p:nvGrpSpPr>
              <p:grpSpPr>
                <a:xfrm>
                  <a:off x="2005853" y="-87307"/>
                  <a:ext cx="255494" cy="7078999"/>
                  <a:chOff x="107576" y="-99975"/>
                  <a:chExt cx="255494" cy="7078999"/>
                </a:xfrm>
              </p:grpSpPr>
              <p:cxnSp>
                <p:nvCxnSpPr>
                  <p:cNvPr id="2476" name="Straight Connector 2475">
                    <a:extLst>
                      <a:ext uri="{FF2B5EF4-FFF2-40B4-BE49-F238E27FC236}">
                        <a16:creationId xmlns:a16="http://schemas.microsoft.com/office/drawing/2014/main" id="{C631F363-6A90-4E1A-A5DB-A3F0F96224AE}"/>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77" name="Straight Connector 2476">
                    <a:extLst>
                      <a:ext uri="{FF2B5EF4-FFF2-40B4-BE49-F238E27FC236}">
                        <a16:creationId xmlns:a16="http://schemas.microsoft.com/office/drawing/2014/main" id="{36623441-09FE-4A6A-A6CB-BD2D1078AF55}"/>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78" name="Straight Connector 2477">
                    <a:extLst>
                      <a:ext uri="{FF2B5EF4-FFF2-40B4-BE49-F238E27FC236}">
                        <a16:creationId xmlns:a16="http://schemas.microsoft.com/office/drawing/2014/main" id="{343EBA95-7B11-45F3-AC16-A1E172DEC925}"/>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72" name="Group 2471">
                  <a:extLst>
                    <a:ext uri="{FF2B5EF4-FFF2-40B4-BE49-F238E27FC236}">
                      <a16:creationId xmlns:a16="http://schemas.microsoft.com/office/drawing/2014/main" id="{9E749432-A935-43B3-8D50-9AC4C02BDAFA}"/>
                    </a:ext>
                  </a:extLst>
                </p:cNvPr>
                <p:cNvGrpSpPr/>
                <p:nvPr/>
              </p:nvGrpSpPr>
              <p:grpSpPr>
                <a:xfrm>
                  <a:off x="2393576" y="-160388"/>
                  <a:ext cx="255494" cy="7078999"/>
                  <a:chOff x="107576" y="-99975"/>
                  <a:chExt cx="255494" cy="7078999"/>
                </a:xfrm>
              </p:grpSpPr>
              <p:cxnSp>
                <p:nvCxnSpPr>
                  <p:cNvPr id="2473" name="Straight Connector 2472">
                    <a:extLst>
                      <a:ext uri="{FF2B5EF4-FFF2-40B4-BE49-F238E27FC236}">
                        <a16:creationId xmlns:a16="http://schemas.microsoft.com/office/drawing/2014/main" id="{F7100FED-E7D2-4DC0-B8D7-01F42F432F6B}"/>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74" name="Straight Connector 2473">
                    <a:extLst>
                      <a:ext uri="{FF2B5EF4-FFF2-40B4-BE49-F238E27FC236}">
                        <a16:creationId xmlns:a16="http://schemas.microsoft.com/office/drawing/2014/main" id="{11A16382-1D38-48FF-942F-303233462289}"/>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75" name="Straight Connector 2474">
                    <a:extLst>
                      <a:ext uri="{FF2B5EF4-FFF2-40B4-BE49-F238E27FC236}">
                        <a16:creationId xmlns:a16="http://schemas.microsoft.com/office/drawing/2014/main" id="{D8854297-52C6-43AC-959C-7F67A5DD9407}"/>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grpSp>
            <p:nvGrpSpPr>
              <p:cNvPr id="2452" name="Group 2451">
                <a:extLst>
                  <a:ext uri="{FF2B5EF4-FFF2-40B4-BE49-F238E27FC236}">
                    <a16:creationId xmlns:a16="http://schemas.microsoft.com/office/drawing/2014/main" id="{38DCC754-96D6-41B2-8A26-DC59658C4DE8}"/>
                  </a:ext>
                </a:extLst>
              </p:cNvPr>
              <p:cNvGrpSpPr/>
              <p:nvPr/>
            </p:nvGrpSpPr>
            <p:grpSpPr>
              <a:xfrm rot="16200000">
                <a:off x="10062921" y="-2345690"/>
                <a:ext cx="255494" cy="7078999"/>
                <a:chOff x="107576" y="-99975"/>
                <a:chExt cx="255494" cy="7078999"/>
              </a:xfrm>
            </p:grpSpPr>
            <p:cxnSp>
              <p:nvCxnSpPr>
                <p:cNvPr id="2463" name="Straight Connector 2462">
                  <a:extLst>
                    <a:ext uri="{FF2B5EF4-FFF2-40B4-BE49-F238E27FC236}">
                      <a16:creationId xmlns:a16="http://schemas.microsoft.com/office/drawing/2014/main" id="{A92A9568-D739-43D1-8546-BE5B8CDC1A6A}"/>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64" name="Straight Connector 2463">
                  <a:extLst>
                    <a:ext uri="{FF2B5EF4-FFF2-40B4-BE49-F238E27FC236}">
                      <a16:creationId xmlns:a16="http://schemas.microsoft.com/office/drawing/2014/main" id="{F64093EC-316E-41F5-B28C-829B67540493}"/>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65" name="Straight Connector 2464">
                  <a:extLst>
                    <a:ext uri="{FF2B5EF4-FFF2-40B4-BE49-F238E27FC236}">
                      <a16:creationId xmlns:a16="http://schemas.microsoft.com/office/drawing/2014/main" id="{08077992-E517-42C4-8304-252CC3B190B2}"/>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53" name="Group 2452">
                <a:extLst>
                  <a:ext uri="{FF2B5EF4-FFF2-40B4-BE49-F238E27FC236}">
                    <a16:creationId xmlns:a16="http://schemas.microsoft.com/office/drawing/2014/main" id="{73EF0D92-2BA7-41CB-8A22-686B929A3192}"/>
                  </a:ext>
                </a:extLst>
              </p:cNvPr>
              <p:cNvGrpSpPr/>
              <p:nvPr/>
            </p:nvGrpSpPr>
            <p:grpSpPr>
              <a:xfrm rot="16200000">
                <a:off x="9989840" y="-2726690"/>
                <a:ext cx="255494" cy="7078999"/>
                <a:chOff x="107576" y="-99975"/>
                <a:chExt cx="255494" cy="7078999"/>
              </a:xfrm>
            </p:grpSpPr>
            <p:cxnSp>
              <p:nvCxnSpPr>
                <p:cNvPr id="2460" name="Straight Connector 2459">
                  <a:extLst>
                    <a:ext uri="{FF2B5EF4-FFF2-40B4-BE49-F238E27FC236}">
                      <a16:creationId xmlns:a16="http://schemas.microsoft.com/office/drawing/2014/main" id="{5CC67F6F-9392-474D-B33A-84537040111F}"/>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61" name="Straight Connector 2460">
                  <a:extLst>
                    <a:ext uri="{FF2B5EF4-FFF2-40B4-BE49-F238E27FC236}">
                      <a16:creationId xmlns:a16="http://schemas.microsoft.com/office/drawing/2014/main" id="{F9F16C81-7485-471C-BD18-AD4C1ABF8520}"/>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62" name="Straight Connector 2461">
                  <a:extLst>
                    <a:ext uri="{FF2B5EF4-FFF2-40B4-BE49-F238E27FC236}">
                      <a16:creationId xmlns:a16="http://schemas.microsoft.com/office/drawing/2014/main" id="{A95EBA39-4DC4-4D2E-826A-0E457968A26D}"/>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54" name="Group 2453">
                <a:extLst>
                  <a:ext uri="{FF2B5EF4-FFF2-40B4-BE49-F238E27FC236}">
                    <a16:creationId xmlns:a16="http://schemas.microsoft.com/office/drawing/2014/main" id="{676AB7EA-E873-40B3-8713-2499934E330B}"/>
                  </a:ext>
                </a:extLst>
              </p:cNvPr>
              <p:cNvGrpSpPr/>
              <p:nvPr/>
            </p:nvGrpSpPr>
            <p:grpSpPr>
              <a:xfrm rot="16200000">
                <a:off x="10052396" y="-3112172"/>
                <a:ext cx="255494" cy="7078999"/>
                <a:chOff x="107576" y="-99975"/>
                <a:chExt cx="255494" cy="7078999"/>
              </a:xfrm>
            </p:grpSpPr>
            <p:cxnSp>
              <p:nvCxnSpPr>
                <p:cNvPr id="2457" name="Straight Connector 2456">
                  <a:extLst>
                    <a:ext uri="{FF2B5EF4-FFF2-40B4-BE49-F238E27FC236}">
                      <a16:creationId xmlns:a16="http://schemas.microsoft.com/office/drawing/2014/main" id="{A3C1C53F-A032-4F1D-99FD-7D8B5FAA37EB}"/>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58" name="Straight Connector 2457">
                  <a:extLst>
                    <a:ext uri="{FF2B5EF4-FFF2-40B4-BE49-F238E27FC236}">
                      <a16:creationId xmlns:a16="http://schemas.microsoft.com/office/drawing/2014/main" id="{740B2174-EF35-438A-A619-1F4A3BB9C078}"/>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59" name="Straight Connector 2458">
                  <a:extLst>
                    <a:ext uri="{FF2B5EF4-FFF2-40B4-BE49-F238E27FC236}">
                      <a16:creationId xmlns:a16="http://schemas.microsoft.com/office/drawing/2014/main" id="{8F6EB718-E10E-43B7-A142-C7E6B5B071B0}"/>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cxnSp>
            <p:nvCxnSpPr>
              <p:cNvPr id="2455" name="Straight Connector 2454">
                <a:extLst>
                  <a:ext uri="{FF2B5EF4-FFF2-40B4-BE49-F238E27FC236}">
                    <a16:creationId xmlns:a16="http://schemas.microsoft.com/office/drawing/2014/main" id="{C7A53617-B8A5-47DB-B78E-AD95C9422BDA}"/>
                  </a:ext>
                </a:extLst>
              </p:cNvPr>
              <p:cNvCxnSpPr/>
              <p:nvPr/>
            </p:nvCxnSpPr>
            <p:spPr>
              <a:xfrm rot="16200000">
                <a:off x="10234519" y="-3324403"/>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56" name="Straight Connector 2455">
                <a:extLst>
                  <a:ext uri="{FF2B5EF4-FFF2-40B4-BE49-F238E27FC236}">
                    <a16:creationId xmlns:a16="http://schemas.microsoft.com/office/drawing/2014/main" id="{E6DC3CCA-47D7-41E2-A4FD-156F3498C094}"/>
                  </a:ext>
                </a:extLst>
              </p:cNvPr>
              <p:cNvCxnSpPr/>
              <p:nvPr/>
            </p:nvCxnSpPr>
            <p:spPr>
              <a:xfrm rot="16200000">
                <a:off x="10161438" y="-3449909"/>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sp>
        <p:nvSpPr>
          <p:cNvPr id="1877" name="Rectangle 1876">
            <a:extLst>
              <a:ext uri="{FF2B5EF4-FFF2-40B4-BE49-F238E27FC236}">
                <a16:creationId xmlns:a16="http://schemas.microsoft.com/office/drawing/2014/main" id="{4C212A09-A073-47B1-B013-DFB6C6597D5F}"/>
              </a:ext>
            </a:extLst>
          </p:cNvPr>
          <p:cNvSpPr/>
          <p:nvPr/>
        </p:nvSpPr>
        <p:spPr>
          <a:xfrm rot="16200000">
            <a:off x="2918695" y="12773731"/>
            <a:ext cx="410818" cy="410818"/>
          </a:xfrm>
          <a:prstGeom prst="rect">
            <a:avLst/>
          </a:prstGeom>
          <a:solidFill>
            <a:srgbClr val="CCD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8" name="Rectangle 1877">
            <a:extLst>
              <a:ext uri="{FF2B5EF4-FFF2-40B4-BE49-F238E27FC236}">
                <a16:creationId xmlns:a16="http://schemas.microsoft.com/office/drawing/2014/main" id="{A59CE787-E5AC-40A9-942C-BE5905797E33}"/>
              </a:ext>
            </a:extLst>
          </p:cNvPr>
          <p:cNvSpPr/>
          <p:nvPr/>
        </p:nvSpPr>
        <p:spPr>
          <a:xfrm rot="16200000">
            <a:off x="2348851" y="12773731"/>
            <a:ext cx="410818" cy="410818"/>
          </a:xfrm>
          <a:prstGeom prst="rect">
            <a:avLst/>
          </a:prstGeom>
          <a:solidFill>
            <a:srgbClr val="F4D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9" name="Rectangle 1878">
            <a:extLst>
              <a:ext uri="{FF2B5EF4-FFF2-40B4-BE49-F238E27FC236}">
                <a16:creationId xmlns:a16="http://schemas.microsoft.com/office/drawing/2014/main" id="{B019D847-FBF1-471A-9691-09F6F4CB7318}"/>
              </a:ext>
            </a:extLst>
          </p:cNvPr>
          <p:cNvSpPr/>
          <p:nvPr/>
        </p:nvSpPr>
        <p:spPr>
          <a:xfrm rot="16200000">
            <a:off x="3475287" y="12773731"/>
            <a:ext cx="410818" cy="410818"/>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0" name="Rectangle 1879">
            <a:extLst>
              <a:ext uri="{FF2B5EF4-FFF2-40B4-BE49-F238E27FC236}">
                <a16:creationId xmlns:a16="http://schemas.microsoft.com/office/drawing/2014/main" id="{0025F718-D35B-4FC9-8AA0-C12FF7A75F80}"/>
              </a:ext>
            </a:extLst>
          </p:cNvPr>
          <p:cNvSpPr/>
          <p:nvPr/>
        </p:nvSpPr>
        <p:spPr>
          <a:xfrm rot="16200000">
            <a:off x="4038505" y="12773731"/>
            <a:ext cx="410818" cy="410818"/>
          </a:xfrm>
          <a:prstGeom prst="rect">
            <a:avLst/>
          </a:prstGeom>
          <a:solidFill>
            <a:srgbClr val="FCF6DC"/>
          </a:solidFill>
          <a:ln>
            <a:solidFill>
              <a:srgbClr val="F3F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3" name="Rectangle 1982">
            <a:extLst>
              <a:ext uri="{FF2B5EF4-FFF2-40B4-BE49-F238E27FC236}">
                <a16:creationId xmlns:a16="http://schemas.microsoft.com/office/drawing/2014/main" id="{BF9D3787-18E4-4033-9947-4D36C0B4E963}"/>
              </a:ext>
            </a:extLst>
          </p:cNvPr>
          <p:cNvSpPr/>
          <p:nvPr/>
        </p:nvSpPr>
        <p:spPr>
          <a:xfrm rot="16200000">
            <a:off x="9843581" y="12640859"/>
            <a:ext cx="410818" cy="410818"/>
          </a:xfrm>
          <a:prstGeom prst="rect">
            <a:avLst/>
          </a:prstGeom>
          <a:solidFill>
            <a:srgbClr val="CCD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4" name="Rectangle 1983">
            <a:extLst>
              <a:ext uri="{FF2B5EF4-FFF2-40B4-BE49-F238E27FC236}">
                <a16:creationId xmlns:a16="http://schemas.microsoft.com/office/drawing/2014/main" id="{6D42613C-817C-454D-B3CA-0A03E8235DF3}"/>
              </a:ext>
            </a:extLst>
          </p:cNvPr>
          <p:cNvSpPr/>
          <p:nvPr/>
        </p:nvSpPr>
        <p:spPr>
          <a:xfrm rot="16200000">
            <a:off x="9273737" y="12640859"/>
            <a:ext cx="410818" cy="410818"/>
          </a:xfrm>
          <a:prstGeom prst="rect">
            <a:avLst/>
          </a:prstGeom>
          <a:solidFill>
            <a:srgbClr val="F4D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5" name="Rectangle 1984">
            <a:extLst>
              <a:ext uri="{FF2B5EF4-FFF2-40B4-BE49-F238E27FC236}">
                <a16:creationId xmlns:a16="http://schemas.microsoft.com/office/drawing/2014/main" id="{99AA44F0-AB46-4EA2-80DC-97FC0FDFFD96}"/>
              </a:ext>
            </a:extLst>
          </p:cNvPr>
          <p:cNvSpPr/>
          <p:nvPr/>
        </p:nvSpPr>
        <p:spPr>
          <a:xfrm rot="16200000">
            <a:off x="10400173" y="12640859"/>
            <a:ext cx="410818" cy="410818"/>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6" name="Rectangle 1985">
            <a:extLst>
              <a:ext uri="{FF2B5EF4-FFF2-40B4-BE49-F238E27FC236}">
                <a16:creationId xmlns:a16="http://schemas.microsoft.com/office/drawing/2014/main" id="{32A1F5B1-A4F9-4607-BA0E-CC6AD47C989D}"/>
              </a:ext>
            </a:extLst>
          </p:cNvPr>
          <p:cNvSpPr/>
          <p:nvPr/>
        </p:nvSpPr>
        <p:spPr>
          <a:xfrm rot="16200000">
            <a:off x="10963391" y="12640859"/>
            <a:ext cx="410818" cy="410818"/>
          </a:xfrm>
          <a:prstGeom prst="rect">
            <a:avLst/>
          </a:prstGeom>
          <a:solidFill>
            <a:srgbClr val="FCF6DC"/>
          </a:solidFill>
          <a:ln>
            <a:solidFill>
              <a:srgbClr val="F3F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0" name="Rectangle: Rounded Corners 2089">
            <a:extLst>
              <a:ext uri="{FF2B5EF4-FFF2-40B4-BE49-F238E27FC236}">
                <a16:creationId xmlns:a16="http://schemas.microsoft.com/office/drawing/2014/main" id="{F3A0A92E-FE63-4A63-8AAA-3B1D0CD5F129}"/>
              </a:ext>
            </a:extLst>
          </p:cNvPr>
          <p:cNvSpPr/>
          <p:nvPr/>
        </p:nvSpPr>
        <p:spPr>
          <a:xfrm>
            <a:off x="2065454" y="858518"/>
            <a:ext cx="8253378" cy="4798026"/>
          </a:xfrm>
          <a:prstGeom prst="roundRect">
            <a:avLst/>
          </a:prstGeom>
          <a:solidFill>
            <a:srgbClr val="725A30"/>
          </a:solidFill>
          <a:ln w="571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1" name="Rectangle: Rounded Corners 2090">
            <a:extLst>
              <a:ext uri="{FF2B5EF4-FFF2-40B4-BE49-F238E27FC236}">
                <a16:creationId xmlns:a16="http://schemas.microsoft.com/office/drawing/2014/main" id="{14B2E8F7-E53E-4873-8DB3-9B0E385AFC3B}"/>
              </a:ext>
            </a:extLst>
          </p:cNvPr>
          <p:cNvSpPr/>
          <p:nvPr/>
        </p:nvSpPr>
        <p:spPr>
          <a:xfrm>
            <a:off x="2072970" y="1399064"/>
            <a:ext cx="8238388" cy="4234761"/>
          </a:xfrm>
          <a:prstGeom prst="roundRect">
            <a:avLst/>
          </a:prstGeom>
          <a:solidFill>
            <a:srgbClr val="F8F5C8"/>
          </a:solidFill>
          <a:ln w="571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5" name="Multiplication Sign 2094">
            <a:extLst>
              <a:ext uri="{FF2B5EF4-FFF2-40B4-BE49-F238E27FC236}">
                <a16:creationId xmlns:a16="http://schemas.microsoft.com/office/drawing/2014/main" id="{CD15F2FA-9612-4F7A-AF9D-0BC93D654001}"/>
              </a:ext>
            </a:extLst>
          </p:cNvPr>
          <p:cNvSpPr/>
          <p:nvPr/>
        </p:nvSpPr>
        <p:spPr>
          <a:xfrm>
            <a:off x="9498119" y="1039142"/>
            <a:ext cx="252904" cy="252904"/>
          </a:xfrm>
          <a:prstGeom prst="mathMultipl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21" name="Group 2120">
            <a:extLst>
              <a:ext uri="{FF2B5EF4-FFF2-40B4-BE49-F238E27FC236}">
                <a16:creationId xmlns:a16="http://schemas.microsoft.com/office/drawing/2014/main" id="{916B773E-E636-493B-8E1B-94F037F0BBC1}"/>
              </a:ext>
            </a:extLst>
          </p:cNvPr>
          <p:cNvGrpSpPr/>
          <p:nvPr/>
        </p:nvGrpSpPr>
        <p:grpSpPr>
          <a:xfrm>
            <a:off x="10924753" y="3176200"/>
            <a:ext cx="2351873" cy="2751983"/>
            <a:chOff x="10653773" y="3310066"/>
            <a:chExt cx="2351873" cy="2751983"/>
          </a:xfrm>
        </p:grpSpPr>
        <p:sp>
          <p:nvSpPr>
            <p:cNvPr id="2102" name="Rectangle 2101">
              <a:extLst>
                <a:ext uri="{FF2B5EF4-FFF2-40B4-BE49-F238E27FC236}">
                  <a16:creationId xmlns:a16="http://schemas.microsoft.com/office/drawing/2014/main" id="{91F16B8F-A321-4BE5-BB91-ADE65171E508}"/>
                </a:ext>
              </a:extLst>
            </p:cNvPr>
            <p:cNvSpPr/>
            <p:nvPr/>
          </p:nvSpPr>
          <p:spPr>
            <a:xfrm>
              <a:off x="10653773" y="3365081"/>
              <a:ext cx="1570215" cy="2696968"/>
            </a:xfrm>
            <a:prstGeom prst="rect">
              <a:avLst/>
            </a:prstGeom>
            <a:solidFill>
              <a:srgbClr val="725A30"/>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3" name="Rectangle 2102">
              <a:extLst>
                <a:ext uri="{FF2B5EF4-FFF2-40B4-BE49-F238E27FC236}">
                  <a16:creationId xmlns:a16="http://schemas.microsoft.com/office/drawing/2014/main" id="{62DD0172-C0CA-4BE1-9AFB-4EECE5D49335}"/>
                </a:ext>
              </a:extLst>
            </p:cNvPr>
            <p:cNvSpPr/>
            <p:nvPr/>
          </p:nvSpPr>
          <p:spPr>
            <a:xfrm>
              <a:off x="10693498" y="3310066"/>
              <a:ext cx="1570215" cy="2696968"/>
            </a:xfrm>
            <a:prstGeom prst="rect">
              <a:avLst/>
            </a:prstGeom>
            <a:solidFill>
              <a:srgbClr val="F8F5C8"/>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4" name="Rectangle: Rounded Corners 2103">
              <a:extLst>
                <a:ext uri="{FF2B5EF4-FFF2-40B4-BE49-F238E27FC236}">
                  <a16:creationId xmlns:a16="http://schemas.microsoft.com/office/drawing/2014/main" id="{E34A27A1-585A-49A1-BEEE-441CF33A9891}"/>
                </a:ext>
              </a:extLst>
            </p:cNvPr>
            <p:cNvSpPr/>
            <p:nvPr/>
          </p:nvSpPr>
          <p:spPr>
            <a:xfrm>
              <a:off x="10966391" y="3731053"/>
              <a:ext cx="2039255" cy="2093383"/>
            </a:xfrm>
            <a:prstGeom prst="roundRect">
              <a:avLst/>
            </a:prstGeom>
            <a:solidFill>
              <a:srgbClr val="CCD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5" name="Oval 2104">
              <a:extLst>
                <a:ext uri="{FF2B5EF4-FFF2-40B4-BE49-F238E27FC236}">
                  <a16:creationId xmlns:a16="http://schemas.microsoft.com/office/drawing/2014/main" id="{636CD9C1-8398-4DE0-A772-49A19344A700}"/>
                </a:ext>
              </a:extLst>
            </p:cNvPr>
            <p:cNvSpPr/>
            <p:nvPr/>
          </p:nvSpPr>
          <p:spPr>
            <a:xfrm>
              <a:off x="10869659" y="3427296"/>
              <a:ext cx="206283" cy="206283"/>
            </a:xfrm>
            <a:prstGeom prst="ellipse">
              <a:avLst/>
            </a:prstGeom>
            <a:no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7" name="Oval 2116">
              <a:extLst>
                <a:ext uri="{FF2B5EF4-FFF2-40B4-BE49-F238E27FC236}">
                  <a16:creationId xmlns:a16="http://schemas.microsoft.com/office/drawing/2014/main" id="{26D3E912-FF89-4636-AB9E-36EE97510E27}"/>
                </a:ext>
              </a:extLst>
            </p:cNvPr>
            <p:cNvSpPr/>
            <p:nvPr/>
          </p:nvSpPr>
          <p:spPr>
            <a:xfrm>
              <a:off x="11196651" y="3431269"/>
              <a:ext cx="206283" cy="206283"/>
            </a:xfrm>
            <a:prstGeom prst="ellipse">
              <a:avLst/>
            </a:prstGeom>
            <a:no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0" name="Oval 2119">
              <a:extLst>
                <a:ext uri="{FF2B5EF4-FFF2-40B4-BE49-F238E27FC236}">
                  <a16:creationId xmlns:a16="http://schemas.microsoft.com/office/drawing/2014/main" id="{222A772D-6440-4E95-91AB-6343FB96ABBD}"/>
                </a:ext>
              </a:extLst>
            </p:cNvPr>
            <p:cNvSpPr/>
            <p:nvPr/>
          </p:nvSpPr>
          <p:spPr>
            <a:xfrm>
              <a:off x="11524114" y="3421533"/>
              <a:ext cx="206283" cy="206283"/>
            </a:xfrm>
            <a:prstGeom prst="ellipse">
              <a:avLst/>
            </a:prstGeom>
            <a:no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35" name="Group 2434">
            <a:extLst>
              <a:ext uri="{FF2B5EF4-FFF2-40B4-BE49-F238E27FC236}">
                <a16:creationId xmlns:a16="http://schemas.microsoft.com/office/drawing/2014/main" id="{C12393EE-D18C-44D3-B908-51E4BB18BE3F}"/>
              </a:ext>
            </a:extLst>
          </p:cNvPr>
          <p:cNvGrpSpPr/>
          <p:nvPr/>
        </p:nvGrpSpPr>
        <p:grpSpPr>
          <a:xfrm>
            <a:off x="499402" y="362654"/>
            <a:ext cx="625745" cy="1373797"/>
            <a:chOff x="499402" y="362654"/>
            <a:chExt cx="625745" cy="1373797"/>
          </a:xfrm>
        </p:grpSpPr>
        <p:grpSp>
          <p:nvGrpSpPr>
            <p:cNvPr id="2132" name="Group 2131">
              <a:extLst>
                <a:ext uri="{FF2B5EF4-FFF2-40B4-BE49-F238E27FC236}">
                  <a16:creationId xmlns:a16="http://schemas.microsoft.com/office/drawing/2014/main" id="{1256A4CA-AF8C-4D15-89C5-E50C028AA9D4}"/>
                </a:ext>
              </a:extLst>
            </p:cNvPr>
            <p:cNvGrpSpPr/>
            <p:nvPr/>
          </p:nvGrpSpPr>
          <p:grpSpPr>
            <a:xfrm>
              <a:off x="499402" y="362654"/>
              <a:ext cx="621236" cy="547344"/>
              <a:chOff x="484952" y="709037"/>
              <a:chExt cx="874321" cy="770326"/>
            </a:xfrm>
          </p:grpSpPr>
          <p:sp>
            <p:nvSpPr>
              <p:cNvPr id="2131" name="Rectangle: Rounded Corners 2130">
                <a:extLst>
                  <a:ext uri="{FF2B5EF4-FFF2-40B4-BE49-F238E27FC236}">
                    <a16:creationId xmlns:a16="http://schemas.microsoft.com/office/drawing/2014/main" id="{87069DA7-12AD-470A-8206-F3BD6C2927DA}"/>
                  </a:ext>
                </a:extLst>
              </p:cNvPr>
              <p:cNvSpPr/>
              <p:nvPr/>
            </p:nvSpPr>
            <p:spPr>
              <a:xfrm>
                <a:off x="486874" y="709037"/>
                <a:ext cx="560155" cy="39085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9" name="Rectangle: Rounded Corners 2128">
                <a:extLst>
                  <a:ext uri="{FF2B5EF4-FFF2-40B4-BE49-F238E27FC236}">
                    <a16:creationId xmlns:a16="http://schemas.microsoft.com/office/drawing/2014/main" id="{21F8BF37-B3A6-4B5D-B543-C63E46B0B966}"/>
                  </a:ext>
                </a:extLst>
              </p:cNvPr>
              <p:cNvSpPr/>
              <p:nvPr/>
            </p:nvSpPr>
            <p:spPr>
              <a:xfrm>
                <a:off x="484952" y="859307"/>
                <a:ext cx="874321" cy="6200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36" name="Rectangle: Rounded Corners 2135">
              <a:extLst>
                <a:ext uri="{FF2B5EF4-FFF2-40B4-BE49-F238E27FC236}">
                  <a16:creationId xmlns:a16="http://schemas.microsoft.com/office/drawing/2014/main" id="{FAC6B4F4-65B4-4745-AE57-612F9A51842A}"/>
                </a:ext>
              </a:extLst>
            </p:cNvPr>
            <p:cNvSpPr/>
            <p:nvPr/>
          </p:nvSpPr>
          <p:spPr>
            <a:xfrm>
              <a:off x="505277" y="1189107"/>
              <a:ext cx="398010" cy="277717"/>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7" name="Rectangle: Rounded Corners 2136">
              <a:extLst>
                <a:ext uri="{FF2B5EF4-FFF2-40B4-BE49-F238E27FC236}">
                  <a16:creationId xmlns:a16="http://schemas.microsoft.com/office/drawing/2014/main" id="{626EF818-276D-4F83-90CD-5467EF8CAD9C}"/>
                </a:ext>
              </a:extLst>
            </p:cNvPr>
            <p:cNvSpPr/>
            <p:nvPr/>
          </p:nvSpPr>
          <p:spPr>
            <a:xfrm>
              <a:off x="503911" y="1295879"/>
              <a:ext cx="621236" cy="44057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36" name="Group 2435">
            <a:extLst>
              <a:ext uri="{FF2B5EF4-FFF2-40B4-BE49-F238E27FC236}">
                <a16:creationId xmlns:a16="http://schemas.microsoft.com/office/drawing/2014/main" id="{8B78B150-1377-4007-8502-FFB611E63B70}"/>
              </a:ext>
            </a:extLst>
          </p:cNvPr>
          <p:cNvGrpSpPr/>
          <p:nvPr/>
        </p:nvGrpSpPr>
        <p:grpSpPr>
          <a:xfrm>
            <a:off x="503249" y="4979180"/>
            <a:ext cx="625745" cy="1373797"/>
            <a:chOff x="503249" y="4979180"/>
            <a:chExt cx="625745" cy="1373797"/>
          </a:xfrm>
        </p:grpSpPr>
        <p:sp>
          <p:nvSpPr>
            <p:cNvPr id="2144" name="Rectangle: Rounded Corners 2143">
              <a:extLst>
                <a:ext uri="{FF2B5EF4-FFF2-40B4-BE49-F238E27FC236}">
                  <a16:creationId xmlns:a16="http://schemas.microsoft.com/office/drawing/2014/main" id="{1B63EA6A-4E47-473E-93E5-0C34C500140F}"/>
                </a:ext>
              </a:extLst>
            </p:cNvPr>
            <p:cNvSpPr/>
            <p:nvPr/>
          </p:nvSpPr>
          <p:spPr>
            <a:xfrm>
              <a:off x="504615" y="4979180"/>
              <a:ext cx="398010" cy="277717"/>
            </a:xfrm>
            <a:prstGeom prst="roundRect">
              <a:avLst/>
            </a:prstGeom>
            <a:solidFill>
              <a:srgbClr val="D9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5" name="Rectangle: Rounded Corners 2144">
              <a:extLst>
                <a:ext uri="{FF2B5EF4-FFF2-40B4-BE49-F238E27FC236}">
                  <a16:creationId xmlns:a16="http://schemas.microsoft.com/office/drawing/2014/main" id="{85D4A6E6-B1E2-40DF-B9D2-74716F89AF0F}"/>
                </a:ext>
              </a:extLst>
            </p:cNvPr>
            <p:cNvSpPr/>
            <p:nvPr/>
          </p:nvSpPr>
          <p:spPr>
            <a:xfrm>
              <a:off x="503249" y="5085952"/>
              <a:ext cx="621236" cy="440572"/>
            </a:xfrm>
            <a:prstGeom prst="roundRect">
              <a:avLst>
                <a:gd name="adj" fmla="val 20756"/>
              </a:avLst>
            </a:prstGeom>
            <a:solidFill>
              <a:srgbClr val="AD8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2" name="Rectangle: Rounded Corners 2141">
              <a:extLst>
                <a:ext uri="{FF2B5EF4-FFF2-40B4-BE49-F238E27FC236}">
                  <a16:creationId xmlns:a16="http://schemas.microsoft.com/office/drawing/2014/main" id="{A0F91AB5-89E1-4825-BA92-7B813411D1C7}"/>
                </a:ext>
              </a:extLst>
            </p:cNvPr>
            <p:cNvSpPr/>
            <p:nvPr/>
          </p:nvSpPr>
          <p:spPr>
            <a:xfrm>
              <a:off x="509124" y="5805633"/>
              <a:ext cx="398010" cy="277717"/>
            </a:xfrm>
            <a:prstGeom prst="roundRect">
              <a:avLst/>
            </a:prstGeom>
            <a:solidFill>
              <a:srgbClr val="A7C2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3" name="Rectangle: Rounded Corners 2142">
              <a:extLst>
                <a:ext uri="{FF2B5EF4-FFF2-40B4-BE49-F238E27FC236}">
                  <a16:creationId xmlns:a16="http://schemas.microsoft.com/office/drawing/2014/main" id="{B9EC65A0-7CF6-42EA-AA51-995364E302CB}"/>
                </a:ext>
              </a:extLst>
            </p:cNvPr>
            <p:cNvSpPr/>
            <p:nvPr/>
          </p:nvSpPr>
          <p:spPr>
            <a:xfrm>
              <a:off x="507758" y="5912405"/>
              <a:ext cx="621236" cy="440572"/>
            </a:xfrm>
            <a:prstGeom prst="roundRect">
              <a:avLst>
                <a:gd name="adj" fmla="val 20756"/>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28" name="TextBox 2427">
            <a:extLst>
              <a:ext uri="{FF2B5EF4-FFF2-40B4-BE49-F238E27FC236}">
                <a16:creationId xmlns:a16="http://schemas.microsoft.com/office/drawing/2014/main" id="{6B7D7D8B-0DCC-46C8-9AD1-4FE5EFAE0817}"/>
              </a:ext>
            </a:extLst>
          </p:cNvPr>
          <p:cNvSpPr txBox="1"/>
          <p:nvPr/>
        </p:nvSpPr>
        <p:spPr>
          <a:xfrm>
            <a:off x="5624878" y="2193302"/>
            <a:ext cx="2412840" cy="707886"/>
          </a:xfrm>
          <a:prstGeom prst="rect">
            <a:avLst/>
          </a:prstGeom>
          <a:noFill/>
        </p:spPr>
        <p:txBody>
          <a:bodyPr wrap="none" rtlCol="0">
            <a:spAutoFit/>
          </a:bodyPr>
          <a:lstStyle/>
          <a:p>
            <a:r>
              <a:rPr lang="en-US" sz="4000" dirty="0">
                <a:solidFill>
                  <a:srgbClr val="725A30"/>
                </a:solidFill>
                <a:latin typeface="Mont Heavy DEMO" panose="00000A00000000000000" pitchFamily="50" charset="0"/>
              </a:rPr>
              <a:t>Lana </a:t>
            </a:r>
            <a:r>
              <a:rPr lang="en-US" sz="4000" dirty="0" err="1">
                <a:solidFill>
                  <a:srgbClr val="725A30"/>
                </a:solidFill>
                <a:latin typeface="Mont Heavy DEMO" panose="00000A00000000000000" pitchFamily="50" charset="0"/>
              </a:rPr>
              <a:t>Fuadi</a:t>
            </a:r>
            <a:endParaRPr lang="en-US" sz="4000" dirty="0">
              <a:solidFill>
                <a:srgbClr val="725A30"/>
              </a:solidFill>
              <a:latin typeface="Mont Heavy DEMO" panose="00000A00000000000000" pitchFamily="50" charset="0"/>
            </a:endParaRPr>
          </a:p>
        </p:txBody>
      </p:sp>
      <p:sp>
        <p:nvSpPr>
          <p:cNvPr id="2429" name="Rectangle 2428">
            <a:extLst>
              <a:ext uri="{FF2B5EF4-FFF2-40B4-BE49-F238E27FC236}">
                <a16:creationId xmlns:a16="http://schemas.microsoft.com/office/drawing/2014/main" id="{3F5B4E69-2C7E-4C00-84C5-F5870B904F0C}"/>
              </a:ext>
            </a:extLst>
          </p:cNvPr>
          <p:cNvSpPr/>
          <p:nvPr/>
        </p:nvSpPr>
        <p:spPr>
          <a:xfrm>
            <a:off x="4784881" y="2831051"/>
            <a:ext cx="3790390" cy="45719"/>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0" name="TextBox 2429">
            <a:extLst>
              <a:ext uri="{FF2B5EF4-FFF2-40B4-BE49-F238E27FC236}">
                <a16:creationId xmlns:a16="http://schemas.microsoft.com/office/drawing/2014/main" id="{4745AFF5-A6E6-4141-95AF-A6ECFF7014A1}"/>
              </a:ext>
            </a:extLst>
          </p:cNvPr>
          <p:cNvSpPr txBox="1"/>
          <p:nvPr/>
        </p:nvSpPr>
        <p:spPr>
          <a:xfrm>
            <a:off x="4534417" y="2955736"/>
            <a:ext cx="4796185" cy="738664"/>
          </a:xfrm>
          <a:prstGeom prst="rect">
            <a:avLst/>
          </a:prstGeom>
          <a:noFill/>
        </p:spPr>
        <p:txBody>
          <a:bodyPr wrap="none" rtlCol="0">
            <a:spAutoFit/>
          </a:bodyPr>
          <a:lstStyle/>
          <a:p>
            <a:pPr algn="ctr"/>
            <a:r>
              <a:rPr lang="en-US" sz="1400" dirty="0">
                <a:solidFill>
                  <a:schemeClr val="tx2"/>
                </a:solidFill>
                <a:latin typeface="Arial Black" panose="020B0A04020102020204" pitchFamily="34" charset="0"/>
              </a:rPr>
              <a:t>Random Forest:</a:t>
            </a:r>
          </a:p>
          <a:p>
            <a:pPr algn="ctr"/>
            <a:r>
              <a:rPr lang="en-US" sz="1400" dirty="0">
                <a:solidFill>
                  <a:schemeClr val="tx2"/>
                </a:solidFill>
                <a:latin typeface="Arial Black" panose="020B0A04020102020204" pitchFamily="34" charset="0"/>
              </a:rPr>
              <a:t>Unleashing the Power of Ensemble Learning</a:t>
            </a:r>
          </a:p>
          <a:p>
            <a:pPr algn="ctr"/>
            <a:r>
              <a:rPr lang="en-US" sz="1400" dirty="0">
                <a:solidFill>
                  <a:schemeClr val="tx2"/>
                </a:solidFill>
                <a:latin typeface="Arial Black" panose="020B0A04020102020204" pitchFamily="34" charset="0"/>
              </a:rPr>
              <a:t> for Enhancing Credit Risk Predictive Accuracy</a:t>
            </a:r>
          </a:p>
        </p:txBody>
      </p:sp>
      <p:sp>
        <p:nvSpPr>
          <p:cNvPr id="2431" name="Rectangle: Rounded Corners 2430">
            <a:hlinkClick r:id="rId2" action="ppaction://hlinksldjump"/>
            <a:extLst>
              <a:ext uri="{FF2B5EF4-FFF2-40B4-BE49-F238E27FC236}">
                <a16:creationId xmlns:a16="http://schemas.microsoft.com/office/drawing/2014/main" id="{45EF644A-7BB6-4CF6-995B-9A4D0A61D33A}"/>
              </a:ext>
            </a:extLst>
          </p:cNvPr>
          <p:cNvSpPr/>
          <p:nvPr/>
        </p:nvSpPr>
        <p:spPr>
          <a:xfrm>
            <a:off x="4784428" y="4593812"/>
            <a:ext cx="4513858" cy="589396"/>
          </a:xfrm>
          <a:prstGeom prst="roundRect">
            <a:avLst>
              <a:gd name="adj" fmla="val 39557"/>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32" name="Rectangle: Rounded Corners 2431">
            <a:hlinkClick r:id="rId2" action="ppaction://hlinksldjump"/>
            <a:extLst>
              <a:ext uri="{FF2B5EF4-FFF2-40B4-BE49-F238E27FC236}">
                <a16:creationId xmlns:a16="http://schemas.microsoft.com/office/drawing/2014/main" id="{45C5B80E-E6E8-4BE5-805F-1A9D6B53F223}"/>
              </a:ext>
            </a:extLst>
          </p:cNvPr>
          <p:cNvSpPr/>
          <p:nvPr/>
        </p:nvSpPr>
        <p:spPr>
          <a:xfrm>
            <a:off x="4771574" y="4521867"/>
            <a:ext cx="4513858" cy="589396"/>
          </a:xfrm>
          <a:prstGeom prst="roundRect">
            <a:avLst>
              <a:gd name="adj" fmla="val 39557"/>
            </a:avLst>
          </a:prstGeom>
          <a:solidFill>
            <a:srgbClr val="F1C473"/>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3" name="TextBox 2432">
            <a:hlinkClick r:id="rId2" action="ppaction://hlinksldjump"/>
            <a:extLst>
              <a:ext uri="{FF2B5EF4-FFF2-40B4-BE49-F238E27FC236}">
                <a16:creationId xmlns:a16="http://schemas.microsoft.com/office/drawing/2014/main" id="{52175220-7CEF-4BC7-B28C-55CFC896BBBC}"/>
              </a:ext>
            </a:extLst>
          </p:cNvPr>
          <p:cNvSpPr txBox="1"/>
          <p:nvPr/>
        </p:nvSpPr>
        <p:spPr>
          <a:xfrm>
            <a:off x="4885959" y="4620197"/>
            <a:ext cx="4084793" cy="369332"/>
          </a:xfrm>
          <a:prstGeom prst="rect">
            <a:avLst/>
          </a:prstGeom>
          <a:noFill/>
        </p:spPr>
        <p:txBody>
          <a:bodyPr wrap="square" rtlCol="0">
            <a:spAutoFit/>
          </a:bodyPr>
          <a:lstStyle/>
          <a:p>
            <a:pPr algn="ctr"/>
            <a:r>
              <a:rPr lang="en-US" dirty="0">
                <a:solidFill>
                  <a:srgbClr val="614D29"/>
                </a:solidFill>
                <a:latin typeface="Mont Heavy DEMO" panose="00000A00000000000000" pitchFamily="50" charset="0"/>
              </a:rPr>
              <a:t>Start!</a:t>
            </a:r>
          </a:p>
        </p:txBody>
      </p:sp>
      <p:grpSp>
        <p:nvGrpSpPr>
          <p:cNvPr id="2438" name="Group 2437">
            <a:extLst>
              <a:ext uri="{FF2B5EF4-FFF2-40B4-BE49-F238E27FC236}">
                <a16:creationId xmlns:a16="http://schemas.microsoft.com/office/drawing/2014/main" id="{B4C0EB23-1299-47DA-9B13-620DC8291BC7}"/>
              </a:ext>
            </a:extLst>
          </p:cNvPr>
          <p:cNvGrpSpPr/>
          <p:nvPr/>
        </p:nvGrpSpPr>
        <p:grpSpPr>
          <a:xfrm>
            <a:off x="332356" y="1891833"/>
            <a:ext cx="4074018" cy="2547407"/>
            <a:chOff x="332356" y="1891833"/>
            <a:chExt cx="4074018" cy="2547407"/>
          </a:xfrm>
        </p:grpSpPr>
        <p:grpSp>
          <p:nvGrpSpPr>
            <p:cNvPr id="2111" name="Group 2110">
              <a:extLst>
                <a:ext uri="{FF2B5EF4-FFF2-40B4-BE49-F238E27FC236}">
                  <a16:creationId xmlns:a16="http://schemas.microsoft.com/office/drawing/2014/main" id="{D2C6FA84-28F4-4FB8-A488-5324DBF8F296}"/>
                </a:ext>
              </a:extLst>
            </p:cNvPr>
            <p:cNvGrpSpPr/>
            <p:nvPr/>
          </p:nvGrpSpPr>
          <p:grpSpPr>
            <a:xfrm>
              <a:off x="344979" y="1927706"/>
              <a:ext cx="4061395" cy="2511534"/>
              <a:chOff x="367289" y="2058736"/>
              <a:chExt cx="4061395" cy="2511534"/>
            </a:xfrm>
          </p:grpSpPr>
          <p:sp>
            <p:nvSpPr>
              <p:cNvPr id="2097" name="Rectangle 2096">
                <a:extLst>
                  <a:ext uri="{FF2B5EF4-FFF2-40B4-BE49-F238E27FC236}">
                    <a16:creationId xmlns:a16="http://schemas.microsoft.com/office/drawing/2014/main" id="{C744DAFE-E2DB-43EB-9EC6-FD99B053A216}"/>
                  </a:ext>
                </a:extLst>
              </p:cNvPr>
              <p:cNvSpPr/>
              <p:nvPr/>
            </p:nvSpPr>
            <p:spPr>
              <a:xfrm>
                <a:off x="471508" y="2163898"/>
                <a:ext cx="3957176" cy="2406372"/>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8" name="Rectangle 2097">
                <a:extLst>
                  <a:ext uri="{FF2B5EF4-FFF2-40B4-BE49-F238E27FC236}">
                    <a16:creationId xmlns:a16="http://schemas.microsoft.com/office/drawing/2014/main" id="{472A3A03-3FDD-4BBA-9595-0C468413110E}"/>
                  </a:ext>
                </a:extLst>
              </p:cNvPr>
              <p:cNvSpPr/>
              <p:nvPr/>
            </p:nvSpPr>
            <p:spPr>
              <a:xfrm>
                <a:off x="367289" y="2058736"/>
                <a:ext cx="3957176" cy="2406372"/>
              </a:xfrm>
              <a:prstGeom prst="rect">
                <a:avLst/>
              </a:prstGeom>
              <a:solidFill>
                <a:srgbClr val="F8F5C8"/>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9" name="Rectangle 2098">
                <a:extLst>
                  <a:ext uri="{FF2B5EF4-FFF2-40B4-BE49-F238E27FC236}">
                    <a16:creationId xmlns:a16="http://schemas.microsoft.com/office/drawing/2014/main" id="{335A8775-F349-4376-A7D4-1DC7C0BA1B6B}"/>
                  </a:ext>
                </a:extLst>
              </p:cNvPr>
              <p:cNvSpPr/>
              <p:nvPr/>
            </p:nvSpPr>
            <p:spPr>
              <a:xfrm>
                <a:off x="375480" y="2072421"/>
                <a:ext cx="3933093" cy="572292"/>
              </a:xfrm>
              <a:prstGeom prst="rect">
                <a:avLst/>
              </a:prstGeom>
              <a:solidFill>
                <a:srgbClr val="CCD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1" name="Rectangle: Rounded Corners 2100">
                <a:extLst>
                  <a:ext uri="{FF2B5EF4-FFF2-40B4-BE49-F238E27FC236}">
                    <a16:creationId xmlns:a16="http://schemas.microsoft.com/office/drawing/2014/main" id="{861CE12C-0882-43A9-8939-4E9B57CCF39D}"/>
                  </a:ext>
                </a:extLst>
              </p:cNvPr>
              <p:cNvSpPr/>
              <p:nvPr/>
            </p:nvSpPr>
            <p:spPr>
              <a:xfrm>
                <a:off x="1487607" y="2147464"/>
                <a:ext cx="2665137" cy="399954"/>
              </a:xfrm>
              <a:prstGeom prst="roundRect">
                <a:avLst/>
              </a:prstGeom>
              <a:solidFill>
                <a:srgbClr val="F4D294"/>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pc="300" dirty="0">
                    <a:solidFill>
                      <a:srgbClr val="FCF6DC"/>
                    </a:solidFill>
                    <a:latin typeface="Bahnschrift Light" panose="020B0502040204020203" pitchFamily="34" charset="0"/>
                  </a:rPr>
                  <a:t>Search here</a:t>
                </a:r>
              </a:p>
            </p:txBody>
          </p:sp>
        </p:grpSp>
        <p:sp>
          <p:nvSpPr>
            <p:cNvPr id="2126" name="TextBox 2125">
              <a:extLst>
                <a:ext uri="{FF2B5EF4-FFF2-40B4-BE49-F238E27FC236}">
                  <a16:creationId xmlns:a16="http://schemas.microsoft.com/office/drawing/2014/main" id="{E1DCEDFA-6C32-4841-83B9-039B97D1FE6D}"/>
                </a:ext>
              </a:extLst>
            </p:cNvPr>
            <p:cNvSpPr txBox="1"/>
            <p:nvPr/>
          </p:nvSpPr>
          <p:spPr>
            <a:xfrm>
              <a:off x="332356" y="1891833"/>
              <a:ext cx="702436" cy="646331"/>
            </a:xfrm>
            <a:prstGeom prst="rect">
              <a:avLst/>
            </a:prstGeom>
            <a:noFill/>
          </p:spPr>
          <p:txBody>
            <a:bodyPr wrap="none" rtlCol="0">
              <a:spAutoFit/>
            </a:bodyPr>
            <a:lstStyle/>
            <a:p>
              <a:r>
                <a:rPr lang="en-US" sz="3600" b="1" dirty="0">
                  <a:solidFill>
                    <a:srgbClr val="725A30"/>
                  </a:solidFill>
                  <a:latin typeface="Bahnschrift Light" panose="020B0502040204020203" pitchFamily="34" charset="0"/>
                </a:rPr>
                <a:t>&lt; &gt;</a:t>
              </a:r>
            </a:p>
          </p:txBody>
        </p:sp>
        <p:pic>
          <p:nvPicPr>
            <p:cNvPr id="2128" name="Picture 2127">
              <a:extLst>
                <a:ext uri="{FF2B5EF4-FFF2-40B4-BE49-F238E27FC236}">
                  <a16:creationId xmlns:a16="http://schemas.microsoft.com/office/drawing/2014/main" id="{6E1651B3-29D0-4F5D-9206-6D55B2E3ACBC}"/>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13182" y="2075450"/>
              <a:ext cx="319599" cy="319599"/>
            </a:xfrm>
            <a:prstGeom prst="rect">
              <a:avLst/>
            </a:prstGeom>
          </p:spPr>
        </p:pic>
        <p:sp>
          <p:nvSpPr>
            <p:cNvPr id="2437" name="Oval 2436">
              <a:extLst>
                <a:ext uri="{FF2B5EF4-FFF2-40B4-BE49-F238E27FC236}">
                  <a16:creationId xmlns:a16="http://schemas.microsoft.com/office/drawing/2014/main" id="{7DA95DBA-EB05-4CAB-9461-7D31298B30D9}"/>
                </a:ext>
              </a:extLst>
            </p:cNvPr>
            <p:cNvSpPr/>
            <p:nvPr/>
          </p:nvSpPr>
          <p:spPr>
            <a:xfrm>
              <a:off x="1567582" y="2796491"/>
              <a:ext cx="1279827" cy="1279827"/>
            </a:xfrm>
            <a:custGeom>
              <a:avLst/>
              <a:gdLst>
                <a:gd name="connsiteX0" fmla="*/ 0 w 1279827"/>
                <a:gd name="connsiteY0" fmla="*/ 639914 h 1279827"/>
                <a:gd name="connsiteX1" fmla="*/ 639914 w 1279827"/>
                <a:gd name="connsiteY1" fmla="*/ 0 h 1279827"/>
                <a:gd name="connsiteX2" fmla="*/ 1279828 w 1279827"/>
                <a:gd name="connsiteY2" fmla="*/ 639914 h 1279827"/>
                <a:gd name="connsiteX3" fmla="*/ 639914 w 1279827"/>
                <a:gd name="connsiteY3" fmla="*/ 1279828 h 1279827"/>
                <a:gd name="connsiteX4" fmla="*/ 0 w 1279827"/>
                <a:gd name="connsiteY4" fmla="*/ 639914 h 1279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9827" h="1279827" fill="none" extrusionOk="0">
                  <a:moveTo>
                    <a:pt x="0" y="639914"/>
                  </a:moveTo>
                  <a:cubicBezTo>
                    <a:pt x="7348" y="266726"/>
                    <a:pt x="282505" y="-51588"/>
                    <a:pt x="639914" y="0"/>
                  </a:cubicBezTo>
                  <a:cubicBezTo>
                    <a:pt x="1071368" y="54741"/>
                    <a:pt x="1375580" y="300592"/>
                    <a:pt x="1279828" y="639914"/>
                  </a:cubicBezTo>
                  <a:cubicBezTo>
                    <a:pt x="1220318" y="1011590"/>
                    <a:pt x="983139" y="1309677"/>
                    <a:pt x="639914" y="1279828"/>
                  </a:cubicBezTo>
                  <a:cubicBezTo>
                    <a:pt x="289645" y="1272828"/>
                    <a:pt x="-17347" y="1014233"/>
                    <a:pt x="0" y="639914"/>
                  </a:cubicBezTo>
                  <a:close/>
                </a:path>
                <a:path w="1279827" h="1279827" stroke="0" extrusionOk="0">
                  <a:moveTo>
                    <a:pt x="0" y="639914"/>
                  </a:moveTo>
                  <a:cubicBezTo>
                    <a:pt x="-10713" y="307233"/>
                    <a:pt x="274280" y="-53437"/>
                    <a:pt x="639914" y="0"/>
                  </a:cubicBezTo>
                  <a:cubicBezTo>
                    <a:pt x="977835" y="21897"/>
                    <a:pt x="1328802" y="299131"/>
                    <a:pt x="1279828" y="639914"/>
                  </a:cubicBezTo>
                  <a:cubicBezTo>
                    <a:pt x="1281611" y="928047"/>
                    <a:pt x="1007141" y="1296160"/>
                    <a:pt x="639914" y="1279828"/>
                  </a:cubicBezTo>
                  <a:cubicBezTo>
                    <a:pt x="332827" y="1184870"/>
                    <a:pt x="13360" y="975985"/>
                    <a:pt x="0" y="639914"/>
                  </a:cubicBezTo>
                  <a:close/>
                </a:path>
              </a:pathLst>
            </a:custGeom>
            <a:solidFill>
              <a:srgbClr val="D9B969"/>
            </a:solidFill>
            <a:ln>
              <a:solidFill>
                <a:srgbClr val="725A30"/>
              </a:solidFill>
              <a:extLst>
                <a:ext uri="{C807C97D-BFC1-408E-A445-0C87EB9F89A2}">
                  <ask:lineSketchStyleProps xmlns:ask="http://schemas.microsoft.com/office/drawing/2018/sketchyshapes" sd="1956241449">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rgbClr val="725A30"/>
                </a:solidFill>
                <a:latin typeface="Mont Heavy DEMO" panose="00000A00000000000000" pitchFamily="50" charset="0"/>
              </a:endParaRPr>
            </a:p>
          </p:txBody>
        </p:sp>
      </p:grpSp>
      <p:pic>
        <p:nvPicPr>
          <p:cNvPr id="3" name="Picture 2">
            <a:extLst>
              <a:ext uri="{FF2B5EF4-FFF2-40B4-BE49-F238E27FC236}">
                <a16:creationId xmlns:a16="http://schemas.microsoft.com/office/drawing/2014/main" id="{E58443F7-4F43-4150-8939-DDDC14E8C0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526" y="2778159"/>
            <a:ext cx="1323409" cy="1320532"/>
          </a:xfrm>
          <a:prstGeom prst="rect">
            <a:avLst/>
          </a:prstGeom>
        </p:spPr>
      </p:pic>
      <p:pic>
        <p:nvPicPr>
          <p:cNvPr id="329" name="Picture 328">
            <a:extLst>
              <a:ext uri="{FF2B5EF4-FFF2-40B4-BE49-F238E27FC236}">
                <a16:creationId xmlns:a16="http://schemas.microsoft.com/office/drawing/2014/main" id="{380487F1-6DF7-45E6-9EC3-E2C41921FC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534033" y="2821462"/>
            <a:ext cx="1323409" cy="1320532"/>
          </a:xfrm>
          <a:prstGeom prst="rect">
            <a:avLst/>
          </a:prstGeom>
        </p:spPr>
      </p:pic>
      <p:pic>
        <p:nvPicPr>
          <p:cNvPr id="9" name="Graphic 8" descr="Person with idea">
            <a:extLst>
              <a:ext uri="{FF2B5EF4-FFF2-40B4-BE49-F238E27FC236}">
                <a16:creationId xmlns:a16="http://schemas.microsoft.com/office/drawing/2014/main" id="{1FBE7F8E-3613-49AB-87CF-7290FA1EB45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536289" y="3856753"/>
            <a:ext cx="1510203" cy="1510203"/>
          </a:xfrm>
          <a:prstGeom prst="rect">
            <a:avLst/>
          </a:prstGeom>
        </p:spPr>
      </p:pic>
      <p:sp>
        <p:nvSpPr>
          <p:cNvPr id="10" name="TextBox 9">
            <a:extLst>
              <a:ext uri="{FF2B5EF4-FFF2-40B4-BE49-F238E27FC236}">
                <a16:creationId xmlns:a16="http://schemas.microsoft.com/office/drawing/2014/main" id="{093F5E40-F2E2-4899-9DCE-FD89DD65E70B}"/>
              </a:ext>
            </a:extLst>
          </p:cNvPr>
          <p:cNvSpPr txBox="1"/>
          <p:nvPr/>
        </p:nvSpPr>
        <p:spPr>
          <a:xfrm>
            <a:off x="6504426" y="3616583"/>
            <a:ext cx="821580" cy="369332"/>
          </a:xfrm>
          <a:prstGeom prst="rect">
            <a:avLst/>
          </a:prstGeom>
          <a:noFill/>
        </p:spPr>
        <p:txBody>
          <a:bodyPr wrap="square" rtlCol="0">
            <a:spAutoFit/>
          </a:bodyPr>
          <a:lstStyle/>
          <a:p>
            <a:r>
              <a:rPr lang="en-US" dirty="0">
                <a:solidFill>
                  <a:srgbClr val="7030A0"/>
                </a:solidFill>
                <a:hlinkClick r:id="rId7">
                  <a:extLst>
                    <a:ext uri="{A12FA001-AC4F-418D-AE19-62706E023703}">
                      <ahyp:hlinkClr xmlns:ahyp="http://schemas.microsoft.com/office/drawing/2018/hyperlinkcolor" val="tx"/>
                    </a:ext>
                  </a:extLst>
                </a:hlinkClick>
              </a:rPr>
              <a:t>source</a:t>
            </a:r>
            <a:endParaRPr lang="en-ID" dirty="0">
              <a:solidFill>
                <a:srgbClr val="7030A0"/>
              </a:solidFill>
            </a:endParaRPr>
          </a:p>
        </p:txBody>
      </p:sp>
      <p:pic>
        <p:nvPicPr>
          <p:cNvPr id="4" name="Picture 3">
            <a:extLst>
              <a:ext uri="{FF2B5EF4-FFF2-40B4-BE49-F238E27FC236}">
                <a16:creationId xmlns:a16="http://schemas.microsoft.com/office/drawing/2014/main" id="{9EEDC63E-AEC4-418A-8687-4374470E6BF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7244" y="2982954"/>
            <a:ext cx="1030732" cy="757272"/>
          </a:xfrm>
          <a:prstGeom prst="rect">
            <a:avLst/>
          </a:prstGeom>
        </p:spPr>
      </p:pic>
    </p:spTree>
    <p:extLst>
      <p:ext uri="{BB962C8B-B14F-4D97-AF65-F5344CB8AC3E}">
        <p14:creationId xmlns:p14="http://schemas.microsoft.com/office/powerpoint/2010/main" val="71034187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14000" fill="hold" nodeType="withEffect" p14:presetBounceEnd="52000">
                                      <p:stCondLst>
                                        <p:cond delay="0"/>
                                      </p:stCondLst>
                                      <p:childTnLst>
                                        <p:set>
                                          <p:cBhvr>
                                            <p:cTn id="6" dur="1" fill="hold">
                                              <p:stCondLst>
                                                <p:cond delay="0"/>
                                              </p:stCondLst>
                                            </p:cTn>
                                            <p:tgtEl>
                                              <p:spTgt spid="2121"/>
                                            </p:tgtEl>
                                            <p:attrNameLst>
                                              <p:attrName>style.visibility</p:attrName>
                                            </p:attrNameLst>
                                          </p:cBhvr>
                                          <p:to>
                                            <p:strVal val="visible"/>
                                          </p:to>
                                        </p:set>
                                        <p:anim calcmode="lin" valueType="num" p14:bounceEnd="52000">
                                          <p:cBhvr additive="base">
                                            <p:cTn id="7" dur="1750" fill="hold"/>
                                            <p:tgtEl>
                                              <p:spTgt spid="2121"/>
                                            </p:tgtEl>
                                            <p:attrNameLst>
                                              <p:attrName>ppt_x</p:attrName>
                                            </p:attrNameLst>
                                          </p:cBhvr>
                                          <p:tavLst>
                                            <p:tav tm="0">
                                              <p:val>
                                                <p:strVal val="1+#ppt_w/2"/>
                                              </p:val>
                                            </p:tav>
                                            <p:tav tm="100000">
                                              <p:val>
                                                <p:strVal val="#ppt_x"/>
                                              </p:val>
                                            </p:tav>
                                          </p:tavLst>
                                        </p:anim>
                                        <p:anim calcmode="lin" valueType="num" p14:bounceEnd="52000">
                                          <p:cBhvr additive="base">
                                            <p:cTn id="8" dur="1750" fill="hold"/>
                                            <p:tgtEl>
                                              <p:spTgt spid="2121"/>
                                            </p:tgtEl>
                                            <p:attrNameLst>
                                              <p:attrName>ppt_y</p:attrName>
                                            </p:attrNameLst>
                                          </p:cBhvr>
                                          <p:tavLst>
                                            <p:tav tm="0">
                                              <p:val>
                                                <p:strVal val="#ppt_y"/>
                                              </p:val>
                                            </p:tav>
                                            <p:tav tm="100000">
                                              <p:val>
                                                <p:strVal val="#ppt_y"/>
                                              </p:val>
                                            </p:tav>
                                          </p:tavLst>
                                        </p:anim>
                                      </p:childTnLst>
                                    </p:cTn>
                                  </p:par>
                                  <p:par>
                                    <p:cTn id="9" presetID="2" presetClass="entr" presetSubtype="9" fill="hold" nodeType="withEffect" p14:presetBounceEnd="80000">
                                      <p:stCondLst>
                                        <p:cond delay="0"/>
                                      </p:stCondLst>
                                      <p:childTnLst>
                                        <p:set>
                                          <p:cBhvr>
                                            <p:cTn id="10" dur="1" fill="hold">
                                              <p:stCondLst>
                                                <p:cond delay="0"/>
                                              </p:stCondLst>
                                            </p:cTn>
                                            <p:tgtEl>
                                              <p:spTgt spid="2435"/>
                                            </p:tgtEl>
                                            <p:attrNameLst>
                                              <p:attrName>style.visibility</p:attrName>
                                            </p:attrNameLst>
                                          </p:cBhvr>
                                          <p:to>
                                            <p:strVal val="visible"/>
                                          </p:to>
                                        </p:set>
                                        <p:anim calcmode="lin" valueType="num" p14:bounceEnd="80000">
                                          <p:cBhvr additive="base">
                                            <p:cTn id="11" dur="1750" fill="hold"/>
                                            <p:tgtEl>
                                              <p:spTgt spid="2435"/>
                                            </p:tgtEl>
                                            <p:attrNameLst>
                                              <p:attrName>ppt_x</p:attrName>
                                            </p:attrNameLst>
                                          </p:cBhvr>
                                          <p:tavLst>
                                            <p:tav tm="0">
                                              <p:val>
                                                <p:strVal val="0-#ppt_w/2"/>
                                              </p:val>
                                            </p:tav>
                                            <p:tav tm="100000">
                                              <p:val>
                                                <p:strVal val="#ppt_x"/>
                                              </p:val>
                                            </p:tav>
                                          </p:tavLst>
                                        </p:anim>
                                        <p:anim calcmode="lin" valueType="num" p14:bounceEnd="80000">
                                          <p:cBhvr additive="base">
                                            <p:cTn id="12" dur="1750" fill="hold"/>
                                            <p:tgtEl>
                                              <p:spTgt spid="2435"/>
                                            </p:tgtEl>
                                            <p:attrNameLst>
                                              <p:attrName>ppt_y</p:attrName>
                                            </p:attrNameLst>
                                          </p:cBhvr>
                                          <p:tavLst>
                                            <p:tav tm="0">
                                              <p:val>
                                                <p:strVal val="0-#ppt_h/2"/>
                                              </p:val>
                                            </p:tav>
                                            <p:tav tm="100000">
                                              <p:val>
                                                <p:strVal val="#ppt_y"/>
                                              </p:val>
                                            </p:tav>
                                          </p:tavLst>
                                        </p:anim>
                                      </p:childTnLst>
                                    </p:cTn>
                                  </p:par>
                                  <p:par>
                                    <p:cTn id="13" presetID="2" presetClass="entr" presetSubtype="12" fill="hold" nodeType="withEffect" p14:presetBounceEnd="80000">
                                      <p:stCondLst>
                                        <p:cond delay="0"/>
                                      </p:stCondLst>
                                      <p:childTnLst>
                                        <p:set>
                                          <p:cBhvr>
                                            <p:cTn id="14" dur="1" fill="hold">
                                              <p:stCondLst>
                                                <p:cond delay="0"/>
                                              </p:stCondLst>
                                            </p:cTn>
                                            <p:tgtEl>
                                              <p:spTgt spid="2436"/>
                                            </p:tgtEl>
                                            <p:attrNameLst>
                                              <p:attrName>style.visibility</p:attrName>
                                            </p:attrNameLst>
                                          </p:cBhvr>
                                          <p:to>
                                            <p:strVal val="visible"/>
                                          </p:to>
                                        </p:set>
                                        <p:anim calcmode="lin" valueType="num" p14:bounceEnd="80000">
                                          <p:cBhvr additive="base">
                                            <p:cTn id="15" dur="1750" fill="hold"/>
                                            <p:tgtEl>
                                              <p:spTgt spid="2436"/>
                                            </p:tgtEl>
                                            <p:attrNameLst>
                                              <p:attrName>ppt_x</p:attrName>
                                            </p:attrNameLst>
                                          </p:cBhvr>
                                          <p:tavLst>
                                            <p:tav tm="0">
                                              <p:val>
                                                <p:strVal val="0-#ppt_w/2"/>
                                              </p:val>
                                            </p:tav>
                                            <p:tav tm="100000">
                                              <p:val>
                                                <p:strVal val="#ppt_x"/>
                                              </p:val>
                                            </p:tav>
                                          </p:tavLst>
                                        </p:anim>
                                        <p:anim calcmode="lin" valueType="num" p14:bounceEnd="80000">
                                          <p:cBhvr additive="base">
                                            <p:cTn id="16" dur="1750" fill="hold"/>
                                            <p:tgtEl>
                                              <p:spTgt spid="2436"/>
                                            </p:tgtEl>
                                            <p:attrNameLst>
                                              <p:attrName>ppt_y</p:attrName>
                                            </p:attrNameLst>
                                          </p:cBhvr>
                                          <p:tavLst>
                                            <p:tav tm="0">
                                              <p:val>
                                                <p:strVal val="1+#ppt_h/2"/>
                                              </p:val>
                                            </p:tav>
                                            <p:tav tm="100000">
                                              <p:val>
                                                <p:strVal val="#ppt_y"/>
                                              </p:val>
                                            </p:tav>
                                          </p:tavLst>
                                        </p:anim>
                                      </p:childTnLst>
                                    </p:cTn>
                                  </p:par>
                                  <p:par>
                                    <p:cTn id="17" presetID="2" presetClass="entr" presetSubtype="3" fill="hold" nodeType="withEffect" p14:presetBounceEnd="80000">
                                      <p:stCondLst>
                                        <p:cond delay="0"/>
                                      </p:stCondLst>
                                      <p:childTnLst>
                                        <p:set>
                                          <p:cBhvr>
                                            <p:cTn id="18" dur="1" fill="hold">
                                              <p:stCondLst>
                                                <p:cond delay="0"/>
                                              </p:stCondLst>
                                            </p:cTn>
                                            <p:tgtEl>
                                              <p:spTgt spid="2438"/>
                                            </p:tgtEl>
                                            <p:attrNameLst>
                                              <p:attrName>style.visibility</p:attrName>
                                            </p:attrNameLst>
                                          </p:cBhvr>
                                          <p:to>
                                            <p:strVal val="visible"/>
                                          </p:to>
                                        </p:set>
                                        <p:anim calcmode="lin" valueType="num" p14:bounceEnd="80000">
                                          <p:cBhvr additive="base">
                                            <p:cTn id="19" dur="1750" fill="hold"/>
                                            <p:tgtEl>
                                              <p:spTgt spid="2438"/>
                                            </p:tgtEl>
                                            <p:attrNameLst>
                                              <p:attrName>ppt_x</p:attrName>
                                            </p:attrNameLst>
                                          </p:cBhvr>
                                          <p:tavLst>
                                            <p:tav tm="0">
                                              <p:val>
                                                <p:strVal val="1+#ppt_w/2"/>
                                              </p:val>
                                            </p:tav>
                                            <p:tav tm="100000">
                                              <p:val>
                                                <p:strVal val="#ppt_x"/>
                                              </p:val>
                                            </p:tav>
                                          </p:tavLst>
                                        </p:anim>
                                        <p:anim calcmode="lin" valueType="num" p14:bounceEnd="80000">
                                          <p:cBhvr additive="base">
                                            <p:cTn id="20" dur="1750" fill="hold"/>
                                            <p:tgtEl>
                                              <p:spTgt spid="2438"/>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14:presetBounceEnd="60000">
                                      <p:stCondLst>
                                        <p:cond delay="0"/>
                                      </p:stCondLst>
                                      <p:childTnLst>
                                        <p:set>
                                          <p:cBhvr>
                                            <p:cTn id="22" dur="1" fill="hold">
                                              <p:stCondLst>
                                                <p:cond delay="0"/>
                                              </p:stCondLst>
                                            </p:cTn>
                                            <p:tgtEl>
                                              <p:spTgt spid="2090"/>
                                            </p:tgtEl>
                                            <p:attrNameLst>
                                              <p:attrName>style.visibility</p:attrName>
                                            </p:attrNameLst>
                                          </p:cBhvr>
                                          <p:to>
                                            <p:strVal val="visible"/>
                                          </p:to>
                                        </p:set>
                                        <p:anim calcmode="lin" valueType="num" p14:bounceEnd="60000">
                                          <p:cBhvr additive="base">
                                            <p:cTn id="23" dur="1750" fill="hold"/>
                                            <p:tgtEl>
                                              <p:spTgt spid="2090"/>
                                            </p:tgtEl>
                                            <p:attrNameLst>
                                              <p:attrName>ppt_x</p:attrName>
                                            </p:attrNameLst>
                                          </p:cBhvr>
                                          <p:tavLst>
                                            <p:tav tm="0">
                                              <p:val>
                                                <p:strVal val="#ppt_x"/>
                                              </p:val>
                                            </p:tav>
                                            <p:tav tm="100000">
                                              <p:val>
                                                <p:strVal val="#ppt_x"/>
                                              </p:val>
                                            </p:tav>
                                          </p:tavLst>
                                        </p:anim>
                                        <p:anim calcmode="lin" valueType="num" p14:bounceEnd="60000">
                                          <p:cBhvr additive="base">
                                            <p:cTn id="24" dur="1750" fill="hold"/>
                                            <p:tgtEl>
                                              <p:spTgt spid="209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60000">
                                      <p:stCondLst>
                                        <p:cond delay="0"/>
                                      </p:stCondLst>
                                      <p:childTnLst>
                                        <p:set>
                                          <p:cBhvr>
                                            <p:cTn id="26" dur="1" fill="hold">
                                              <p:stCondLst>
                                                <p:cond delay="0"/>
                                              </p:stCondLst>
                                            </p:cTn>
                                            <p:tgtEl>
                                              <p:spTgt spid="2091"/>
                                            </p:tgtEl>
                                            <p:attrNameLst>
                                              <p:attrName>style.visibility</p:attrName>
                                            </p:attrNameLst>
                                          </p:cBhvr>
                                          <p:to>
                                            <p:strVal val="visible"/>
                                          </p:to>
                                        </p:set>
                                        <p:anim calcmode="lin" valueType="num" p14:bounceEnd="60000">
                                          <p:cBhvr additive="base">
                                            <p:cTn id="27" dur="1750" fill="hold"/>
                                            <p:tgtEl>
                                              <p:spTgt spid="2091"/>
                                            </p:tgtEl>
                                            <p:attrNameLst>
                                              <p:attrName>ppt_x</p:attrName>
                                            </p:attrNameLst>
                                          </p:cBhvr>
                                          <p:tavLst>
                                            <p:tav tm="0">
                                              <p:val>
                                                <p:strVal val="#ppt_x"/>
                                              </p:val>
                                            </p:tav>
                                            <p:tav tm="100000">
                                              <p:val>
                                                <p:strVal val="#ppt_x"/>
                                              </p:val>
                                            </p:tav>
                                          </p:tavLst>
                                        </p:anim>
                                        <p:anim calcmode="lin" valueType="num" p14:bounceEnd="60000">
                                          <p:cBhvr additive="base">
                                            <p:cTn id="28" dur="1750" fill="hold"/>
                                            <p:tgtEl>
                                              <p:spTgt spid="209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60000">
                                      <p:stCondLst>
                                        <p:cond delay="0"/>
                                      </p:stCondLst>
                                      <p:childTnLst>
                                        <p:set>
                                          <p:cBhvr>
                                            <p:cTn id="30" dur="1" fill="hold">
                                              <p:stCondLst>
                                                <p:cond delay="0"/>
                                              </p:stCondLst>
                                            </p:cTn>
                                            <p:tgtEl>
                                              <p:spTgt spid="2095"/>
                                            </p:tgtEl>
                                            <p:attrNameLst>
                                              <p:attrName>style.visibility</p:attrName>
                                            </p:attrNameLst>
                                          </p:cBhvr>
                                          <p:to>
                                            <p:strVal val="visible"/>
                                          </p:to>
                                        </p:set>
                                        <p:anim calcmode="lin" valueType="num" p14:bounceEnd="60000">
                                          <p:cBhvr additive="base">
                                            <p:cTn id="31" dur="1750" fill="hold"/>
                                            <p:tgtEl>
                                              <p:spTgt spid="2095"/>
                                            </p:tgtEl>
                                            <p:attrNameLst>
                                              <p:attrName>ppt_x</p:attrName>
                                            </p:attrNameLst>
                                          </p:cBhvr>
                                          <p:tavLst>
                                            <p:tav tm="0">
                                              <p:val>
                                                <p:strVal val="#ppt_x"/>
                                              </p:val>
                                            </p:tav>
                                            <p:tav tm="100000">
                                              <p:val>
                                                <p:strVal val="#ppt_x"/>
                                              </p:val>
                                            </p:tav>
                                          </p:tavLst>
                                        </p:anim>
                                        <p:anim calcmode="lin" valueType="num" p14:bounceEnd="60000">
                                          <p:cBhvr additive="base">
                                            <p:cTn id="32" dur="1750" fill="hold"/>
                                            <p:tgtEl>
                                              <p:spTgt spid="2095"/>
                                            </p:tgtEl>
                                            <p:attrNameLst>
                                              <p:attrName>ppt_y</p:attrName>
                                            </p:attrNameLst>
                                          </p:cBhvr>
                                          <p:tavLst>
                                            <p:tav tm="0">
                                              <p:val>
                                                <p:strVal val="1+#ppt_h/2"/>
                                              </p:val>
                                            </p:tav>
                                            <p:tav tm="100000">
                                              <p:val>
                                                <p:strVal val="#ppt_y"/>
                                              </p:val>
                                            </p:tav>
                                          </p:tavLst>
                                        </p:anim>
                                      </p:childTnLst>
                                    </p:cTn>
                                  </p:par>
                                  <p:par>
                                    <p:cTn id="33" presetID="2" presetClass="entr" presetSubtype="2" fill="hold" grpId="0" nodeType="withEffect" p14:presetBounceEnd="60000">
                                      <p:stCondLst>
                                        <p:cond delay="500"/>
                                      </p:stCondLst>
                                      <p:childTnLst>
                                        <p:set>
                                          <p:cBhvr>
                                            <p:cTn id="34" dur="1" fill="hold">
                                              <p:stCondLst>
                                                <p:cond delay="0"/>
                                              </p:stCondLst>
                                            </p:cTn>
                                            <p:tgtEl>
                                              <p:spTgt spid="2428"/>
                                            </p:tgtEl>
                                            <p:attrNameLst>
                                              <p:attrName>style.visibility</p:attrName>
                                            </p:attrNameLst>
                                          </p:cBhvr>
                                          <p:to>
                                            <p:strVal val="visible"/>
                                          </p:to>
                                        </p:set>
                                        <p:anim calcmode="lin" valueType="num" p14:bounceEnd="60000">
                                          <p:cBhvr additive="base">
                                            <p:cTn id="35" dur="1750" fill="hold"/>
                                            <p:tgtEl>
                                              <p:spTgt spid="2428"/>
                                            </p:tgtEl>
                                            <p:attrNameLst>
                                              <p:attrName>ppt_x</p:attrName>
                                            </p:attrNameLst>
                                          </p:cBhvr>
                                          <p:tavLst>
                                            <p:tav tm="0">
                                              <p:val>
                                                <p:strVal val="1+#ppt_w/2"/>
                                              </p:val>
                                            </p:tav>
                                            <p:tav tm="100000">
                                              <p:val>
                                                <p:strVal val="#ppt_x"/>
                                              </p:val>
                                            </p:tav>
                                          </p:tavLst>
                                        </p:anim>
                                        <p:anim calcmode="lin" valueType="num" p14:bounceEnd="60000">
                                          <p:cBhvr additive="base">
                                            <p:cTn id="36" dur="1750" fill="hold"/>
                                            <p:tgtEl>
                                              <p:spTgt spid="2428"/>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14:presetBounceEnd="60000">
                                      <p:stCondLst>
                                        <p:cond delay="500"/>
                                      </p:stCondLst>
                                      <p:childTnLst>
                                        <p:set>
                                          <p:cBhvr>
                                            <p:cTn id="38" dur="1" fill="hold">
                                              <p:stCondLst>
                                                <p:cond delay="0"/>
                                              </p:stCondLst>
                                            </p:cTn>
                                            <p:tgtEl>
                                              <p:spTgt spid="2429"/>
                                            </p:tgtEl>
                                            <p:attrNameLst>
                                              <p:attrName>style.visibility</p:attrName>
                                            </p:attrNameLst>
                                          </p:cBhvr>
                                          <p:to>
                                            <p:strVal val="visible"/>
                                          </p:to>
                                        </p:set>
                                        <p:anim calcmode="lin" valueType="num" p14:bounceEnd="60000">
                                          <p:cBhvr additive="base">
                                            <p:cTn id="39" dur="1750" fill="hold"/>
                                            <p:tgtEl>
                                              <p:spTgt spid="2429"/>
                                            </p:tgtEl>
                                            <p:attrNameLst>
                                              <p:attrName>ppt_x</p:attrName>
                                            </p:attrNameLst>
                                          </p:cBhvr>
                                          <p:tavLst>
                                            <p:tav tm="0">
                                              <p:val>
                                                <p:strVal val="1+#ppt_w/2"/>
                                              </p:val>
                                            </p:tav>
                                            <p:tav tm="100000">
                                              <p:val>
                                                <p:strVal val="#ppt_x"/>
                                              </p:val>
                                            </p:tav>
                                          </p:tavLst>
                                        </p:anim>
                                        <p:anim calcmode="lin" valueType="num" p14:bounceEnd="60000">
                                          <p:cBhvr additive="base">
                                            <p:cTn id="40" dur="1750" fill="hold"/>
                                            <p:tgtEl>
                                              <p:spTgt spid="2429"/>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60000">
                                      <p:stCondLst>
                                        <p:cond delay="500"/>
                                      </p:stCondLst>
                                      <p:childTnLst>
                                        <p:set>
                                          <p:cBhvr>
                                            <p:cTn id="42" dur="1" fill="hold">
                                              <p:stCondLst>
                                                <p:cond delay="0"/>
                                              </p:stCondLst>
                                            </p:cTn>
                                            <p:tgtEl>
                                              <p:spTgt spid="2430"/>
                                            </p:tgtEl>
                                            <p:attrNameLst>
                                              <p:attrName>style.visibility</p:attrName>
                                            </p:attrNameLst>
                                          </p:cBhvr>
                                          <p:to>
                                            <p:strVal val="visible"/>
                                          </p:to>
                                        </p:set>
                                        <p:anim calcmode="lin" valueType="num" p14:bounceEnd="60000">
                                          <p:cBhvr additive="base">
                                            <p:cTn id="43" dur="1750" fill="hold"/>
                                            <p:tgtEl>
                                              <p:spTgt spid="2430"/>
                                            </p:tgtEl>
                                            <p:attrNameLst>
                                              <p:attrName>ppt_x</p:attrName>
                                            </p:attrNameLst>
                                          </p:cBhvr>
                                          <p:tavLst>
                                            <p:tav tm="0">
                                              <p:val>
                                                <p:strVal val="1+#ppt_w/2"/>
                                              </p:val>
                                            </p:tav>
                                            <p:tav tm="100000">
                                              <p:val>
                                                <p:strVal val="#ppt_x"/>
                                              </p:val>
                                            </p:tav>
                                          </p:tavLst>
                                        </p:anim>
                                        <p:anim calcmode="lin" valueType="num" p14:bounceEnd="60000">
                                          <p:cBhvr additive="base">
                                            <p:cTn id="44" dur="1750" fill="hold"/>
                                            <p:tgtEl>
                                              <p:spTgt spid="2430"/>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14:presetBounceEnd="60000">
                                      <p:stCondLst>
                                        <p:cond delay="750"/>
                                      </p:stCondLst>
                                      <p:childTnLst>
                                        <p:set>
                                          <p:cBhvr>
                                            <p:cTn id="46" dur="1" fill="hold">
                                              <p:stCondLst>
                                                <p:cond delay="0"/>
                                              </p:stCondLst>
                                            </p:cTn>
                                            <p:tgtEl>
                                              <p:spTgt spid="2431"/>
                                            </p:tgtEl>
                                            <p:attrNameLst>
                                              <p:attrName>style.visibility</p:attrName>
                                            </p:attrNameLst>
                                          </p:cBhvr>
                                          <p:to>
                                            <p:strVal val="visible"/>
                                          </p:to>
                                        </p:set>
                                        <p:anim calcmode="lin" valueType="num" p14:bounceEnd="60000">
                                          <p:cBhvr additive="base">
                                            <p:cTn id="47" dur="1750" fill="hold"/>
                                            <p:tgtEl>
                                              <p:spTgt spid="2431"/>
                                            </p:tgtEl>
                                            <p:attrNameLst>
                                              <p:attrName>ppt_x</p:attrName>
                                            </p:attrNameLst>
                                          </p:cBhvr>
                                          <p:tavLst>
                                            <p:tav tm="0">
                                              <p:val>
                                                <p:strVal val="#ppt_x"/>
                                              </p:val>
                                            </p:tav>
                                            <p:tav tm="100000">
                                              <p:val>
                                                <p:strVal val="#ppt_x"/>
                                              </p:val>
                                            </p:tav>
                                          </p:tavLst>
                                        </p:anim>
                                        <p:anim calcmode="lin" valueType="num" p14:bounceEnd="60000">
                                          <p:cBhvr additive="base">
                                            <p:cTn id="48" dur="1750" fill="hold"/>
                                            <p:tgtEl>
                                              <p:spTgt spid="243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14:presetBounceEnd="60000">
                                      <p:stCondLst>
                                        <p:cond delay="750"/>
                                      </p:stCondLst>
                                      <p:childTnLst>
                                        <p:set>
                                          <p:cBhvr>
                                            <p:cTn id="50" dur="1" fill="hold">
                                              <p:stCondLst>
                                                <p:cond delay="0"/>
                                              </p:stCondLst>
                                            </p:cTn>
                                            <p:tgtEl>
                                              <p:spTgt spid="2432"/>
                                            </p:tgtEl>
                                            <p:attrNameLst>
                                              <p:attrName>style.visibility</p:attrName>
                                            </p:attrNameLst>
                                          </p:cBhvr>
                                          <p:to>
                                            <p:strVal val="visible"/>
                                          </p:to>
                                        </p:set>
                                        <p:anim calcmode="lin" valueType="num" p14:bounceEnd="60000">
                                          <p:cBhvr additive="base">
                                            <p:cTn id="51" dur="1750" fill="hold"/>
                                            <p:tgtEl>
                                              <p:spTgt spid="2432"/>
                                            </p:tgtEl>
                                            <p:attrNameLst>
                                              <p:attrName>ppt_x</p:attrName>
                                            </p:attrNameLst>
                                          </p:cBhvr>
                                          <p:tavLst>
                                            <p:tav tm="0">
                                              <p:val>
                                                <p:strVal val="#ppt_x"/>
                                              </p:val>
                                            </p:tav>
                                            <p:tav tm="100000">
                                              <p:val>
                                                <p:strVal val="#ppt_x"/>
                                              </p:val>
                                            </p:tav>
                                          </p:tavLst>
                                        </p:anim>
                                        <p:anim calcmode="lin" valueType="num" p14:bounceEnd="60000">
                                          <p:cBhvr additive="base">
                                            <p:cTn id="52" dur="1750" fill="hold"/>
                                            <p:tgtEl>
                                              <p:spTgt spid="243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14:presetBounceEnd="60000">
                                      <p:stCondLst>
                                        <p:cond delay="750"/>
                                      </p:stCondLst>
                                      <p:childTnLst>
                                        <p:set>
                                          <p:cBhvr>
                                            <p:cTn id="54" dur="1" fill="hold">
                                              <p:stCondLst>
                                                <p:cond delay="0"/>
                                              </p:stCondLst>
                                            </p:cTn>
                                            <p:tgtEl>
                                              <p:spTgt spid="2433"/>
                                            </p:tgtEl>
                                            <p:attrNameLst>
                                              <p:attrName>style.visibility</p:attrName>
                                            </p:attrNameLst>
                                          </p:cBhvr>
                                          <p:to>
                                            <p:strVal val="visible"/>
                                          </p:to>
                                        </p:set>
                                        <p:anim calcmode="lin" valueType="num" p14:bounceEnd="60000">
                                          <p:cBhvr additive="base">
                                            <p:cTn id="55" dur="1750" fill="hold"/>
                                            <p:tgtEl>
                                              <p:spTgt spid="2433"/>
                                            </p:tgtEl>
                                            <p:attrNameLst>
                                              <p:attrName>ppt_x</p:attrName>
                                            </p:attrNameLst>
                                          </p:cBhvr>
                                          <p:tavLst>
                                            <p:tav tm="0">
                                              <p:val>
                                                <p:strVal val="#ppt_x"/>
                                              </p:val>
                                            </p:tav>
                                            <p:tav tm="100000">
                                              <p:val>
                                                <p:strVal val="#ppt_x"/>
                                              </p:val>
                                            </p:tav>
                                          </p:tavLst>
                                        </p:anim>
                                        <p:anim calcmode="lin" valueType="num" p14:bounceEnd="60000">
                                          <p:cBhvr additive="base">
                                            <p:cTn id="56" dur="1750" fill="hold"/>
                                            <p:tgtEl>
                                              <p:spTgt spid="24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0" grpId="0" animBg="1"/>
          <p:bldP spid="2091" grpId="0" animBg="1"/>
          <p:bldP spid="2095" grpId="0" animBg="1"/>
          <p:bldP spid="2428" grpId="0"/>
          <p:bldP spid="2429" grpId="0" animBg="1"/>
          <p:bldP spid="2430" grpId="0"/>
          <p:bldP spid="2431" grpId="0" animBg="1"/>
          <p:bldP spid="2432" grpId="0" animBg="1"/>
          <p:bldP spid="24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14000" fill="hold" nodeType="withEffect">
                                      <p:stCondLst>
                                        <p:cond delay="0"/>
                                      </p:stCondLst>
                                      <p:childTnLst>
                                        <p:set>
                                          <p:cBhvr>
                                            <p:cTn id="6" dur="1" fill="hold">
                                              <p:stCondLst>
                                                <p:cond delay="0"/>
                                              </p:stCondLst>
                                            </p:cTn>
                                            <p:tgtEl>
                                              <p:spTgt spid="2121"/>
                                            </p:tgtEl>
                                            <p:attrNameLst>
                                              <p:attrName>style.visibility</p:attrName>
                                            </p:attrNameLst>
                                          </p:cBhvr>
                                          <p:to>
                                            <p:strVal val="visible"/>
                                          </p:to>
                                        </p:set>
                                        <p:anim calcmode="lin" valueType="num">
                                          <p:cBhvr additive="base">
                                            <p:cTn id="7" dur="1750" fill="hold"/>
                                            <p:tgtEl>
                                              <p:spTgt spid="2121"/>
                                            </p:tgtEl>
                                            <p:attrNameLst>
                                              <p:attrName>ppt_x</p:attrName>
                                            </p:attrNameLst>
                                          </p:cBhvr>
                                          <p:tavLst>
                                            <p:tav tm="0">
                                              <p:val>
                                                <p:strVal val="1+#ppt_w/2"/>
                                              </p:val>
                                            </p:tav>
                                            <p:tav tm="100000">
                                              <p:val>
                                                <p:strVal val="#ppt_x"/>
                                              </p:val>
                                            </p:tav>
                                          </p:tavLst>
                                        </p:anim>
                                        <p:anim calcmode="lin" valueType="num">
                                          <p:cBhvr additive="base">
                                            <p:cTn id="8" dur="1750" fill="hold"/>
                                            <p:tgtEl>
                                              <p:spTgt spid="2121"/>
                                            </p:tgtEl>
                                            <p:attrNameLst>
                                              <p:attrName>ppt_y</p:attrName>
                                            </p:attrNameLst>
                                          </p:cBhvr>
                                          <p:tavLst>
                                            <p:tav tm="0">
                                              <p:val>
                                                <p:strVal val="#ppt_y"/>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2435"/>
                                            </p:tgtEl>
                                            <p:attrNameLst>
                                              <p:attrName>style.visibility</p:attrName>
                                            </p:attrNameLst>
                                          </p:cBhvr>
                                          <p:to>
                                            <p:strVal val="visible"/>
                                          </p:to>
                                        </p:set>
                                        <p:anim calcmode="lin" valueType="num">
                                          <p:cBhvr additive="base">
                                            <p:cTn id="11" dur="1750" fill="hold"/>
                                            <p:tgtEl>
                                              <p:spTgt spid="2435"/>
                                            </p:tgtEl>
                                            <p:attrNameLst>
                                              <p:attrName>ppt_x</p:attrName>
                                            </p:attrNameLst>
                                          </p:cBhvr>
                                          <p:tavLst>
                                            <p:tav tm="0">
                                              <p:val>
                                                <p:strVal val="0-#ppt_w/2"/>
                                              </p:val>
                                            </p:tav>
                                            <p:tav tm="100000">
                                              <p:val>
                                                <p:strVal val="#ppt_x"/>
                                              </p:val>
                                            </p:tav>
                                          </p:tavLst>
                                        </p:anim>
                                        <p:anim calcmode="lin" valueType="num">
                                          <p:cBhvr additive="base">
                                            <p:cTn id="12" dur="1750" fill="hold"/>
                                            <p:tgtEl>
                                              <p:spTgt spid="2435"/>
                                            </p:tgtEl>
                                            <p:attrNameLst>
                                              <p:attrName>ppt_y</p:attrName>
                                            </p:attrNameLst>
                                          </p:cBhvr>
                                          <p:tavLst>
                                            <p:tav tm="0">
                                              <p:val>
                                                <p:strVal val="0-#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2436"/>
                                            </p:tgtEl>
                                            <p:attrNameLst>
                                              <p:attrName>style.visibility</p:attrName>
                                            </p:attrNameLst>
                                          </p:cBhvr>
                                          <p:to>
                                            <p:strVal val="visible"/>
                                          </p:to>
                                        </p:set>
                                        <p:anim calcmode="lin" valueType="num">
                                          <p:cBhvr additive="base">
                                            <p:cTn id="15" dur="1750" fill="hold"/>
                                            <p:tgtEl>
                                              <p:spTgt spid="2436"/>
                                            </p:tgtEl>
                                            <p:attrNameLst>
                                              <p:attrName>ppt_x</p:attrName>
                                            </p:attrNameLst>
                                          </p:cBhvr>
                                          <p:tavLst>
                                            <p:tav tm="0">
                                              <p:val>
                                                <p:strVal val="0-#ppt_w/2"/>
                                              </p:val>
                                            </p:tav>
                                            <p:tav tm="100000">
                                              <p:val>
                                                <p:strVal val="#ppt_x"/>
                                              </p:val>
                                            </p:tav>
                                          </p:tavLst>
                                        </p:anim>
                                        <p:anim calcmode="lin" valueType="num">
                                          <p:cBhvr additive="base">
                                            <p:cTn id="16" dur="1750" fill="hold"/>
                                            <p:tgtEl>
                                              <p:spTgt spid="2436"/>
                                            </p:tgtEl>
                                            <p:attrNameLst>
                                              <p:attrName>ppt_y</p:attrName>
                                            </p:attrNameLst>
                                          </p:cBhvr>
                                          <p:tavLst>
                                            <p:tav tm="0">
                                              <p:val>
                                                <p:strVal val="1+#ppt_h/2"/>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2438"/>
                                            </p:tgtEl>
                                            <p:attrNameLst>
                                              <p:attrName>style.visibility</p:attrName>
                                            </p:attrNameLst>
                                          </p:cBhvr>
                                          <p:to>
                                            <p:strVal val="visible"/>
                                          </p:to>
                                        </p:set>
                                        <p:anim calcmode="lin" valueType="num">
                                          <p:cBhvr additive="base">
                                            <p:cTn id="19" dur="1750" fill="hold"/>
                                            <p:tgtEl>
                                              <p:spTgt spid="2438"/>
                                            </p:tgtEl>
                                            <p:attrNameLst>
                                              <p:attrName>ppt_x</p:attrName>
                                            </p:attrNameLst>
                                          </p:cBhvr>
                                          <p:tavLst>
                                            <p:tav tm="0">
                                              <p:val>
                                                <p:strVal val="1+#ppt_w/2"/>
                                              </p:val>
                                            </p:tav>
                                            <p:tav tm="100000">
                                              <p:val>
                                                <p:strVal val="#ppt_x"/>
                                              </p:val>
                                            </p:tav>
                                          </p:tavLst>
                                        </p:anim>
                                        <p:anim calcmode="lin" valueType="num">
                                          <p:cBhvr additive="base">
                                            <p:cTn id="20" dur="1750" fill="hold"/>
                                            <p:tgtEl>
                                              <p:spTgt spid="2438"/>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90"/>
                                            </p:tgtEl>
                                            <p:attrNameLst>
                                              <p:attrName>style.visibility</p:attrName>
                                            </p:attrNameLst>
                                          </p:cBhvr>
                                          <p:to>
                                            <p:strVal val="visible"/>
                                          </p:to>
                                        </p:set>
                                        <p:anim calcmode="lin" valueType="num">
                                          <p:cBhvr additive="base">
                                            <p:cTn id="23" dur="1750" fill="hold"/>
                                            <p:tgtEl>
                                              <p:spTgt spid="2090"/>
                                            </p:tgtEl>
                                            <p:attrNameLst>
                                              <p:attrName>ppt_x</p:attrName>
                                            </p:attrNameLst>
                                          </p:cBhvr>
                                          <p:tavLst>
                                            <p:tav tm="0">
                                              <p:val>
                                                <p:strVal val="#ppt_x"/>
                                              </p:val>
                                            </p:tav>
                                            <p:tav tm="100000">
                                              <p:val>
                                                <p:strVal val="#ppt_x"/>
                                              </p:val>
                                            </p:tav>
                                          </p:tavLst>
                                        </p:anim>
                                        <p:anim calcmode="lin" valueType="num">
                                          <p:cBhvr additive="base">
                                            <p:cTn id="24" dur="1750" fill="hold"/>
                                            <p:tgtEl>
                                              <p:spTgt spid="209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91"/>
                                            </p:tgtEl>
                                            <p:attrNameLst>
                                              <p:attrName>style.visibility</p:attrName>
                                            </p:attrNameLst>
                                          </p:cBhvr>
                                          <p:to>
                                            <p:strVal val="visible"/>
                                          </p:to>
                                        </p:set>
                                        <p:anim calcmode="lin" valueType="num">
                                          <p:cBhvr additive="base">
                                            <p:cTn id="27" dur="1750" fill="hold"/>
                                            <p:tgtEl>
                                              <p:spTgt spid="2091"/>
                                            </p:tgtEl>
                                            <p:attrNameLst>
                                              <p:attrName>ppt_x</p:attrName>
                                            </p:attrNameLst>
                                          </p:cBhvr>
                                          <p:tavLst>
                                            <p:tav tm="0">
                                              <p:val>
                                                <p:strVal val="#ppt_x"/>
                                              </p:val>
                                            </p:tav>
                                            <p:tav tm="100000">
                                              <p:val>
                                                <p:strVal val="#ppt_x"/>
                                              </p:val>
                                            </p:tav>
                                          </p:tavLst>
                                        </p:anim>
                                        <p:anim calcmode="lin" valueType="num">
                                          <p:cBhvr additive="base">
                                            <p:cTn id="28" dur="1750" fill="hold"/>
                                            <p:tgtEl>
                                              <p:spTgt spid="209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95"/>
                                            </p:tgtEl>
                                            <p:attrNameLst>
                                              <p:attrName>style.visibility</p:attrName>
                                            </p:attrNameLst>
                                          </p:cBhvr>
                                          <p:to>
                                            <p:strVal val="visible"/>
                                          </p:to>
                                        </p:set>
                                        <p:anim calcmode="lin" valueType="num">
                                          <p:cBhvr additive="base">
                                            <p:cTn id="31" dur="1750" fill="hold"/>
                                            <p:tgtEl>
                                              <p:spTgt spid="2095"/>
                                            </p:tgtEl>
                                            <p:attrNameLst>
                                              <p:attrName>ppt_x</p:attrName>
                                            </p:attrNameLst>
                                          </p:cBhvr>
                                          <p:tavLst>
                                            <p:tav tm="0">
                                              <p:val>
                                                <p:strVal val="#ppt_x"/>
                                              </p:val>
                                            </p:tav>
                                            <p:tav tm="100000">
                                              <p:val>
                                                <p:strVal val="#ppt_x"/>
                                              </p:val>
                                            </p:tav>
                                          </p:tavLst>
                                        </p:anim>
                                        <p:anim calcmode="lin" valueType="num">
                                          <p:cBhvr additive="base">
                                            <p:cTn id="32" dur="1750" fill="hold"/>
                                            <p:tgtEl>
                                              <p:spTgt spid="2095"/>
                                            </p:tgtEl>
                                            <p:attrNameLst>
                                              <p:attrName>ppt_y</p:attrName>
                                            </p:attrNameLst>
                                          </p:cBhvr>
                                          <p:tavLst>
                                            <p:tav tm="0">
                                              <p:val>
                                                <p:strVal val="1+#ppt_h/2"/>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428"/>
                                            </p:tgtEl>
                                            <p:attrNameLst>
                                              <p:attrName>style.visibility</p:attrName>
                                            </p:attrNameLst>
                                          </p:cBhvr>
                                          <p:to>
                                            <p:strVal val="visible"/>
                                          </p:to>
                                        </p:set>
                                        <p:anim calcmode="lin" valueType="num">
                                          <p:cBhvr additive="base">
                                            <p:cTn id="35" dur="1750" fill="hold"/>
                                            <p:tgtEl>
                                              <p:spTgt spid="2428"/>
                                            </p:tgtEl>
                                            <p:attrNameLst>
                                              <p:attrName>ppt_x</p:attrName>
                                            </p:attrNameLst>
                                          </p:cBhvr>
                                          <p:tavLst>
                                            <p:tav tm="0">
                                              <p:val>
                                                <p:strVal val="1+#ppt_w/2"/>
                                              </p:val>
                                            </p:tav>
                                            <p:tav tm="100000">
                                              <p:val>
                                                <p:strVal val="#ppt_x"/>
                                              </p:val>
                                            </p:tav>
                                          </p:tavLst>
                                        </p:anim>
                                        <p:anim calcmode="lin" valueType="num">
                                          <p:cBhvr additive="base">
                                            <p:cTn id="36" dur="1750" fill="hold"/>
                                            <p:tgtEl>
                                              <p:spTgt spid="2428"/>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500"/>
                                      </p:stCondLst>
                                      <p:childTnLst>
                                        <p:set>
                                          <p:cBhvr>
                                            <p:cTn id="38" dur="1" fill="hold">
                                              <p:stCondLst>
                                                <p:cond delay="0"/>
                                              </p:stCondLst>
                                            </p:cTn>
                                            <p:tgtEl>
                                              <p:spTgt spid="2429"/>
                                            </p:tgtEl>
                                            <p:attrNameLst>
                                              <p:attrName>style.visibility</p:attrName>
                                            </p:attrNameLst>
                                          </p:cBhvr>
                                          <p:to>
                                            <p:strVal val="visible"/>
                                          </p:to>
                                        </p:set>
                                        <p:anim calcmode="lin" valueType="num">
                                          <p:cBhvr additive="base">
                                            <p:cTn id="39" dur="1750" fill="hold"/>
                                            <p:tgtEl>
                                              <p:spTgt spid="2429"/>
                                            </p:tgtEl>
                                            <p:attrNameLst>
                                              <p:attrName>ppt_x</p:attrName>
                                            </p:attrNameLst>
                                          </p:cBhvr>
                                          <p:tavLst>
                                            <p:tav tm="0">
                                              <p:val>
                                                <p:strVal val="1+#ppt_w/2"/>
                                              </p:val>
                                            </p:tav>
                                            <p:tav tm="100000">
                                              <p:val>
                                                <p:strVal val="#ppt_x"/>
                                              </p:val>
                                            </p:tav>
                                          </p:tavLst>
                                        </p:anim>
                                        <p:anim calcmode="lin" valueType="num">
                                          <p:cBhvr additive="base">
                                            <p:cTn id="40" dur="1750" fill="hold"/>
                                            <p:tgtEl>
                                              <p:spTgt spid="2429"/>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500"/>
                                      </p:stCondLst>
                                      <p:childTnLst>
                                        <p:set>
                                          <p:cBhvr>
                                            <p:cTn id="42" dur="1" fill="hold">
                                              <p:stCondLst>
                                                <p:cond delay="0"/>
                                              </p:stCondLst>
                                            </p:cTn>
                                            <p:tgtEl>
                                              <p:spTgt spid="2430"/>
                                            </p:tgtEl>
                                            <p:attrNameLst>
                                              <p:attrName>style.visibility</p:attrName>
                                            </p:attrNameLst>
                                          </p:cBhvr>
                                          <p:to>
                                            <p:strVal val="visible"/>
                                          </p:to>
                                        </p:set>
                                        <p:anim calcmode="lin" valueType="num">
                                          <p:cBhvr additive="base">
                                            <p:cTn id="43" dur="1750" fill="hold"/>
                                            <p:tgtEl>
                                              <p:spTgt spid="2430"/>
                                            </p:tgtEl>
                                            <p:attrNameLst>
                                              <p:attrName>ppt_x</p:attrName>
                                            </p:attrNameLst>
                                          </p:cBhvr>
                                          <p:tavLst>
                                            <p:tav tm="0">
                                              <p:val>
                                                <p:strVal val="1+#ppt_w/2"/>
                                              </p:val>
                                            </p:tav>
                                            <p:tav tm="100000">
                                              <p:val>
                                                <p:strVal val="#ppt_x"/>
                                              </p:val>
                                            </p:tav>
                                          </p:tavLst>
                                        </p:anim>
                                        <p:anim calcmode="lin" valueType="num">
                                          <p:cBhvr additive="base">
                                            <p:cTn id="44" dur="1750" fill="hold"/>
                                            <p:tgtEl>
                                              <p:spTgt spid="2430"/>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stCondLst>
                                        <p:cond delay="750"/>
                                      </p:stCondLst>
                                      <p:childTnLst>
                                        <p:set>
                                          <p:cBhvr>
                                            <p:cTn id="46" dur="1" fill="hold">
                                              <p:stCondLst>
                                                <p:cond delay="0"/>
                                              </p:stCondLst>
                                            </p:cTn>
                                            <p:tgtEl>
                                              <p:spTgt spid="2431"/>
                                            </p:tgtEl>
                                            <p:attrNameLst>
                                              <p:attrName>style.visibility</p:attrName>
                                            </p:attrNameLst>
                                          </p:cBhvr>
                                          <p:to>
                                            <p:strVal val="visible"/>
                                          </p:to>
                                        </p:set>
                                        <p:anim calcmode="lin" valueType="num">
                                          <p:cBhvr additive="base">
                                            <p:cTn id="47" dur="1750" fill="hold"/>
                                            <p:tgtEl>
                                              <p:spTgt spid="2431"/>
                                            </p:tgtEl>
                                            <p:attrNameLst>
                                              <p:attrName>ppt_x</p:attrName>
                                            </p:attrNameLst>
                                          </p:cBhvr>
                                          <p:tavLst>
                                            <p:tav tm="0">
                                              <p:val>
                                                <p:strVal val="#ppt_x"/>
                                              </p:val>
                                            </p:tav>
                                            <p:tav tm="100000">
                                              <p:val>
                                                <p:strVal val="#ppt_x"/>
                                              </p:val>
                                            </p:tav>
                                          </p:tavLst>
                                        </p:anim>
                                        <p:anim calcmode="lin" valueType="num">
                                          <p:cBhvr additive="base">
                                            <p:cTn id="48" dur="1750" fill="hold"/>
                                            <p:tgtEl>
                                              <p:spTgt spid="243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750"/>
                                      </p:stCondLst>
                                      <p:childTnLst>
                                        <p:set>
                                          <p:cBhvr>
                                            <p:cTn id="50" dur="1" fill="hold">
                                              <p:stCondLst>
                                                <p:cond delay="0"/>
                                              </p:stCondLst>
                                            </p:cTn>
                                            <p:tgtEl>
                                              <p:spTgt spid="2432"/>
                                            </p:tgtEl>
                                            <p:attrNameLst>
                                              <p:attrName>style.visibility</p:attrName>
                                            </p:attrNameLst>
                                          </p:cBhvr>
                                          <p:to>
                                            <p:strVal val="visible"/>
                                          </p:to>
                                        </p:set>
                                        <p:anim calcmode="lin" valueType="num">
                                          <p:cBhvr additive="base">
                                            <p:cTn id="51" dur="1750" fill="hold"/>
                                            <p:tgtEl>
                                              <p:spTgt spid="2432"/>
                                            </p:tgtEl>
                                            <p:attrNameLst>
                                              <p:attrName>ppt_x</p:attrName>
                                            </p:attrNameLst>
                                          </p:cBhvr>
                                          <p:tavLst>
                                            <p:tav tm="0">
                                              <p:val>
                                                <p:strVal val="#ppt_x"/>
                                              </p:val>
                                            </p:tav>
                                            <p:tav tm="100000">
                                              <p:val>
                                                <p:strVal val="#ppt_x"/>
                                              </p:val>
                                            </p:tav>
                                          </p:tavLst>
                                        </p:anim>
                                        <p:anim calcmode="lin" valueType="num">
                                          <p:cBhvr additive="base">
                                            <p:cTn id="52" dur="1750" fill="hold"/>
                                            <p:tgtEl>
                                              <p:spTgt spid="243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750"/>
                                      </p:stCondLst>
                                      <p:childTnLst>
                                        <p:set>
                                          <p:cBhvr>
                                            <p:cTn id="54" dur="1" fill="hold">
                                              <p:stCondLst>
                                                <p:cond delay="0"/>
                                              </p:stCondLst>
                                            </p:cTn>
                                            <p:tgtEl>
                                              <p:spTgt spid="2433"/>
                                            </p:tgtEl>
                                            <p:attrNameLst>
                                              <p:attrName>style.visibility</p:attrName>
                                            </p:attrNameLst>
                                          </p:cBhvr>
                                          <p:to>
                                            <p:strVal val="visible"/>
                                          </p:to>
                                        </p:set>
                                        <p:anim calcmode="lin" valueType="num">
                                          <p:cBhvr additive="base">
                                            <p:cTn id="55" dur="1750" fill="hold"/>
                                            <p:tgtEl>
                                              <p:spTgt spid="2433"/>
                                            </p:tgtEl>
                                            <p:attrNameLst>
                                              <p:attrName>ppt_x</p:attrName>
                                            </p:attrNameLst>
                                          </p:cBhvr>
                                          <p:tavLst>
                                            <p:tav tm="0">
                                              <p:val>
                                                <p:strVal val="#ppt_x"/>
                                              </p:val>
                                            </p:tav>
                                            <p:tav tm="100000">
                                              <p:val>
                                                <p:strVal val="#ppt_x"/>
                                              </p:val>
                                            </p:tav>
                                          </p:tavLst>
                                        </p:anim>
                                        <p:anim calcmode="lin" valueType="num">
                                          <p:cBhvr additive="base">
                                            <p:cTn id="56" dur="1750" fill="hold"/>
                                            <p:tgtEl>
                                              <p:spTgt spid="24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0" grpId="0" animBg="1"/>
          <p:bldP spid="2091" grpId="0" animBg="1"/>
          <p:bldP spid="2095" grpId="0" animBg="1"/>
          <p:bldP spid="2428" grpId="0"/>
          <p:bldP spid="2429" grpId="0" animBg="1"/>
          <p:bldP spid="2430" grpId="0"/>
          <p:bldP spid="2431" grpId="0" animBg="1"/>
          <p:bldP spid="2432" grpId="0" animBg="1"/>
          <p:bldP spid="2433"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F8F5C8"/>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8FB1647C-D53C-4071-B24F-1B06C72E90AF}"/>
              </a:ext>
            </a:extLst>
          </p:cNvPr>
          <p:cNvSpPr/>
          <p:nvPr/>
        </p:nvSpPr>
        <p:spPr>
          <a:xfrm>
            <a:off x="3930734" y="0"/>
            <a:ext cx="150916" cy="6858001"/>
          </a:xfrm>
          <a:prstGeom prst="rect">
            <a:avLst/>
          </a:prstGeom>
          <a:solidFill>
            <a:srgbClr val="ECE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1DF343CF-C93E-4F0B-B7E5-6D1BC78A2951}"/>
              </a:ext>
            </a:extLst>
          </p:cNvPr>
          <p:cNvSpPr/>
          <p:nvPr/>
        </p:nvSpPr>
        <p:spPr>
          <a:xfrm>
            <a:off x="3930734" y="3637977"/>
            <a:ext cx="150916" cy="802610"/>
          </a:xfrm>
          <a:prstGeom prst="roundRect">
            <a:avLst>
              <a:gd name="adj" fmla="val 48809"/>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B28A9BF-71F0-4AA2-9B28-4B51868A9A01}"/>
              </a:ext>
            </a:extLst>
          </p:cNvPr>
          <p:cNvSpPr/>
          <p:nvPr/>
        </p:nvSpPr>
        <p:spPr>
          <a:xfrm>
            <a:off x="0" y="0"/>
            <a:ext cx="12192000" cy="496957"/>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99CFBD9-5ACE-4F9B-A6FD-258916DF9660}"/>
              </a:ext>
            </a:extLst>
          </p:cNvPr>
          <p:cNvSpPr/>
          <p:nvPr/>
        </p:nvSpPr>
        <p:spPr>
          <a:xfrm>
            <a:off x="10734261" y="129208"/>
            <a:ext cx="238539" cy="238539"/>
          </a:xfrm>
          <a:prstGeom prst="ellipse">
            <a:avLst/>
          </a:prstGeom>
          <a:solidFill>
            <a:srgbClr val="E2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647C7CA-B268-4211-8EFD-291E8034778F}"/>
              </a:ext>
            </a:extLst>
          </p:cNvPr>
          <p:cNvSpPr/>
          <p:nvPr/>
        </p:nvSpPr>
        <p:spPr>
          <a:xfrm>
            <a:off x="11188851" y="129207"/>
            <a:ext cx="238539" cy="238539"/>
          </a:xfrm>
          <a:prstGeom prst="ellipse">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FDF875F5-2596-4AC4-9F9F-4B456D3CBC65}"/>
              </a:ext>
            </a:extLst>
          </p:cNvPr>
          <p:cNvSpPr/>
          <p:nvPr/>
        </p:nvSpPr>
        <p:spPr>
          <a:xfrm>
            <a:off x="11643441" y="129206"/>
            <a:ext cx="238539" cy="238539"/>
          </a:xfrm>
          <a:prstGeom prst="ellipse">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EA6B98E5-14A4-4E06-8A93-5AF5805DAD90}"/>
              </a:ext>
            </a:extLst>
          </p:cNvPr>
          <p:cNvSpPr/>
          <p:nvPr/>
        </p:nvSpPr>
        <p:spPr>
          <a:xfrm>
            <a:off x="8035" y="-1"/>
            <a:ext cx="966000" cy="496957"/>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Minus Sign 292">
            <a:extLst>
              <a:ext uri="{FF2B5EF4-FFF2-40B4-BE49-F238E27FC236}">
                <a16:creationId xmlns:a16="http://schemas.microsoft.com/office/drawing/2014/main" id="{2D60050F-60BF-4FDD-8FFD-004B284DB85B}"/>
              </a:ext>
            </a:extLst>
          </p:cNvPr>
          <p:cNvSpPr/>
          <p:nvPr/>
        </p:nvSpPr>
        <p:spPr>
          <a:xfrm>
            <a:off x="215948" y="15257"/>
            <a:ext cx="466436" cy="466436"/>
          </a:xfrm>
          <a:prstGeom prst="mathMinus">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Freeform: Shape 387">
            <a:hlinkClick r:id="rId2" action="ppaction://hlinksldjump"/>
            <a:extLst>
              <a:ext uri="{FF2B5EF4-FFF2-40B4-BE49-F238E27FC236}">
                <a16:creationId xmlns:a16="http://schemas.microsoft.com/office/drawing/2014/main" id="{181D27F6-51CB-4906-B85C-C24A7CD773ED}"/>
              </a:ext>
            </a:extLst>
          </p:cNvPr>
          <p:cNvSpPr/>
          <p:nvPr/>
        </p:nvSpPr>
        <p:spPr>
          <a:xfrm rot="19427661" flipH="1">
            <a:off x="292564" y="2983443"/>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Rounded Corners 80">
            <a:extLst>
              <a:ext uri="{FF2B5EF4-FFF2-40B4-BE49-F238E27FC236}">
                <a16:creationId xmlns:a16="http://schemas.microsoft.com/office/drawing/2014/main" id="{6B857509-A4D4-4341-8275-64DBC77C2343}"/>
              </a:ext>
            </a:extLst>
          </p:cNvPr>
          <p:cNvSpPr/>
          <p:nvPr/>
        </p:nvSpPr>
        <p:spPr>
          <a:xfrm>
            <a:off x="693841" y="3853803"/>
            <a:ext cx="2653645" cy="395430"/>
          </a:xfrm>
          <a:prstGeom prst="roundRect">
            <a:avLst>
              <a:gd name="adj" fmla="val 45522"/>
            </a:avLst>
          </a:prstGeom>
          <a:solidFill>
            <a:srgbClr val="AD8949"/>
          </a:solidFill>
          <a:ln w="38100">
            <a:solidFill>
              <a:srgbClr val="AD8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hlinkClick r:id="rId3" action="ppaction://hlinksldjump"/>
            <a:extLst>
              <a:ext uri="{FF2B5EF4-FFF2-40B4-BE49-F238E27FC236}">
                <a16:creationId xmlns:a16="http://schemas.microsoft.com/office/drawing/2014/main" id="{7763FB99-EA2F-446A-BFE9-AA1D4CEDC675}"/>
              </a:ext>
            </a:extLst>
          </p:cNvPr>
          <p:cNvSpPr txBox="1"/>
          <p:nvPr/>
        </p:nvSpPr>
        <p:spPr>
          <a:xfrm>
            <a:off x="1047629" y="3518271"/>
            <a:ext cx="2238113" cy="338554"/>
          </a:xfrm>
          <a:prstGeom prst="rect">
            <a:avLst/>
          </a:prstGeom>
          <a:noFill/>
        </p:spPr>
        <p:txBody>
          <a:bodyPr wrap="square" rtlCol="0">
            <a:spAutoFit/>
          </a:bodyPr>
          <a:lstStyle/>
          <a:p>
            <a:r>
              <a:rPr lang="en-US" sz="1600" b="1" dirty="0">
                <a:solidFill>
                  <a:srgbClr val="AD8949"/>
                </a:solidFill>
                <a:latin typeface="Bahnschrift Light" panose="020B0502040204020203" pitchFamily="34" charset="0"/>
              </a:rPr>
              <a:t>Pipeline</a:t>
            </a:r>
          </a:p>
        </p:txBody>
      </p:sp>
      <p:sp>
        <p:nvSpPr>
          <p:cNvPr id="84" name="TextBox 83">
            <a:hlinkClick r:id="rId4" action="ppaction://hlinksldjump"/>
            <a:extLst>
              <a:ext uri="{FF2B5EF4-FFF2-40B4-BE49-F238E27FC236}">
                <a16:creationId xmlns:a16="http://schemas.microsoft.com/office/drawing/2014/main" id="{8B19CB74-233C-4EE0-92C1-128B8C8A1AFC}"/>
              </a:ext>
            </a:extLst>
          </p:cNvPr>
          <p:cNvSpPr txBox="1"/>
          <p:nvPr/>
        </p:nvSpPr>
        <p:spPr>
          <a:xfrm>
            <a:off x="1040706" y="3887717"/>
            <a:ext cx="1026243" cy="338554"/>
          </a:xfrm>
          <a:prstGeom prst="rect">
            <a:avLst/>
          </a:prstGeom>
          <a:noFill/>
        </p:spPr>
        <p:txBody>
          <a:bodyPr wrap="none" rtlCol="0">
            <a:spAutoFit/>
          </a:bodyPr>
          <a:lstStyle/>
          <a:p>
            <a:r>
              <a:rPr lang="en-US" sz="1600" b="1" dirty="0">
                <a:solidFill>
                  <a:schemeClr val="bg1"/>
                </a:solidFill>
                <a:latin typeface="Bahnschrift Light" panose="020B0502040204020203" pitchFamily="34" charset="0"/>
              </a:rPr>
              <a:t>Encoding</a:t>
            </a:r>
          </a:p>
        </p:txBody>
      </p:sp>
      <p:sp>
        <p:nvSpPr>
          <p:cNvPr id="87" name="Flowchart: Connector 86">
            <a:extLst>
              <a:ext uri="{FF2B5EF4-FFF2-40B4-BE49-F238E27FC236}">
                <a16:creationId xmlns:a16="http://schemas.microsoft.com/office/drawing/2014/main" id="{82085315-CE12-4467-8E88-9797FC7A2E0A}"/>
              </a:ext>
            </a:extLst>
          </p:cNvPr>
          <p:cNvSpPr/>
          <p:nvPr/>
        </p:nvSpPr>
        <p:spPr>
          <a:xfrm>
            <a:off x="885716" y="3629913"/>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584026"/>
              </a:solidFill>
            </a:endParaRPr>
          </a:p>
        </p:txBody>
      </p:sp>
      <p:sp>
        <p:nvSpPr>
          <p:cNvPr id="91" name="Flowchart: Connector 90">
            <a:extLst>
              <a:ext uri="{FF2B5EF4-FFF2-40B4-BE49-F238E27FC236}">
                <a16:creationId xmlns:a16="http://schemas.microsoft.com/office/drawing/2014/main" id="{2696AD10-7835-4587-9CED-26EFF2833958}"/>
              </a:ext>
            </a:extLst>
          </p:cNvPr>
          <p:cNvSpPr/>
          <p:nvPr/>
        </p:nvSpPr>
        <p:spPr>
          <a:xfrm>
            <a:off x="904226" y="3980626"/>
            <a:ext cx="146173" cy="14617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74" name="Group 73">
            <a:extLst>
              <a:ext uri="{FF2B5EF4-FFF2-40B4-BE49-F238E27FC236}">
                <a16:creationId xmlns:a16="http://schemas.microsoft.com/office/drawing/2014/main" id="{DBEE4948-19BC-40C0-8BAD-1DB43244A16E}"/>
              </a:ext>
            </a:extLst>
          </p:cNvPr>
          <p:cNvGrpSpPr/>
          <p:nvPr/>
        </p:nvGrpSpPr>
        <p:grpSpPr>
          <a:xfrm>
            <a:off x="678450" y="2862225"/>
            <a:ext cx="574570" cy="506228"/>
            <a:chOff x="706665" y="3849243"/>
            <a:chExt cx="1388891" cy="1223691"/>
          </a:xfrm>
        </p:grpSpPr>
        <p:sp>
          <p:nvSpPr>
            <p:cNvPr id="75" name="Rectangle: Rounded Corners 74">
              <a:extLst>
                <a:ext uri="{FF2B5EF4-FFF2-40B4-BE49-F238E27FC236}">
                  <a16:creationId xmlns:a16="http://schemas.microsoft.com/office/drawing/2014/main" id="{4932F932-D856-4DC9-8957-B34E3084A81D}"/>
                </a:ext>
              </a:extLst>
            </p:cNvPr>
            <p:cNvSpPr/>
            <p:nvPr/>
          </p:nvSpPr>
          <p:spPr>
            <a:xfrm>
              <a:off x="709719" y="3849243"/>
              <a:ext cx="889827" cy="620889"/>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60244D89-784C-47FD-883A-DE1DDAF3EAFA}"/>
                </a:ext>
              </a:extLst>
            </p:cNvPr>
            <p:cNvSpPr/>
            <p:nvPr/>
          </p:nvSpPr>
          <p:spPr>
            <a:xfrm>
              <a:off x="706665" y="4087952"/>
              <a:ext cx="1388891" cy="98498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TextBox 92">
            <a:extLst>
              <a:ext uri="{FF2B5EF4-FFF2-40B4-BE49-F238E27FC236}">
                <a16:creationId xmlns:a16="http://schemas.microsoft.com/office/drawing/2014/main" id="{80657E24-0F3E-42FA-B2B2-72DFF2EB0541}"/>
              </a:ext>
            </a:extLst>
          </p:cNvPr>
          <p:cNvSpPr txBox="1"/>
          <p:nvPr/>
        </p:nvSpPr>
        <p:spPr>
          <a:xfrm>
            <a:off x="1455799" y="2752858"/>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3</a:t>
            </a:r>
          </a:p>
        </p:txBody>
      </p:sp>
      <p:sp>
        <p:nvSpPr>
          <p:cNvPr id="97" name="TextBox 96">
            <a:extLst>
              <a:ext uri="{FF2B5EF4-FFF2-40B4-BE49-F238E27FC236}">
                <a16:creationId xmlns:a16="http://schemas.microsoft.com/office/drawing/2014/main" id="{8742BB21-D960-4437-9AC5-E432AB7E8DDA}"/>
              </a:ext>
            </a:extLst>
          </p:cNvPr>
          <p:cNvSpPr txBox="1"/>
          <p:nvPr/>
        </p:nvSpPr>
        <p:spPr>
          <a:xfrm>
            <a:off x="1374926" y="3060834"/>
            <a:ext cx="1856598"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Preprocessing</a:t>
            </a:r>
          </a:p>
        </p:txBody>
      </p:sp>
      <p:sp>
        <p:nvSpPr>
          <p:cNvPr id="136" name="TextBox 135">
            <a:hlinkClick r:id="rId3" action="ppaction://hlinksldjump"/>
            <a:extLst>
              <a:ext uri="{FF2B5EF4-FFF2-40B4-BE49-F238E27FC236}">
                <a16:creationId xmlns:a16="http://schemas.microsoft.com/office/drawing/2014/main" id="{8D3FDDC1-80D8-4F36-ADC6-FD67838ED7EE}"/>
              </a:ext>
            </a:extLst>
          </p:cNvPr>
          <p:cNvSpPr txBox="1"/>
          <p:nvPr/>
        </p:nvSpPr>
        <p:spPr>
          <a:xfrm>
            <a:off x="5771470" y="864689"/>
            <a:ext cx="4806941" cy="523220"/>
          </a:xfrm>
          <a:prstGeom prst="rect">
            <a:avLst/>
          </a:prstGeom>
          <a:noFill/>
        </p:spPr>
        <p:txBody>
          <a:bodyPr wrap="square" rtlCol="0">
            <a:spAutoFit/>
          </a:bodyPr>
          <a:lstStyle/>
          <a:p>
            <a:pPr algn="ctr"/>
            <a:r>
              <a:rPr lang="en-US" sz="2800" b="1" dirty="0">
                <a:solidFill>
                  <a:srgbClr val="584026"/>
                </a:solidFill>
                <a:latin typeface="Mont Heavy DEMO" panose="00000A00000000000000" pitchFamily="50" charset="0"/>
              </a:rPr>
              <a:t>Feature Encoding</a:t>
            </a:r>
          </a:p>
        </p:txBody>
      </p:sp>
      <p:grpSp>
        <p:nvGrpSpPr>
          <p:cNvPr id="85" name="Group 84">
            <a:extLst>
              <a:ext uri="{FF2B5EF4-FFF2-40B4-BE49-F238E27FC236}">
                <a16:creationId xmlns:a16="http://schemas.microsoft.com/office/drawing/2014/main" id="{CE496587-4D9C-45D4-8333-5F8E6D52AE89}"/>
              </a:ext>
            </a:extLst>
          </p:cNvPr>
          <p:cNvGrpSpPr/>
          <p:nvPr/>
        </p:nvGrpSpPr>
        <p:grpSpPr>
          <a:xfrm>
            <a:off x="6917690" y="1631821"/>
            <a:ext cx="4589622" cy="2609579"/>
            <a:chOff x="593854" y="949800"/>
            <a:chExt cx="9393850" cy="5341180"/>
          </a:xfrm>
        </p:grpSpPr>
        <p:sp>
          <p:nvSpPr>
            <p:cNvPr id="92" name="Rectangle: Rounded Corners 91">
              <a:extLst>
                <a:ext uri="{FF2B5EF4-FFF2-40B4-BE49-F238E27FC236}">
                  <a16:creationId xmlns:a16="http://schemas.microsoft.com/office/drawing/2014/main" id="{9EB4B5E5-AB60-4AFE-A32B-0F32779E97AD}"/>
                </a:ext>
              </a:extLst>
            </p:cNvPr>
            <p:cNvSpPr/>
            <p:nvPr/>
          </p:nvSpPr>
          <p:spPr>
            <a:xfrm>
              <a:off x="593854" y="949800"/>
              <a:ext cx="9393850" cy="5341180"/>
            </a:xfrm>
            <a:prstGeom prst="roundRect">
              <a:avLst>
                <a:gd name="adj" fmla="val 7956"/>
              </a:avLst>
            </a:prstGeom>
            <a:solidFill>
              <a:srgbClr val="F8F5C8"/>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Shape 112">
              <a:extLst>
                <a:ext uri="{FF2B5EF4-FFF2-40B4-BE49-F238E27FC236}">
                  <a16:creationId xmlns:a16="http://schemas.microsoft.com/office/drawing/2014/main" id="{8E8D8B2C-A743-41CC-85E2-B6AC90E623A1}"/>
                </a:ext>
              </a:extLst>
            </p:cNvPr>
            <p:cNvSpPr/>
            <p:nvPr/>
          </p:nvSpPr>
          <p:spPr>
            <a:xfrm>
              <a:off x="628328" y="977255"/>
              <a:ext cx="9357201" cy="715823"/>
            </a:xfrm>
            <a:custGeom>
              <a:avLst/>
              <a:gdLst>
                <a:gd name="connsiteX0" fmla="*/ 422760 w 9345564"/>
                <a:gd name="connsiteY0" fmla="*/ 0 h 752260"/>
                <a:gd name="connsiteX1" fmla="*/ 8922804 w 9345564"/>
                <a:gd name="connsiteY1" fmla="*/ 0 h 752260"/>
                <a:gd name="connsiteX2" fmla="*/ 9345564 w 9345564"/>
                <a:gd name="connsiteY2" fmla="*/ 422760 h 752260"/>
                <a:gd name="connsiteX3" fmla="*/ 9345564 w 9345564"/>
                <a:gd name="connsiteY3" fmla="*/ 752260 h 752260"/>
                <a:gd name="connsiteX4" fmla="*/ 0 w 9345564"/>
                <a:gd name="connsiteY4" fmla="*/ 752260 h 752260"/>
                <a:gd name="connsiteX5" fmla="*/ 0 w 9345564"/>
                <a:gd name="connsiteY5" fmla="*/ 422760 h 752260"/>
                <a:gd name="connsiteX6" fmla="*/ 422760 w 9345564"/>
                <a:gd name="connsiteY6" fmla="*/ 0 h 75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5564" h="752260">
                  <a:moveTo>
                    <a:pt x="422760" y="0"/>
                  </a:moveTo>
                  <a:lnTo>
                    <a:pt x="8922804" y="0"/>
                  </a:lnTo>
                  <a:cubicBezTo>
                    <a:pt x="9156288" y="0"/>
                    <a:pt x="9345564" y="189276"/>
                    <a:pt x="9345564" y="422760"/>
                  </a:cubicBezTo>
                  <a:lnTo>
                    <a:pt x="9345564" y="752260"/>
                  </a:lnTo>
                  <a:lnTo>
                    <a:pt x="0" y="752260"/>
                  </a:lnTo>
                  <a:lnTo>
                    <a:pt x="0" y="422760"/>
                  </a:lnTo>
                  <a:cubicBezTo>
                    <a:pt x="0" y="189276"/>
                    <a:pt x="189276" y="0"/>
                    <a:pt x="422760" y="0"/>
                  </a:cubicBezTo>
                  <a:close/>
                </a:path>
              </a:pathLst>
            </a:custGeom>
            <a:solidFill>
              <a:srgbClr val="D8E4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4" name="TextBox 123">
              <a:extLst>
                <a:ext uri="{FF2B5EF4-FFF2-40B4-BE49-F238E27FC236}">
                  <a16:creationId xmlns:a16="http://schemas.microsoft.com/office/drawing/2014/main" id="{C086FF72-EABB-47A1-BF8A-0A2038BD0546}"/>
                </a:ext>
              </a:extLst>
            </p:cNvPr>
            <p:cNvSpPr txBox="1"/>
            <p:nvPr/>
          </p:nvSpPr>
          <p:spPr>
            <a:xfrm flipH="1">
              <a:off x="9485024" y="973880"/>
              <a:ext cx="127377" cy="784344"/>
            </a:xfrm>
            <a:prstGeom prst="rect">
              <a:avLst/>
            </a:prstGeom>
            <a:noFill/>
          </p:spPr>
          <p:txBody>
            <a:bodyPr wrap="square" rtlCol="0">
              <a:spAutoFit/>
            </a:bodyPr>
            <a:lstStyle/>
            <a:p>
              <a:pPr algn="ctr"/>
              <a:r>
                <a:rPr lang="en-US" sz="1400" dirty="0">
                  <a:solidFill>
                    <a:srgbClr val="725A30"/>
                  </a:solidFill>
                  <a:latin typeface="Arial Rounded MT Bold" panose="020F0704030504030204" pitchFamily="34" charset="0"/>
                </a:rPr>
                <a:t>X</a:t>
              </a:r>
            </a:p>
          </p:txBody>
        </p:sp>
        <p:sp>
          <p:nvSpPr>
            <p:cNvPr id="125" name="Flowchart: Connector 124">
              <a:extLst>
                <a:ext uri="{FF2B5EF4-FFF2-40B4-BE49-F238E27FC236}">
                  <a16:creationId xmlns:a16="http://schemas.microsoft.com/office/drawing/2014/main" id="{DB8210D5-0898-48ED-B1CD-A5EA6416C3F3}"/>
                </a:ext>
              </a:extLst>
            </p:cNvPr>
            <p:cNvSpPr/>
            <p:nvPr/>
          </p:nvSpPr>
          <p:spPr>
            <a:xfrm>
              <a:off x="974035" y="1203198"/>
              <a:ext cx="243248" cy="243248"/>
            </a:xfrm>
            <a:prstGeom prst="flowChartConnector">
              <a:avLst/>
            </a:prstGeom>
            <a:solidFill>
              <a:srgbClr val="90B163"/>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lowchart: Connector 125">
              <a:extLst>
                <a:ext uri="{FF2B5EF4-FFF2-40B4-BE49-F238E27FC236}">
                  <a16:creationId xmlns:a16="http://schemas.microsoft.com/office/drawing/2014/main" id="{41B6F61E-A774-4188-BB67-5F064B57BE84}"/>
                </a:ext>
              </a:extLst>
            </p:cNvPr>
            <p:cNvSpPr/>
            <p:nvPr/>
          </p:nvSpPr>
          <p:spPr>
            <a:xfrm>
              <a:off x="1367847" y="1213541"/>
              <a:ext cx="243248" cy="243248"/>
            </a:xfrm>
            <a:prstGeom prst="flowChartConnector">
              <a:avLst/>
            </a:prstGeom>
            <a:solidFill>
              <a:srgbClr val="D99F9F"/>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lowchart: Connector 126">
              <a:extLst>
                <a:ext uri="{FF2B5EF4-FFF2-40B4-BE49-F238E27FC236}">
                  <a16:creationId xmlns:a16="http://schemas.microsoft.com/office/drawing/2014/main" id="{E0D5D146-C8BB-407E-AE6F-2EC3AAB67AA9}"/>
                </a:ext>
              </a:extLst>
            </p:cNvPr>
            <p:cNvSpPr/>
            <p:nvPr/>
          </p:nvSpPr>
          <p:spPr>
            <a:xfrm>
              <a:off x="1761659" y="1223884"/>
              <a:ext cx="243248" cy="243248"/>
            </a:xfrm>
            <a:prstGeom prst="flowChartConnector">
              <a:avLst/>
            </a:prstGeom>
            <a:solidFill>
              <a:srgbClr val="F1C473"/>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795849B1-7890-4AD3-B91A-877BFC0BFAD3}"/>
              </a:ext>
            </a:extLst>
          </p:cNvPr>
          <p:cNvGrpSpPr/>
          <p:nvPr/>
        </p:nvGrpSpPr>
        <p:grpSpPr>
          <a:xfrm>
            <a:off x="4672240" y="3487927"/>
            <a:ext cx="3686152" cy="2095882"/>
            <a:chOff x="7992422" y="2198559"/>
            <a:chExt cx="3686152" cy="2095882"/>
          </a:xfrm>
        </p:grpSpPr>
        <p:sp>
          <p:nvSpPr>
            <p:cNvPr id="131" name="Rectangle: Rounded Corners 130">
              <a:extLst>
                <a:ext uri="{FF2B5EF4-FFF2-40B4-BE49-F238E27FC236}">
                  <a16:creationId xmlns:a16="http://schemas.microsoft.com/office/drawing/2014/main" id="{17318D8C-AE12-45D7-B09F-6295314F9502}"/>
                </a:ext>
              </a:extLst>
            </p:cNvPr>
            <p:cNvSpPr/>
            <p:nvPr/>
          </p:nvSpPr>
          <p:spPr>
            <a:xfrm>
              <a:off x="7992422" y="2198559"/>
              <a:ext cx="3686152" cy="2095882"/>
            </a:xfrm>
            <a:prstGeom prst="roundRect">
              <a:avLst>
                <a:gd name="adj" fmla="val 7956"/>
              </a:avLst>
            </a:prstGeom>
            <a:solidFill>
              <a:srgbClr val="F8F5C8"/>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Shape 131">
              <a:extLst>
                <a:ext uri="{FF2B5EF4-FFF2-40B4-BE49-F238E27FC236}">
                  <a16:creationId xmlns:a16="http://schemas.microsoft.com/office/drawing/2014/main" id="{79E7BA41-F2E9-49CE-B699-1B1DE26E2343}"/>
                </a:ext>
              </a:extLst>
            </p:cNvPr>
            <p:cNvSpPr/>
            <p:nvPr/>
          </p:nvSpPr>
          <p:spPr>
            <a:xfrm>
              <a:off x="8005950" y="2209332"/>
              <a:ext cx="3671771" cy="280889"/>
            </a:xfrm>
            <a:custGeom>
              <a:avLst/>
              <a:gdLst>
                <a:gd name="connsiteX0" fmla="*/ 422760 w 9345564"/>
                <a:gd name="connsiteY0" fmla="*/ 0 h 752260"/>
                <a:gd name="connsiteX1" fmla="*/ 8922804 w 9345564"/>
                <a:gd name="connsiteY1" fmla="*/ 0 h 752260"/>
                <a:gd name="connsiteX2" fmla="*/ 9345564 w 9345564"/>
                <a:gd name="connsiteY2" fmla="*/ 422760 h 752260"/>
                <a:gd name="connsiteX3" fmla="*/ 9345564 w 9345564"/>
                <a:gd name="connsiteY3" fmla="*/ 752260 h 752260"/>
                <a:gd name="connsiteX4" fmla="*/ 0 w 9345564"/>
                <a:gd name="connsiteY4" fmla="*/ 752260 h 752260"/>
                <a:gd name="connsiteX5" fmla="*/ 0 w 9345564"/>
                <a:gd name="connsiteY5" fmla="*/ 422760 h 752260"/>
                <a:gd name="connsiteX6" fmla="*/ 422760 w 9345564"/>
                <a:gd name="connsiteY6" fmla="*/ 0 h 75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5564" h="752260">
                  <a:moveTo>
                    <a:pt x="422760" y="0"/>
                  </a:moveTo>
                  <a:lnTo>
                    <a:pt x="8922804" y="0"/>
                  </a:lnTo>
                  <a:cubicBezTo>
                    <a:pt x="9156288" y="0"/>
                    <a:pt x="9345564" y="189276"/>
                    <a:pt x="9345564" y="422760"/>
                  </a:cubicBezTo>
                  <a:lnTo>
                    <a:pt x="9345564" y="752260"/>
                  </a:lnTo>
                  <a:lnTo>
                    <a:pt x="0" y="752260"/>
                  </a:lnTo>
                  <a:lnTo>
                    <a:pt x="0" y="422760"/>
                  </a:lnTo>
                  <a:cubicBezTo>
                    <a:pt x="0" y="189276"/>
                    <a:pt x="189276" y="0"/>
                    <a:pt x="422760" y="0"/>
                  </a:cubicBezTo>
                  <a:close/>
                </a:path>
              </a:pathLst>
            </a:custGeom>
            <a:solidFill>
              <a:srgbClr val="D8E4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TextBox 132">
              <a:extLst>
                <a:ext uri="{FF2B5EF4-FFF2-40B4-BE49-F238E27FC236}">
                  <a16:creationId xmlns:a16="http://schemas.microsoft.com/office/drawing/2014/main" id="{BD5B55CD-46D1-4BB5-882A-B883F766435A}"/>
                </a:ext>
              </a:extLst>
            </p:cNvPr>
            <p:cNvSpPr txBox="1"/>
            <p:nvPr/>
          </p:nvSpPr>
          <p:spPr>
            <a:xfrm flipH="1">
              <a:off x="11481322" y="2208008"/>
              <a:ext cx="49983" cy="307777"/>
            </a:xfrm>
            <a:prstGeom prst="rect">
              <a:avLst/>
            </a:prstGeom>
            <a:noFill/>
          </p:spPr>
          <p:txBody>
            <a:bodyPr wrap="square" rtlCol="0">
              <a:spAutoFit/>
            </a:bodyPr>
            <a:lstStyle/>
            <a:p>
              <a:pPr algn="ctr"/>
              <a:endParaRPr lang="en-US" sz="1400" dirty="0">
                <a:solidFill>
                  <a:srgbClr val="725A30"/>
                </a:solidFill>
                <a:latin typeface="Arial Rounded MT Bold" panose="020F0704030504030204" pitchFamily="34" charset="0"/>
              </a:endParaRPr>
            </a:p>
          </p:txBody>
        </p:sp>
        <p:grpSp>
          <p:nvGrpSpPr>
            <p:cNvPr id="134" name="Group 133">
              <a:extLst>
                <a:ext uri="{FF2B5EF4-FFF2-40B4-BE49-F238E27FC236}">
                  <a16:creationId xmlns:a16="http://schemas.microsoft.com/office/drawing/2014/main" id="{60451D31-4E64-4EF0-9789-57F1B35496EB}"/>
                </a:ext>
              </a:extLst>
            </p:cNvPr>
            <p:cNvGrpSpPr/>
            <p:nvPr/>
          </p:nvGrpSpPr>
          <p:grpSpPr>
            <a:xfrm>
              <a:off x="11105862" y="2297992"/>
              <a:ext cx="404515" cy="103568"/>
              <a:chOff x="8141605" y="2297993"/>
              <a:chExt cx="404515" cy="103568"/>
            </a:xfrm>
          </p:grpSpPr>
          <p:sp>
            <p:nvSpPr>
              <p:cNvPr id="139" name="Flowchart: Connector 138">
                <a:extLst>
                  <a:ext uri="{FF2B5EF4-FFF2-40B4-BE49-F238E27FC236}">
                    <a16:creationId xmlns:a16="http://schemas.microsoft.com/office/drawing/2014/main" id="{6B8BD0C9-5534-4E29-A49F-A10B367F0C02}"/>
                  </a:ext>
                </a:extLst>
              </p:cNvPr>
              <p:cNvSpPr/>
              <p:nvPr/>
            </p:nvSpPr>
            <p:spPr>
              <a:xfrm>
                <a:off x="8141605" y="2297993"/>
                <a:ext cx="95451" cy="95451"/>
              </a:xfrm>
              <a:prstGeom prst="flowChartConnector">
                <a:avLst/>
              </a:prstGeom>
              <a:solidFill>
                <a:srgbClr val="58402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lowchart: Connector 139">
                <a:extLst>
                  <a:ext uri="{FF2B5EF4-FFF2-40B4-BE49-F238E27FC236}">
                    <a16:creationId xmlns:a16="http://schemas.microsoft.com/office/drawing/2014/main" id="{FD6FCC55-C99B-4607-A0DF-199842337DF1}"/>
                  </a:ext>
                </a:extLst>
              </p:cNvPr>
              <p:cNvSpPr/>
              <p:nvPr/>
            </p:nvSpPr>
            <p:spPr>
              <a:xfrm>
                <a:off x="8296137" y="2302051"/>
                <a:ext cx="95451" cy="95451"/>
              </a:xfrm>
              <a:prstGeom prst="flowChartConnector">
                <a:avLst/>
              </a:prstGeom>
              <a:solidFill>
                <a:srgbClr val="58402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lowchart: Connector 143">
                <a:extLst>
                  <a:ext uri="{FF2B5EF4-FFF2-40B4-BE49-F238E27FC236}">
                    <a16:creationId xmlns:a16="http://schemas.microsoft.com/office/drawing/2014/main" id="{E7D11C01-245F-47E7-9313-D89FE0C8BD56}"/>
                  </a:ext>
                </a:extLst>
              </p:cNvPr>
              <p:cNvSpPr/>
              <p:nvPr/>
            </p:nvSpPr>
            <p:spPr>
              <a:xfrm>
                <a:off x="8450669" y="2306110"/>
                <a:ext cx="95451" cy="95451"/>
              </a:xfrm>
              <a:prstGeom prst="flowChartConnector">
                <a:avLst/>
              </a:prstGeom>
              <a:solidFill>
                <a:srgbClr val="58402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5" name="Rectangle: Rounded Corners 134">
              <a:extLst>
                <a:ext uri="{FF2B5EF4-FFF2-40B4-BE49-F238E27FC236}">
                  <a16:creationId xmlns:a16="http://schemas.microsoft.com/office/drawing/2014/main" id="{8A214A03-A6DE-4181-AB18-57F1A804A3B2}"/>
                </a:ext>
              </a:extLst>
            </p:cNvPr>
            <p:cNvSpPr/>
            <p:nvPr/>
          </p:nvSpPr>
          <p:spPr>
            <a:xfrm>
              <a:off x="8229149" y="2253435"/>
              <a:ext cx="2699059" cy="185137"/>
            </a:xfrm>
            <a:prstGeom prst="roundRect">
              <a:avLst>
                <a:gd name="adj" fmla="val 50000"/>
              </a:avLst>
            </a:prstGeom>
            <a:solidFill>
              <a:srgbClr val="D8E4BA"/>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a:extLst>
                <a:ext uri="{FF2B5EF4-FFF2-40B4-BE49-F238E27FC236}">
                  <a16:creationId xmlns:a16="http://schemas.microsoft.com/office/drawing/2014/main" id="{5DA3C379-1805-4C73-ACE9-9794AAF52328}"/>
                </a:ext>
              </a:extLst>
            </p:cNvPr>
            <p:cNvSpPr txBox="1"/>
            <p:nvPr/>
          </p:nvSpPr>
          <p:spPr>
            <a:xfrm>
              <a:off x="8120905" y="2642808"/>
              <a:ext cx="3429186" cy="1077218"/>
            </a:xfrm>
            <a:prstGeom prst="rect">
              <a:avLst/>
            </a:prstGeom>
            <a:noFill/>
          </p:spPr>
          <p:txBody>
            <a:bodyPr wrap="square" rtlCol="0">
              <a:spAutoFit/>
            </a:bodyPr>
            <a:lstStyle/>
            <a:p>
              <a:pPr algn="just"/>
              <a:r>
                <a:rPr lang="en-US" sz="1600" dirty="0">
                  <a:latin typeface="Bahnschrift Light" panose="020B0502040204020203" pitchFamily="34" charset="0"/>
                </a:rPr>
                <a:t>Then one hot encoding for nominal features such as </a:t>
              </a:r>
              <a:r>
                <a:rPr lang="en-US" sz="1600" dirty="0" err="1">
                  <a:latin typeface="Bahnschrift Light" panose="020B0502040204020203" pitchFamily="34" charset="0"/>
                </a:rPr>
                <a:t>home_ownership</a:t>
              </a:r>
              <a:r>
                <a:rPr lang="en-US" sz="1600" dirty="0">
                  <a:latin typeface="Bahnschrift Light" panose="020B0502040204020203" pitchFamily="34" charset="0"/>
                </a:rPr>
                <a:t>, </a:t>
              </a:r>
              <a:r>
                <a:rPr lang="en-US" sz="1600" dirty="0" err="1">
                  <a:latin typeface="Bahnschrift Light" panose="020B0502040204020203" pitchFamily="34" charset="0"/>
                </a:rPr>
                <a:t>verification_status</a:t>
              </a:r>
              <a:r>
                <a:rPr lang="en-US" sz="1600" dirty="0">
                  <a:latin typeface="Bahnschrift Light" panose="020B0502040204020203" pitchFamily="34" charset="0"/>
                </a:rPr>
                <a:t>, purpose, and  </a:t>
              </a:r>
              <a:r>
                <a:rPr lang="en-US" sz="1600" dirty="0" err="1">
                  <a:latin typeface="Bahnschrift Light" panose="020B0502040204020203" pitchFamily="34" charset="0"/>
                </a:rPr>
                <a:t>zip_code</a:t>
              </a:r>
              <a:r>
                <a:rPr lang="en-US" sz="1600" dirty="0">
                  <a:latin typeface="Bahnschrift Light" panose="020B0502040204020203" pitchFamily="34" charset="0"/>
                </a:rPr>
                <a:t>.</a:t>
              </a:r>
              <a:endParaRPr lang="en-US" sz="1600" dirty="0"/>
            </a:p>
          </p:txBody>
        </p:sp>
      </p:grpSp>
      <p:sp>
        <p:nvSpPr>
          <p:cNvPr id="145" name="TextBox 144">
            <a:extLst>
              <a:ext uri="{FF2B5EF4-FFF2-40B4-BE49-F238E27FC236}">
                <a16:creationId xmlns:a16="http://schemas.microsoft.com/office/drawing/2014/main" id="{C72A58D9-DAD5-4216-AD9E-D0E77D414D8D}"/>
              </a:ext>
            </a:extLst>
          </p:cNvPr>
          <p:cNvSpPr txBox="1"/>
          <p:nvPr/>
        </p:nvSpPr>
        <p:spPr>
          <a:xfrm>
            <a:off x="7129308" y="2111588"/>
            <a:ext cx="4094573" cy="1200329"/>
          </a:xfrm>
          <a:prstGeom prst="rect">
            <a:avLst/>
          </a:prstGeom>
          <a:noFill/>
        </p:spPr>
        <p:txBody>
          <a:bodyPr wrap="square">
            <a:spAutoFit/>
          </a:bodyPr>
          <a:lstStyle/>
          <a:p>
            <a:pPr algn="just"/>
            <a:r>
              <a:rPr lang="en-US" sz="1800" dirty="0">
                <a:latin typeface="Bahnschrift Light" panose="020B0502040204020203" pitchFamily="34" charset="0"/>
              </a:rPr>
              <a:t>We do label encoding for ordinal or Boolean feature such as term, grade, </a:t>
            </a:r>
            <a:r>
              <a:rPr lang="en-US" sz="1800" dirty="0" err="1">
                <a:latin typeface="Bahnschrift Light" panose="020B0502040204020203" pitchFamily="34" charset="0"/>
              </a:rPr>
              <a:t>emp_length</a:t>
            </a:r>
            <a:r>
              <a:rPr lang="en-US" sz="1800" dirty="0">
                <a:latin typeface="Bahnschrift Light" panose="020B0502040204020203" pitchFamily="34" charset="0"/>
              </a:rPr>
              <a:t>,  </a:t>
            </a:r>
            <a:r>
              <a:rPr lang="en-US" sz="1800" dirty="0" err="1">
                <a:latin typeface="Bahnschrift Light" panose="020B0502040204020203" pitchFamily="34" charset="0"/>
              </a:rPr>
              <a:t>initial_list_status</a:t>
            </a:r>
            <a:r>
              <a:rPr lang="en-US" sz="1800" dirty="0">
                <a:latin typeface="Bahnschrift Light" panose="020B0502040204020203" pitchFamily="34" charset="0"/>
              </a:rPr>
              <a:t>,</a:t>
            </a:r>
            <a:r>
              <a:rPr lang="en-US" dirty="0">
                <a:latin typeface="Bahnschrift Light" panose="020B0502040204020203" pitchFamily="34" charset="0"/>
              </a:rPr>
              <a:t>  and </a:t>
            </a:r>
            <a:r>
              <a:rPr lang="en-US" dirty="0" err="1">
                <a:latin typeface="Bahnschrift Light" panose="020B0502040204020203" pitchFamily="34" charset="0"/>
              </a:rPr>
              <a:t>loan_status</a:t>
            </a:r>
            <a:r>
              <a:rPr lang="en-US" dirty="0">
                <a:latin typeface="Bahnschrift Light" panose="020B0502040204020203" pitchFamily="34" charset="0"/>
              </a:rPr>
              <a:t>.</a:t>
            </a:r>
            <a:endParaRPr lang="en-US" dirty="0"/>
          </a:p>
        </p:txBody>
      </p:sp>
      <p:grpSp>
        <p:nvGrpSpPr>
          <p:cNvPr id="89" name="Group 88">
            <a:extLst>
              <a:ext uri="{FF2B5EF4-FFF2-40B4-BE49-F238E27FC236}">
                <a16:creationId xmlns:a16="http://schemas.microsoft.com/office/drawing/2014/main" id="{FD2EB75E-6E74-49A9-BC65-155627FEBEBC}"/>
              </a:ext>
            </a:extLst>
          </p:cNvPr>
          <p:cNvGrpSpPr/>
          <p:nvPr/>
        </p:nvGrpSpPr>
        <p:grpSpPr>
          <a:xfrm>
            <a:off x="9835498" y="6066278"/>
            <a:ext cx="611940" cy="539153"/>
            <a:chOff x="9883664" y="6193794"/>
            <a:chExt cx="611940" cy="539153"/>
          </a:xfrm>
        </p:grpSpPr>
        <p:grpSp>
          <p:nvGrpSpPr>
            <p:cNvPr id="90" name="Group 89">
              <a:extLst>
                <a:ext uri="{FF2B5EF4-FFF2-40B4-BE49-F238E27FC236}">
                  <a16:creationId xmlns:a16="http://schemas.microsoft.com/office/drawing/2014/main" id="{835A7B3C-7110-4E11-8CCA-47AB80038381}"/>
                </a:ext>
              </a:extLst>
            </p:cNvPr>
            <p:cNvGrpSpPr/>
            <p:nvPr/>
          </p:nvGrpSpPr>
          <p:grpSpPr>
            <a:xfrm>
              <a:off x="9883664" y="6193794"/>
              <a:ext cx="611940" cy="539153"/>
              <a:chOff x="484952" y="709037"/>
              <a:chExt cx="874321" cy="770326"/>
            </a:xfrm>
          </p:grpSpPr>
          <p:sp>
            <p:nvSpPr>
              <p:cNvPr id="101" name="Rectangle: Rounded Corners 100">
                <a:extLst>
                  <a:ext uri="{FF2B5EF4-FFF2-40B4-BE49-F238E27FC236}">
                    <a16:creationId xmlns:a16="http://schemas.microsoft.com/office/drawing/2014/main" id="{C023C95D-AE04-4F82-A59A-900E12E746F6}"/>
                  </a:ext>
                </a:extLst>
              </p:cNvPr>
              <p:cNvSpPr/>
              <p:nvPr/>
            </p:nvSpPr>
            <p:spPr>
              <a:xfrm>
                <a:off x="486874" y="709037"/>
                <a:ext cx="560155" cy="39085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101">
                <a:extLst>
                  <a:ext uri="{FF2B5EF4-FFF2-40B4-BE49-F238E27FC236}">
                    <a16:creationId xmlns:a16="http://schemas.microsoft.com/office/drawing/2014/main" id="{387AC5A7-9F21-416C-81D3-8CAEBBDB522D}"/>
                  </a:ext>
                </a:extLst>
              </p:cNvPr>
              <p:cNvSpPr/>
              <p:nvPr/>
            </p:nvSpPr>
            <p:spPr>
              <a:xfrm>
                <a:off x="484952" y="859307"/>
                <a:ext cx="874321" cy="6200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0" name="Picture 99">
              <a:hlinkClick r:id="rId5" action="ppaction://hlinksldjump"/>
              <a:extLst>
                <a:ext uri="{FF2B5EF4-FFF2-40B4-BE49-F238E27FC236}">
                  <a16:creationId xmlns:a16="http://schemas.microsoft.com/office/drawing/2014/main" id="{D7261B6A-3684-4B1A-85CF-4B80377B71F9}"/>
                </a:ext>
              </a:extLst>
            </p:cNvPr>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83114" y="6336567"/>
              <a:ext cx="391286" cy="391286"/>
            </a:xfrm>
            <a:prstGeom prst="rect">
              <a:avLst/>
            </a:prstGeom>
          </p:spPr>
        </p:pic>
      </p:grpSp>
      <p:grpSp>
        <p:nvGrpSpPr>
          <p:cNvPr id="103" name="Group 102">
            <a:extLst>
              <a:ext uri="{FF2B5EF4-FFF2-40B4-BE49-F238E27FC236}">
                <a16:creationId xmlns:a16="http://schemas.microsoft.com/office/drawing/2014/main" id="{74E9CFA2-058E-4CA5-8275-774F55C6B951}"/>
              </a:ext>
            </a:extLst>
          </p:cNvPr>
          <p:cNvGrpSpPr/>
          <p:nvPr/>
        </p:nvGrpSpPr>
        <p:grpSpPr>
          <a:xfrm>
            <a:off x="10739522" y="6072500"/>
            <a:ext cx="611940" cy="539153"/>
            <a:chOff x="10787688" y="6200016"/>
            <a:chExt cx="611940" cy="539153"/>
          </a:xfrm>
        </p:grpSpPr>
        <p:grpSp>
          <p:nvGrpSpPr>
            <p:cNvPr id="104" name="Group 103">
              <a:extLst>
                <a:ext uri="{FF2B5EF4-FFF2-40B4-BE49-F238E27FC236}">
                  <a16:creationId xmlns:a16="http://schemas.microsoft.com/office/drawing/2014/main" id="{5841ABD1-3123-4245-A82F-360C7E988C6E}"/>
                </a:ext>
              </a:extLst>
            </p:cNvPr>
            <p:cNvGrpSpPr/>
            <p:nvPr/>
          </p:nvGrpSpPr>
          <p:grpSpPr>
            <a:xfrm>
              <a:off x="10787688" y="6200016"/>
              <a:ext cx="611940" cy="539153"/>
              <a:chOff x="503911" y="1189107"/>
              <a:chExt cx="621236" cy="547344"/>
            </a:xfrm>
          </p:grpSpPr>
          <p:sp>
            <p:nvSpPr>
              <p:cNvPr id="110" name="Rectangle: Rounded Corners 109">
                <a:extLst>
                  <a:ext uri="{FF2B5EF4-FFF2-40B4-BE49-F238E27FC236}">
                    <a16:creationId xmlns:a16="http://schemas.microsoft.com/office/drawing/2014/main" id="{3E1797E2-6FC0-42E8-82CA-C80B794A2454}"/>
                  </a:ext>
                </a:extLst>
              </p:cNvPr>
              <p:cNvSpPr/>
              <p:nvPr/>
            </p:nvSpPr>
            <p:spPr>
              <a:xfrm>
                <a:off x="505277" y="1189107"/>
                <a:ext cx="398010" cy="277717"/>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Rounded Corners 110">
                <a:extLst>
                  <a:ext uri="{FF2B5EF4-FFF2-40B4-BE49-F238E27FC236}">
                    <a16:creationId xmlns:a16="http://schemas.microsoft.com/office/drawing/2014/main" id="{13783885-627A-40C8-9D01-A2476445833F}"/>
                  </a:ext>
                </a:extLst>
              </p:cNvPr>
              <p:cNvSpPr/>
              <p:nvPr/>
            </p:nvSpPr>
            <p:spPr>
              <a:xfrm>
                <a:off x="503911" y="1295879"/>
                <a:ext cx="621236" cy="44057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5" name="Picture 104">
              <a:hlinkClick r:id="rId7" action="ppaction://hlinksldjump"/>
              <a:extLst>
                <a:ext uri="{FF2B5EF4-FFF2-40B4-BE49-F238E27FC236}">
                  <a16:creationId xmlns:a16="http://schemas.microsoft.com/office/drawing/2014/main" id="{51E6A2E7-818D-491F-87B2-0782D98945C0}"/>
                </a:ext>
              </a:extLst>
            </p:cNvPr>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905213" y="6334004"/>
              <a:ext cx="351752" cy="351752"/>
            </a:xfrm>
            <a:prstGeom prst="rect">
              <a:avLst/>
            </a:prstGeom>
          </p:spPr>
        </p:pic>
      </p:grpSp>
      <p:grpSp>
        <p:nvGrpSpPr>
          <p:cNvPr id="112" name="Group 111">
            <a:extLst>
              <a:ext uri="{FF2B5EF4-FFF2-40B4-BE49-F238E27FC236}">
                <a16:creationId xmlns:a16="http://schemas.microsoft.com/office/drawing/2014/main" id="{653120FD-43EF-4A11-915C-8CB3FB4540E6}"/>
              </a:ext>
            </a:extLst>
          </p:cNvPr>
          <p:cNvGrpSpPr/>
          <p:nvPr/>
        </p:nvGrpSpPr>
        <p:grpSpPr>
          <a:xfrm>
            <a:off x="606512" y="4808557"/>
            <a:ext cx="568346" cy="500744"/>
            <a:chOff x="2924629" y="3849243"/>
            <a:chExt cx="1388891" cy="1223691"/>
          </a:xfrm>
        </p:grpSpPr>
        <p:sp>
          <p:nvSpPr>
            <p:cNvPr id="115" name="Rectangle: Rounded Corners 114">
              <a:extLst>
                <a:ext uri="{FF2B5EF4-FFF2-40B4-BE49-F238E27FC236}">
                  <a16:creationId xmlns:a16="http://schemas.microsoft.com/office/drawing/2014/main" id="{AB714605-08AA-494B-B07B-9CDF8255362D}"/>
                </a:ext>
              </a:extLst>
            </p:cNvPr>
            <p:cNvSpPr/>
            <p:nvPr/>
          </p:nvSpPr>
          <p:spPr>
            <a:xfrm>
              <a:off x="2927683" y="3849243"/>
              <a:ext cx="889827" cy="620889"/>
            </a:xfrm>
            <a:prstGeom prst="roundRect">
              <a:avLst/>
            </a:prstGeom>
            <a:solidFill>
              <a:srgbClr val="A9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Rounded Corners 115">
              <a:extLst>
                <a:ext uri="{FF2B5EF4-FFF2-40B4-BE49-F238E27FC236}">
                  <a16:creationId xmlns:a16="http://schemas.microsoft.com/office/drawing/2014/main" id="{8C2DD037-B4BA-437B-B21A-F86C4B4AEBFC}"/>
                </a:ext>
              </a:extLst>
            </p:cNvPr>
            <p:cNvSpPr/>
            <p:nvPr/>
          </p:nvSpPr>
          <p:spPr>
            <a:xfrm>
              <a:off x="2924629" y="4087952"/>
              <a:ext cx="1388891" cy="984982"/>
            </a:xfrm>
            <a:prstGeom prst="roundRect">
              <a:avLst>
                <a:gd name="adj" fmla="val 20756"/>
              </a:avLst>
            </a:prstGeom>
            <a:solidFill>
              <a:srgbClr val="86A4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7C287B6A-FD05-4544-852A-C11019D77EE9}"/>
              </a:ext>
            </a:extLst>
          </p:cNvPr>
          <p:cNvGrpSpPr/>
          <p:nvPr/>
        </p:nvGrpSpPr>
        <p:grpSpPr>
          <a:xfrm>
            <a:off x="1358519" y="4773942"/>
            <a:ext cx="1218603" cy="679964"/>
            <a:chOff x="1355938" y="951708"/>
            <a:chExt cx="1218603" cy="679964"/>
          </a:xfrm>
        </p:grpSpPr>
        <p:sp>
          <p:nvSpPr>
            <p:cNvPr id="118" name="TextBox 117">
              <a:extLst>
                <a:ext uri="{FF2B5EF4-FFF2-40B4-BE49-F238E27FC236}">
                  <a16:creationId xmlns:a16="http://schemas.microsoft.com/office/drawing/2014/main" id="{CFF04EDF-3DB5-41CD-A988-E0DF644EDF12}"/>
                </a:ext>
              </a:extLst>
            </p:cNvPr>
            <p:cNvSpPr txBox="1"/>
            <p:nvPr/>
          </p:nvSpPr>
          <p:spPr>
            <a:xfrm>
              <a:off x="1372345" y="951708"/>
              <a:ext cx="837537" cy="400110"/>
            </a:xfrm>
            <a:prstGeom prst="rect">
              <a:avLst/>
            </a:prstGeom>
            <a:noFill/>
          </p:spPr>
          <p:txBody>
            <a:bodyPr wrap="none" rtlCol="0">
              <a:spAutoFit/>
            </a:bodyPr>
            <a:lstStyle/>
            <a:p>
              <a:pPr algn="ctr"/>
              <a:r>
                <a:rPr lang="en-US" sz="2000">
                  <a:solidFill>
                    <a:srgbClr val="AD8949"/>
                  </a:solidFill>
                  <a:latin typeface="Mont Heavy DEMO" panose="00000A00000000000000" pitchFamily="50" charset="0"/>
                </a:rPr>
                <a:t>Step 4</a:t>
              </a:r>
              <a:endParaRPr lang="en-US" sz="2000" dirty="0">
                <a:solidFill>
                  <a:srgbClr val="AD8949"/>
                </a:solidFill>
                <a:latin typeface="Mont Heavy DEMO" panose="00000A00000000000000" pitchFamily="50" charset="0"/>
              </a:endParaRPr>
            </a:p>
          </p:txBody>
        </p:sp>
        <p:sp>
          <p:nvSpPr>
            <p:cNvPr id="119" name="TextBox 118">
              <a:extLst>
                <a:ext uri="{FF2B5EF4-FFF2-40B4-BE49-F238E27FC236}">
                  <a16:creationId xmlns:a16="http://schemas.microsoft.com/office/drawing/2014/main" id="{AD78D071-9B42-43A9-87A6-AE92C1EA2004}"/>
                </a:ext>
              </a:extLst>
            </p:cNvPr>
            <p:cNvSpPr txBox="1"/>
            <p:nvPr/>
          </p:nvSpPr>
          <p:spPr>
            <a:xfrm>
              <a:off x="1355938" y="1231562"/>
              <a:ext cx="1218603"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Modeling</a:t>
              </a:r>
            </a:p>
          </p:txBody>
        </p:sp>
      </p:grpSp>
      <p:sp>
        <p:nvSpPr>
          <p:cNvPr id="120" name="Rectangle: Rounded Corners 119">
            <a:extLst>
              <a:ext uri="{FF2B5EF4-FFF2-40B4-BE49-F238E27FC236}">
                <a16:creationId xmlns:a16="http://schemas.microsoft.com/office/drawing/2014/main" id="{100B30B8-AB65-43B3-89E7-499D3DE2AF0C}"/>
              </a:ext>
            </a:extLst>
          </p:cNvPr>
          <p:cNvSpPr/>
          <p:nvPr/>
        </p:nvSpPr>
        <p:spPr>
          <a:xfrm>
            <a:off x="629450" y="5723564"/>
            <a:ext cx="364125" cy="254073"/>
          </a:xfrm>
          <a:prstGeom prst="roundRect">
            <a:avLst/>
          </a:prstGeom>
          <a:solidFill>
            <a:srgbClr val="E8A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Rounded Corners 120">
            <a:extLst>
              <a:ext uri="{FF2B5EF4-FFF2-40B4-BE49-F238E27FC236}">
                <a16:creationId xmlns:a16="http://schemas.microsoft.com/office/drawing/2014/main" id="{3FA6B3DB-C68C-4D77-BBB2-3B23049435BA}"/>
              </a:ext>
            </a:extLst>
          </p:cNvPr>
          <p:cNvSpPr/>
          <p:nvPr/>
        </p:nvSpPr>
        <p:spPr>
          <a:xfrm>
            <a:off x="628200" y="5821246"/>
            <a:ext cx="568346" cy="403062"/>
          </a:xfrm>
          <a:prstGeom prst="roundRect">
            <a:avLst>
              <a:gd name="adj" fmla="val 20756"/>
            </a:avLst>
          </a:prstGeom>
          <a:solidFill>
            <a:srgbClr val="E39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Shape 127">
            <a:hlinkClick r:id="rId7" action="ppaction://hlinksldjump"/>
            <a:extLst>
              <a:ext uri="{FF2B5EF4-FFF2-40B4-BE49-F238E27FC236}">
                <a16:creationId xmlns:a16="http://schemas.microsoft.com/office/drawing/2014/main" id="{0C481D4A-69A4-4DB2-961D-31A7F993053C}"/>
              </a:ext>
            </a:extLst>
          </p:cNvPr>
          <p:cNvSpPr/>
          <p:nvPr/>
        </p:nvSpPr>
        <p:spPr>
          <a:xfrm rot="14261209" flipH="1">
            <a:off x="181997" y="503612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Shape 128">
            <a:hlinkClick r:id="rId9" action="ppaction://hlinksldjump"/>
            <a:extLst>
              <a:ext uri="{FF2B5EF4-FFF2-40B4-BE49-F238E27FC236}">
                <a16:creationId xmlns:a16="http://schemas.microsoft.com/office/drawing/2014/main" id="{4466A3BE-9BF0-4A63-BFA8-C3D2700C486E}"/>
              </a:ext>
            </a:extLst>
          </p:cNvPr>
          <p:cNvSpPr/>
          <p:nvPr/>
        </p:nvSpPr>
        <p:spPr>
          <a:xfrm rot="14261209" flipH="1">
            <a:off x="181997" y="5944901"/>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7" name="Group 136">
            <a:extLst>
              <a:ext uri="{FF2B5EF4-FFF2-40B4-BE49-F238E27FC236}">
                <a16:creationId xmlns:a16="http://schemas.microsoft.com/office/drawing/2014/main" id="{BD429E13-BA43-4351-A8AD-83CEB6D99D74}"/>
              </a:ext>
            </a:extLst>
          </p:cNvPr>
          <p:cNvGrpSpPr/>
          <p:nvPr/>
        </p:nvGrpSpPr>
        <p:grpSpPr>
          <a:xfrm>
            <a:off x="1386347" y="5609964"/>
            <a:ext cx="922047" cy="679936"/>
            <a:chOff x="1355938" y="951736"/>
            <a:chExt cx="922047" cy="679936"/>
          </a:xfrm>
        </p:grpSpPr>
        <p:sp>
          <p:nvSpPr>
            <p:cNvPr id="141" name="TextBox 140">
              <a:extLst>
                <a:ext uri="{FF2B5EF4-FFF2-40B4-BE49-F238E27FC236}">
                  <a16:creationId xmlns:a16="http://schemas.microsoft.com/office/drawing/2014/main" id="{21839468-5987-41FB-97F3-D251F5628BE9}"/>
                </a:ext>
              </a:extLst>
            </p:cNvPr>
            <p:cNvSpPr txBox="1"/>
            <p:nvPr/>
          </p:nvSpPr>
          <p:spPr>
            <a:xfrm>
              <a:off x="1363111" y="951736"/>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5</a:t>
              </a:r>
            </a:p>
          </p:txBody>
        </p:sp>
        <p:sp>
          <p:nvSpPr>
            <p:cNvPr id="142" name="TextBox 141">
              <a:extLst>
                <a:ext uri="{FF2B5EF4-FFF2-40B4-BE49-F238E27FC236}">
                  <a16:creationId xmlns:a16="http://schemas.microsoft.com/office/drawing/2014/main" id="{30C4C7CB-B6B1-4F26-A05E-2251F4BF2633}"/>
                </a:ext>
              </a:extLst>
            </p:cNvPr>
            <p:cNvSpPr txBox="1"/>
            <p:nvPr/>
          </p:nvSpPr>
          <p:spPr>
            <a:xfrm>
              <a:off x="1355938" y="1231562"/>
              <a:ext cx="922047"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Result</a:t>
              </a:r>
            </a:p>
          </p:txBody>
        </p:sp>
      </p:grpSp>
      <p:grpSp>
        <p:nvGrpSpPr>
          <p:cNvPr id="143" name="Group 142">
            <a:extLst>
              <a:ext uri="{FF2B5EF4-FFF2-40B4-BE49-F238E27FC236}">
                <a16:creationId xmlns:a16="http://schemas.microsoft.com/office/drawing/2014/main" id="{F07BE488-44F1-4689-B509-8057001F5C8B}"/>
              </a:ext>
            </a:extLst>
          </p:cNvPr>
          <p:cNvGrpSpPr/>
          <p:nvPr/>
        </p:nvGrpSpPr>
        <p:grpSpPr>
          <a:xfrm>
            <a:off x="651135" y="975355"/>
            <a:ext cx="605196" cy="533211"/>
            <a:chOff x="544466" y="951247"/>
            <a:chExt cx="776745" cy="684355"/>
          </a:xfrm>
        </p:grpSpPr>
        <p:sp>
          <p:nvSpPr>
            <p:cNvPr id="146" name="Rectangle: Rounded Corners 145">
              <a:extLst>
                <a:ext uri="{FF2B5EF4-FFF2-40B4-BE49-F238E27FC236}">
                  <a16:creationId xmlns:a16="http://schemas.microsoft.com/office/drawing/2014/main" id="{6F683A55-3C39-4476-A16C-6E7732AA981D}"/>
                </a:ext>
              </a:extLst>
            </p:cNvPr>
            <p:cNvSpPr/>
            <p:nvPr/>
          </p:nvSpPr>
          <p:spPr>
            <a:xfrm>
              <a:off x="546173" y="951247"/>
              <a:ext cx="497641" cy="34723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Rounded Corners 146">
              <a:extLst>
                <a:ext uri="{FF2B5EF4-FFF2-40B4-BE49-F238E27FC236}">
                  <a16:creationId xmlns:a16="http://schemas.microsoft.com/office/drawing/2014/main" id="{574775E7-6627-4D40-B22A-616F80EEF720}"/>
                </a:ext>
              </a:extLst>
            </p:cNvPr>
            <p:cNvSpPr/>
            <p:nvPr/>
          </p:nvSpPr>
          <p:spPr>
            <a:xfrm>
              <a:off x="544466" y="1084746"/>
              <a:ext cx="776745" cy="5508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a:extLst>
              <a:ext uri="{FF2B5EF4-FFF2-40B4-BE49-F238E27FC236}">
                <a16:creationId xmlns:a16="http://schemas.microsoft.com/office/drawing/2014/main" id="{64618CD0-54D1-415E-BE5B-9ADC17E32103}"/>
              </a:ext>
            </a:extLst>
          </p:cNvPr>
          <p:cNvGrpSpPr/>
          <p:nvPr/>
        </p:nvGrpSpPr>
        <p:grpSpPr>
          <a:xfrm>
            <a:off x="683357" y="1924906"/>
            <a:ext cx="605196" cy="533211"/>
            <a:chOff x="2900587" y="1705210"/>
            <a:chExt cx="776744" cy="684354"/>
          </a:xfrm>
        </p:grpSpPr>
        <p:sp>
          <p:nvSpPr>
            <p:cNvPr id="149" name="Rectangle: Rounded Corners 148">
              <a:extLst>
                <a:ext uri="{FF2B5EF4-FFF2-40B4-BE49-F238E27FC236}">
                  <a16:creationId xmlns:a16="http://schemas.microsoft.com/office/drawing/2014/main" id="{529BD371-2D26-446C-B0E1-B9668596D21F}"/>
                </a:ext>
              </a:extLst>
            </p:cNvPr>
            <p:cNvSpPr/>
            <p:nvPr/>
          </p:nvSpPr>
          <p:spPr>
            <a:xfrm>
              <a:off x="2902295" y="1705210"/>
              <a:ext cx="497640" cy="347235"/>
            </a:xfrm>
            <a:prstGeom prst="roundRect">
              <a:avLst/>
            </a:prstGeom>
            <a:solidFill>
              <a:srgbClr val="D9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Rounded Corners 149">
              <a:extLst>
                <a:ext uri="{FF2B5EF4-FFF2-40B4-BE49-F238E27FC236}">
                  <a16:creationId xmlns:a16="http://schemas.microsoft.com/office/drawing/2014/main" id="{E78AF201-5F9F-4866-A7E0-7236258E0F84}"/>
                </a:ext>
              </a:extLst>
            </p:cNvPr>
            <p:cNvSpPr/>
            <p:nvPr/>
          </p:nvSpPr>
          <p:spPr>
            <a:xfrm>
              <a:off x="2900587" y="1838708"/>
              <a:ext cx="776744" cy="550856"/>
            </a:xfrm>
            <a:prstGeom prst="roundRect">
              <a:avLst>
                <a:gd name="adj" fmla="val 20756"/>
              </a:avLst>
            </a:prstGeom>
            <a:solidFill>
              <a:srgbClr val="AD8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1" name="Freeform: Shape 150">
            <a:hlinkClick r:id="rId10" action="ppaction://hlinksldjump"/>
            <a:extLst>
              <a:ext uri="{FF2B5EF4-FFF2-40B4-BE49-F238E27FC236}">
                <a16:creationId xmlns:a16="http://schemas.microsoft.com/office/drawing/2014/main" id="{484860A4-74DB-4A8B-A40D-2C8572B51237}"/>
              </a:ext>
            </a:extLst>
          </p:cNvPr>
          <p:cNvSpPr/>
          <p:nvPr/>
        </p:nvSpPr>
        <p:spPr>
          <a:xfrm rot="14261209" flipH="1">
            <a:off x="177006" y="119840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2" name="Group 151">
            <a:extLst>
              <a:ext uri="{FF2B5EF4-FFF2-40B4-BE49-F238E27FC236}">
                <a16:creationId xmlns:a16="http://schemas.microsoft.com/office/drawing/2014/main" id="{B34B0353-3202-4767-A25F-B9C7620BD116}"/>
              </a:ext>
            </a:extLst>
          </p:cNvPr>
          <p:cNvGrpSpPr/>
          <p:nvPr/>
        </p:nvGrpSpPr>
        <p:grpSpPr>
          <a:xfrm>
            <a:off x="1382987" y="952284"/>
            <a:ext cx="1542410" cy="679537"/>
            <a:chOff x="1382987" y="952284"/>
            <a:chExt cx="1542410" cy="679537"/>
          </a:xfrm>
        </p:grpSpPr>
        <p:sp>
          <p:nvSpPr>
            <p:cNvPr id="153" name="TextBox 152">
              <a:extLst>
                <a:ext uri="{FF2B5EF4-FFF2-40B4-BE49-F238E27FC236}">
                  <a16:creationId xmlns:a16="http://schemas.microsoft.com/office/drawing/2014/main" id="{2EFEF62F-8AC1-41F9-8D23-41F359A977DA}"/>
                </a:ext>
              </a:extLst>
            </p:cNvPr>
            <p:cNvSpPr txBox="1"/>
            <p:nvPr/>
          </p:nvSpPr>
          <p:spPr>
            <a:xfrm>
              <a:off x="1382987" y="952284"/>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1</a:t>
              </a:r>
            </a:p>
          </p:txBody>
        </p:sp>
        <p:sp>
          <p:nvSpPr>
            <p:cNvPr id="154" name="TextBox 153">
              <a:extLst>
                <a:ext uri="{FF2B5EF4-FFF2-40B4-BE49-F238E27FC236}">
                  <a16:creationId xmlns:a16="http://schemas.microsoft.com/office/drawing/2014/main" id="{630D11BB-08B9-48BB-9538-0A3DDBCE0922}"/>
                </a:ext>
              </a:extLst>
            </p:cNvPr>
            <p:cNvSpPr txBox="1"/>
            <p:nvPr/>
          </p:nvSpPr>
          <p:spPr>
            <a:xfrm>
              <a:off x="1382987" y="1231711"/>
              <a:ext cx="1542410"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Preparation</a:t>
              </a:r>
            </a:p>
          </p:txBody>
        </p:sp>
      </p:grpSp>
      <p:grpSp>
        <p:nvGrpSpPr>
          <p:cNvPr id="155" name="Group 154">
            <a:extLst>
              <a:ext uri="{FF2B5EF4-FFF2-40B4-BE49-F238E27FC236}">
                <a16:creationId xmlns:a16="http://schemas.microsoft.com/office/drawing/2014/main" id="{37E462F0-089A-479A-B534-4E5938528EA8}"/>
              </a:ext>
            </a:extLst>
          </p:cNvPr>
          <p:cNvGrpSpPr/>
          <p:nvPr/>
        </p:nvGrpSpPr>
        <p:grpSpPr>
          <a:xfrm>
            <a:off x="1409062" y="1891919"/>
            <a:ext cx="843712" cy="755708"/>
            <a:chOff x="1333711" y="940361"/>
            <a:chExt cx="843712" cy="755708"/>
          </a:xfrm>
        </p:grpSpPr>
        <p:sp>
          <p:nvSpPr>
            <p:cNvPr id="156" name="TextBox 155">
              <a:extLst>
                <a:ext uri="{FF2B5EF4-FFF2-40B4-BE49-F238E27FC236}">
                  <a16:creationId xmlns:a16="http://schemas.microsoft.com/office/drawing/2014/main" id="{90AF3ACA-8EA1-4493-8175-3A61CC39DA93}"/>
                </a:ext>
              </a:extLst>
            </p:cNvPr>
            <p:cNvSpPr txBox="1"/>
            <p:nvPr/>
          </p:nvSpPr>
          <p:spPr>
            <a:xfrm>
              <a:off x="1339885" y="940361"/>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2</a:t>
              </a:r>
            </a:p>
          </p:txBody>
        </p:sp>
        <p:sp>
          <p:nvSpPr>
            <p:cNvPr id="157" name="TextBox 156">
              <a:extLst>
                <a:ext uri="{FF2B5EF4-FFF2-40B4-BE49-F238E27FC236}">
                  <a16:creationId xmlns:a16="http://schemas.microsoft.com/office/drawing/2014/main" id="{EA72BE21-4EE9-42F2-AFC2-64A09EE2C02F}"/>
                </a:ext>
              </a:extLst>
            </p:cNvPr>
            <p:cNvSpPr txBox="1"/>
            <p:nvPr/>
          </p:nvSpPr>
          <p:spPr>
            <a:xfrm>
              <a:off x="1333711" y="1295959"/>
              <a:ext cx="673582"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EDA</a:t>
              </a:r>
            </a:p>
          </p:txBody>
        </p:sp>
      </p:grpSp>
      <p:sp>
        <p:nvSpPr>
          <p:cNvPr id="158" name="Freeform: Shape 157">
            <a:hlinkClick r:id="rId10" action="ppaction://hlinksldjump"/>
            <a:extLst>
              <a:ext uri="{FF2B5EF4-FFF2-40B4-BE49-F238E27FC236}">
                <a16:creationId xmlns:a16="http://schemas.microsoft.com/office/drawing/2014/main" id="{258ECDBE-5955-422C-9123-161E0C599038}"/>
              </a:ext>
            </a:extLst>
          </p:cNvPr>
          <p:cNvSpPr/>
          <p:nvPr/>
        </p:nvSpPr>
        <p:spPr>
          <a:xfrm rot="14261209" flipH="1">
            <a:off x="202285" y="2135979"/>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7F0D5B53-FD65-4DED-8972-C2DF1D24353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66844" y="1653953"/>
            <a:ext cx="2333625" cy="1714500"/>
          </a:xfrm>
          <a:prstGeom prst="rect">
            <a:avLst/>
          </a:prstGeom>
        </p:spPr>
      </p:pic>
      <p:pic>
        <p:nvPicPr>
          <p:cNvPr id="8" name="Picture 7">
            <a:extLst>
              <a:ext uri="{FF2B5EF4-FFF2-40B4-BE49-F238E27FC236}">
                <a16:creationId xmlns:a16="http://schemas.microsoft.com/office/drawing/2014/main" id="{80BB93EA-8948-4F1A-82EA-EFCEA4E7BCB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6200000">
            <a:off x="9329815" y="2803220"/>
            <a:ext cx="1981372" cy="3700593"/>
          </a:xfrm>
          <a:prstGeom prst="rect">
            <a:avLst/>
          </a:prstGeom>
        </p:spPr>
      </p:pic>
    </p:spTree>
    <p:extLst>
      <p:ext uri="{BB962C8B-B14F-4D97-AF65-F5344CB8AC3E}">
        <p14:creationId xmlns:p14="http://schemas.microsoft.com/office/powerpoint/2010/main" val="2401512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F8F5C8"/>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8FB1647C-D53C-4071-B24F-1B06C72E90AF}"/>
              </a:ext>
            </a:extLst>
          </p:cNvPr>
          <p:cNvSpPr/>
          <p:nvPr/>
        </p:nvSpPr>
        <p:spPr>
          <a:xfrm>
            <a:off x="3930734" y="0"/>
            <a:ext cx="150916" cy="6858001"/>
          </a:xfrm>
          <a:prstGeom prst="rect">
            <a:avLst/>
          </a:prstGeom>
          <a:solidFill>
            <a:srgbClr val="ECE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1DF343CF-C93E-4F0B-B7E5-6D1BC78A2951}"/>
              </a:ext>
            </a:extLst>
          </p:cNvPr>
          <p:cNvSpPr/>
          <p:nvPr/>
        </p:nvSpPr>
        <p:spPr>
          <a:xfrm>
            <a:off x="3930734" y="4255357"/>
            <a:ext cx="150916" cy="802610"/>
          </a:xfrm>
          <a:prstGeom prst="roundRect">
            <a:avLst>
              <a:gd name="adj" fmla="val 48809"/>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B28A9BF-71F0-4AA2-9B28-4B51868A9A01}"/>
              </a:ext>
            </a:extLst>
          </p:cNvPr>
          <p:cNvSpPr/>
          <p:nvPr/>
        </p:nvSpPr>
        <p:spPr>
          <a:xfrm>
            <a:off x="0" y="0"/>
            <a:ext cx="12192000" cy="496957"/>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99CFBD9-5ACE-4F9B-A6FD-258916DF9660}"/>
              </a:ext>
            </a:extLst>
          </p:cNvPr>
          <p:cNvSpPr/>
          <p:nvPr/>
        </p:nvSpPr>
        <p:spPr>
          <a:xfrm>
            <a:off x="10734261" y="129208"/>
            <a:ext cx="238539" cy="238539"/>
          </a:xfrm>
          <a:prstGeom prst="ellipse">
            <a:avLst/>
          </a:prstGeom>
          <a:solidFill>
            <a:srgbClr val="E2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647C7CA-B268-4211-8EFD-291E8034778F}"/>
              </a:ext>
            </a:extLst>
          </p:cNvPr>
          <p:cNvSpPr/>
          <p:nvPr/>
        </p:nvSpPr>
        <p:spPr>
          <a:xfrm>
            <a:off x="11188851" y="129207"/>
            <a:ext cx="238539" cy="238539"/>
          </a:xfrm>
          <a:prstGeom prst="ellipse">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FDF875F5-2596-4AC4-9F9F-4B456D3CBC65}"/>
              </a:ext>
            </a:extLst>
          </p:cNvPr>
          <p:cNvSpPr/>
          <p:nvPr/>
        </p:nvSpPr>
        <p:spPr>
          <a:xfrm>
            <a:off x="11643441" y="129206"/>
            <a:ext cx="238539" cy="238539"/>
          </a:xfrm>
          <a:prstGeom prst="ellipse">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EA6B98E5-14A4-4E06-8A93-5AF5805DAD90}"/>
              </a:ext>
            </a:extLst>
          </p:cNvPr>
          <p:cNvSpPr/>
          <p:nvPr/>
        </p:nvSpPr>
        <p:spPr>
          <a:xfrm>
            <a:off x="8035" y="-1"/>
            <a:ext cx="966000" cy="496957"/>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Minus Sign 292">
            <a:extLst>
              <a:ext uri="{FF2B5EF4-FFF2-40B4-BE49-F238E27FC236}">
                <a16:creationId xmlns:a16="http://schemas.microsoft.com/office/drawing/2014/main" id="{2D60050F-60BF-4FDD-8FFD-004B284DB85B}"/>
              </a:ext>
            </a:extLst>
          </p:cNvPr>
          <p:cNvSpPr/>
          <p:nvPr/>
        </p:nvSpPr>
        <p:spPr>
          <a:xfrm>
            <a:off x="215948" y="15257"/>
            <a:ext cx="466436" cy="466436"/>
          </a:xfrm>
          <a:prstGeom prst="mathMinus">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Freeform: Shape 387">
            <a:hlinkClick r:id="rId2" action="ppaction://hlinksldjump"/>
            <a:extLst>
              <a:ext uri="{FF2B5EF4-FFF2-40B4-BE49-F238E27FC236}">
                <a16:creationId xmlns:a16="http://schemas.microsoft.com/office/drawing/2014/main" id="{181D27F6-51CB-4906-B85C-C24A7CD773ED}"/>
              </a:ext>
            </a:extLst>
          </p:cNvPr>
          <p:cNvSpPr/>
          <p:nvPr/>
        </p:nvSpPr>
        <p:spPr>
          <a:xfrm rot="19427661" flipH="1">
            <a:off x="269931" y="3992886"/>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Rounded Corners 80">
            <a:extLst>
              <a:ext uri="{FF2B5EF4-FFF2-40B4-BE49-F238E27FC236}">
                <a16:creationId xmlns:a16="http://schemas.microsoft.com/office/drawing/2014/main" id="{6B857509-A4D4-4341-8275-64DBC77C2343}"/>
              </a:ext>
            </a:extLst>
          </p:cNvPr>
          <p:cNvSpPr/>
          <p:nvPr/>
        </p:nvSpPr>
        <p:spPr>
          <a:xfrm>
            <a:off x="648145" y="4495636"/>
            <a:ext cx="2653645" cy="395430"/>
          </a:xfrm>
          <a:prstGeom prst="roundRect">
            <a:avLst>
              <a:gd name="adj" fmla="val 45522"/>
            </a:avLst>
          </a:prstGeom>
          <a:solidFill>
            <a:srgbClr val="AD8949"/>
          </a:solidFill>
          <a:ln w="38100">
            <a:solidFill>
              <a:srgbClr val="AD8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hlinkClick r:id="rId3" action="ppaction://hlinksldjump"/>
            <a:extLst>
              <a:ext uri="{FF2B5EF4-FFF2-40B4-BE49-F238E27FC236}">
                <a16:creationId xmlns:a16="http://schemas.microsoft.com/office/drawing/2014/main" id="{8B19CB74-233C-4EE0-92C1-128B8C8A1AFC}"/>
              </a:ext>
            </a:extLst>
          </p:cNvPr>
          <p:cNvSpPr txBox="1"/>
          <p:nvPr/>
        </p:nvSpPr>
        <p:spPr>
          <a:xfrm>
            <a:off x="995010" y="4529550"/>
            <a:ext cx="1829347" cy="338554"/>
          </a:xfrm>
          <a:prstGeom prst="rect">
            <a:avLst/>
          </a:prstGeom>
          <a:noFill/>
        </p:spPr>
        <p:txBody>
          <a:bodyPr wrap="none" rtlCol="0">
            <a:spAutoFit/>
          </a:bodyPr>
          <a:lstStyle/>
          <a:p>
            <a:r>
              <a:rPr lang="en-US" sz="1600" b="1" dirty="0">
                <a:solidFill>
                  <a:schemeClr val="bg1"/>
                </a:solidFill>
                <a:latin typeface="Bahnschrift Light" panose="020B0502040204020203" pitchFamily="34" charset="0"/>
              </a:rPr>
              <a:t>Ensemble Method</a:t>
            </a:r>
          </a:p>
        </p:txBody>
      </p:sp>
      <p:sp>
        <p:nvSpPr>
          <p:cNvPr id="91" name="Flowchart: Connector 90">
            <a:extLst>
              <a:ext uri="{FF2B5EF4-FFF2-40B4-BE49-F238E27FC236}">
                <a16:creationId xmlns:a16="http://schemas.microsoft.com/office/drawing/2014/main" id="{2696AD10-7835-4587-9CED-26EFF2833958}"/>
              </a:ext>
            </a:extLst>
          </p:cNvPr>
          <p:cNvSpPr/>
          <p:nvPr/>
        </p:nvSpPr>
        <p:spPr>
          <a:xfrm>
            <a:off x="858530" y="4622459"/>
            <a:ext cx="146173" cy="14617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77" name="Group 76">
            <a:extLst>
              <a:ext uri="{FF2B5EF4-FFF2-40B4-BE49-F238E27FC236}">
                <a16:creationId xmlns:a16="http://schemas.microsoft.com/office/drawing/2014/main" id="{8F529207-4355-47F7-A25E-202FF895EBB3}"/>
              </a:ext>
            </a:extLst>
          </p:cNvPr>
          <p:cNvGrpSpPr/>
          <p:nvPr/>
        </p:nvGrpSpPr>
        <p:grpSpPr>
          <a:xfrm>
            <a:off x="643347" y="3810063"/>
            <a:ext cx="568346" cy="500744"/>
            <a:chOff x="2924629" y="3849243"/>
            <a:chExt cx="1388891" cy="1223691"/>
          </a:xfrm>
        </p:grpSpPr>
        <p:sp>
          <p:nvSpPr>
            <p:cNvPr id="80" name="Rectangle: Rounded Corners 79">
              <a:extLst>
                <a:ext uri="{FF2B5EF4-FFF2-40B4-BE49-F238E27FC236}">
                  <a16:creationId xmlns:a16="http://schemas.microsoft.com/office/drawing/2014/main" id="{CF732C11-5268-4283-BA3C-F5A5FEEBD85F}"/>
                </a:ext>
              </a:extLst>
            </p:cNvPr>
            <p:cNvSpPr/>
            <p:nvPr/>
          </p:nvSpPr>
          <p:spPr>
            <a:xfrm>
              <a:off x="2927683" y="3849243"/>
              <a:ext cx="889827" cy="620889"/>
            </a:xfrm>
            <a:prstGeom prst="roundRect">
              <a:avLst/>
            </a:prstGeom>
            <a:solidFill>
              <a:srgbClr val="A9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Rounded Corners 82">
              <a:extLst>
                <a:ext uri="{FF2B5EF4-FFF2-40B4-BE49-F238E27FC236}">
                  <a16:creationId xmlns:a16="http://schemas.microsoft.com/office/drawing/2014/main" id="{95BC9EF0-7460-48E2-A8B3-5B41B2E1EC22}"/>
                </a:ext>
              </a:extLst>
            </p:cNvPr>
            <p:cNvSpPr/>
            <p:nvPr/>
          </p:nvSpPr>
          <p:spPr>
            <a:xfrm>
              <a:off x="2924629" y="4087952"/>
              <a:ext cx="1388891" cy="984982"/>
            </a:xfrm>
            <a:prstGeom prst="roundRect">
              <a:avLst>
                <a:gd name="adj" fmla="val 20756"/>
              </a:avLst>
            </a:prstGeom>
            <a:solidFill>
              <a:srgbClr val="86A4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D74117CB-9479-4273-BB57-9A051C3A61EF}"/>
              </a:ext>
            </a:extLst>
          </p:cNvPr>
          <p:cNvGrpSpPr/>
          <p:nvPr/>
        </p:nvGrpSpPr>
        <p:grpSpPr>
          <a:xfrm>
            <a:off x="1395354" y="3737044"/>
            <a:ext cx="1218603" cy="718368"/>
            <a:chOff x="1355938" y="913304"/>
            <a:chExt cx="1218603" cy="718368"/>
          </a:xfrm>
        </p:grpSpPr>
        <p:sp>
          <p:nvSpPr>
            <p:cNvPr id="95" name="TextBox 94">
              <a:extLst>
                <a:ext uri="{FF2B5EF4-FFF2-40B4-BE49-F238E27FC236}">
                  <a16:creationId xmlns:a16="http://schemas.microsoft.com/office/drawing/2014/main" id="{B01E81AB-9FB2-4B12-9D78-C6B95CDEA6CB}"/>
                </a:ext>
              </a:extLst>
            </p:cNvPr>
            <p:cNvSpPr txBox="1"/>
            <p:nvPr/>
          </p:nvSpPr>
          <p:spPr>
            <a:xfrm>
              <a:off x="1373728" y="913304"/>
              <a:ext cx="837537"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4</a:t>
              </a:r>
            </a:p>
          </p:txBody>
        </p:sp>
        <p:sp>
          <p:nvSpPr>
            <p:cNvPr id="96" name="TextBox 95">
              <a:extLst>
                <a:ext uri="{FF2B5EF4-FFF2-40B4-BE49-F238E27FC236}">
                  <a16:creationId xmlns:a16="http://schemas.microsoft.com/office/drawing/2014/main" id="{D2FD4F98-BE3E-443D-8307-2B9BB37525BF}"/>
                </a:ext>
              </a:extLst>
            </p:cNvPr>
            <p:cNvSpPr txBox="1"/>
            <p:nvPr/>
          </p:nvSpPr>
          <p:spPr>
            <a:xfrm>
              <a:off x="1355938" y="1231562"/>
              <a:ext cx="1218603"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Modeling</a:t>
              </a:r>
            </a:p>
          </p:txBody>
        </p:sp>
      </p:grpSp>
      <p:sp>
        <p:nvSpPr>
          <p:cNvPr id="98" name="Freeform: Shape 97">
            <a:hlinkClick r:id="rId4" action="ppaction://hlinksldjump"/>
            <a:extLst>
              <a:ext uri="{FF2B5EF4-FFF2-40B4-BE49-F238E27FC236}">
                <a16:creationId xmlns:a16="http://schemas.microsoft.com/office/drawing/2014/main" id="{8EBC46A2-2582-4287-B772-AAB7AA8C5F00}"/>
              </a:ext>
            </a:extLst>
          </p:cNvPr>
          <p:cNvSpPr/>
          <p:nvPr/>
        </p:nvSpPr>
        <p:spPr>
          <a:xfrm rot="14261209" flipH="1">
            <a:off x="181996" y="5446585"/>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Rectangle: Rounded Corners 98">
            <a:extLst>
              <a:ext uri="{FF2B5EF4-FFF2-40B4-BE49-F238E27FC236}">
                <a16:creationId xmlns:a16="http://schemas.microsoft.com/office/drawing/2014/main" id="{51DF4959-9105-4C7E-A29A-11B66517C3EC}"/>
              </a:ext>
            </a:extLst>
          </p:cNvPr>
          <p:cNvSpPr/>
          <p:nvPr/>
        </p:nvSpPr>
        <p:spPr>
          <a:xfrm>
            <a:off x="629449" y="5216321"/>
            <a:ext cx="364125" cy="254073"/>
          </a:xfrm>
          <a:prstGeom prst="roundRect">
            <a:avLst/>
          </a:prstGeom>
          <a:solidFill>
            <a:srgbClr val="E8A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105">
            <a:extLst>
              <a:ext uri="{FF2B5EF4-FFF2-40B4-BE49-F238E27FC236}">
                <a16:creationId xmlns:a16="http://schemas.microsoft.com/office/drawing/2014/main" id="{5E73C438-8989-44DF-951D-F70B7A755214}"/>
              </a:ext>
            </a:extLst>
          </p:cNvPr>
          <p:cNvSpPr/>
          <p:nvPr/>
        </p:nvSpPr>
        <p:spPr>
          <a:xfrm>
            <a:off x="628199" y="5314003"/>
            <a:ext cx="568346" cy="403062"/>
          </a:xfrm>
          <a:prstGeom prst="roundRect">
            <a:avLst>
              <a:gd name="adj" fmla="val 20756"/>
            </a:avLst>
          </a:prstGeom>
          <a:solidFill>
            <a:srgbClr val="E39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513DC0EC-8A33-4EF7-A589-6C95A3234064}"/>
              </a:ext>
            </a:extLst>
          </p:cNvPr>
          <p:cNvGrpSpPr/>
          <p:nvPr/>
        </p:nvGrpSpPr>
        <p:grpSpPr>
          <a:xfrm>
            <a:off x="1358518" y="5167278"/>
            <a:ext cx="922047" cy="679936"/>
            <a:chOff x="1355938" y="951736"/>
            <a:chExt cx="922047" cy="679936"/>
          </a:xfrm>
        </p:grpSpPr>
        <p:sp>
          <p:nvSpPr>
            <p:cNvPr id="108" name="TextBox 107">
              <a:extLst>
                <a:ext uri="{FF2B5EF4-FFF2-40B4-BE49-F238E27FC236}">
                  <a16:creationId xmlns:a16="http://schemas.microsoft.com/office/drawing/2014/main" id="{9AC1CBA7-63DC-4EEA-B779-C7F97CAC199D}"/>
                </a:ext>
              </a:extLst>
            </p:cNvPr>
            <p:cNvSpPr txBox="1"/>
            <p:nvPr/>
          </p:nvSpPr>
          <p:spPr>
            <a:xfrm>
              <a:off x="1363111" y="951736"/>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5</a:t>
              </a:r>
            </a:p>
          </p:txBody>
        </p:sp>
        <p:sp>
          <p:nvSpPr>
            <p:cNvPr id="109" name="TextBox 108">
              <a:extLst>
                <a:ext uri="{FF2B5EF4-FFF2-40B4-BE49-F238E27FC236}">
                  <a16:creationId xmlns:a16="http://schemas.microsoft.com/office/drawing/2014/main" id="{1B3C8093-FC19-4ECF-B732-F3AC89A748E9}"/>
                </a:ext>
              </a:extLst>
            </p:cNvPr>
            <p:cNvSpPr txBox="1"/>
            <p:nvPr/>
          </p:nvSpPr>
          <p:spPr>
            <a:xfrm>
              <a:off x="1355938" y="1231562"/>
              <a:ext cx="922047"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Result</a:t>
              </a:r>
            </a:p>
          </p:txBody>
        </p:sp>
      </p:grpSp>
      <p:grpSp>
        <p:nvGrpSpPr>
          <p:cNvPr id="89" name="Group 88">
            <a:extLst>
              <a:ext uri="{FF2B5EF4-FFF2-40B4-BE49-F238E27FC236}">
                <a16:creationId xmlns:a16="http://schemas.microsoft.com/office/drawing/2014/main" id="{FD2EB75E-6E74-49A9-BC65-155627FEBEBC}"/>
              </a:ext>
            </a:extLst>
          </p:cNvPr>
          <p:cNvGrpSpPr/>
          <p:nvPr/>
        </p:nvGrpSpPr>
        <p:grpSpPr>
          <a:xfrm>
            <a:off x="9835498" y="6066278"/>
            <a:ext cx="611940" cy="539153"/>
            <a:chOff x="9883664" y="6193794"/>
            <a:chExt cx="611940" cy="539153"/>
          </a:xfrm>
        </p:grpSpPr>
        <p:grpSp>
          <p:nvGrpSpPr>
            <p:cNvPr id="90" name="Group 89">
              <a:extLst>
                <a:ext uri="{FF2B5EF4-FFF2-40B4-BE49-F238E27FC236}">
                  <a16:creationId xmlns:a16="http://schemas.microsoft.com/office/drawing/2014/main" id="{835A7B3C-7110-4E11-8CCA-47AB80038381}"/>
                </a:ext>
              </a:extLst>
            </p:cNvPr>
            <p:cNvGrpSpPr/>
            <p:nvPr/>
          </p:nvGrpSpPr>
          <p:grpSpPr>
            <a:xfrm>
              <a:off x="9883664" y="6193794"/>
              <a:ext cx="611940" cy="539153"/>
              <a:chOff x="484952" y="709037"/>
              <a:chExt cx="874321" cy="770326"/>
            </a:xfrm>
          </p:grpSpPr>
          <p:sp>
            <p:nvSpPr>
              <p:cNvPr id="101" name="Rectangle: Rounded Corners 100">
                <a:extLst>
                  <a:ext uri="{FF2B5EF4-FFF2-40B4-BE49-F238E27FC236}">
                    <a16:creationId xmlns:a16="http://schemas.microsoft.com/office/drawing/2014/main" id="{C023C95D-AE04-4F82-A59A-900E12E746F6}"/>
                  </a:ext>
                </a:extLst>
              </p:cNvPr>
              <p:cNvSpPr/>
              <p:nvPr/>
            </p:nvSpPr>
            <p:spPr>
              <a:xfrm>
                <a:off x="486874" y="709037"/>
                <a:ext cx="560155" cy="39085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101">
                <a:extLst>
                  <a:ext uri="{FF2B5EF4-FFF2-40B4-BE49-F238E27FC236}">
                    <a16:creationId xmlns:a16="http://schemas.microsoft.com/office/drawing/2014/main" id="{387AC5A7-9F21-416C-81D3-8CAEBBDB522D}"/>
                  </a:ext>
                </a:extLst>
              </p:cNvPr>
              <p:cNvSpPr/>
              <p:nvPr/>
            </p:nvSpPr>
            <p:spPr>
              <a:xfrm>
                <a:off x="484952" y="859307"/>
                <a:ext cx="874321" cy="6200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0" name="Picture 99">
              <a:hlinkClick r:id="rId5" action="ppaction://hlinksldjump"/>
              <a:extLst>
                <a:ext uri="{FF2B5EF4-FFF2-40B4-BE49-F238E27FC236}">
                  <a16:creationId xmlns:a16="http://schemas.microsoft.com/office/drawing/2014/main" id="{D7261B6A-3684-4B1A-85CF-4B80377B71F9}"/>
                </a:ext>
              </a:extLst>
            </p:cNvPr>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83114" y="6336567"/>
              <a:ext cx="391286" cy="391286"/>
            </a:xfrm>
            <a:prstGeom prst="rect">
              <a:avLst/>
            </a:prstGeom>
          </p:spPr>
        </p:pic>
      </p:grpSp>
      <p:grpSp>
        <p:nvGrpSpPr>
          <p:cNvPr id="103" name="Group 102">
            <a:extLst>
              <a:ext uri="{FF2B5EF4-FFF2-40B4-BE49-F238E27FC236}">
                <a16:creationId xmlns:a16="http://schemas.microsoft.com/office/drawing/2014/main" id="{74E9CFA2-058E-4CA5-8275-774F55C6B951}"/>
              </a:ext>
            </a:extLst>
          </p:cNvPr>
          <p:cNvGrpSpPr/>
          <p:nvPr/>
        </p:nvGrpSpPr>
        <p:grpSpPr>
          <a:xfrm>
            <a:off x="10739522" y="6072500"/>
            <a:ext cx="611940" cy="539153"/>
            <a:chOff x="10787688" y="6200016"/>
            <a:chExt cx="611940" cy="539153"/>
          </a:xfrm>
        </p:grpSpPr>
        <p:grpSp>
          <p:nvGrpSpPr>
            <p:cNvPr id="104" name="Group 103">
              <a:extLst>
                <a:ext uri="{FF2B5EF4-FFF2-40B4-BE49-F238E27FC236}">
                  <a16:creationId xmlns:a16="http://schemas.microsoft.com/office/drawing/2014/main" id="{5841ABD1-3123-4245-A82F-360C7E988C6E}"/>
                </a:ext>
              </a:extLst>
            </p:cNvPr>
            <p:cNvGrpSpPr/>
            <p:nvPr/>
          </p:nvGrpSpPr>
          <p:grpSpPr>
            <a:xfrm>
              <a:off x="10787688" y="6200016"/>
              <a:ext cx="611940" cy="539153"/>
              <a:chOff x="503911" y="1189107"/>
              <a:chExt cx="621236" cy="547344"/>
            </a:xfrm>
          </p:grpSpPr>
          <p:sp>
            <p:nvSpPr>
              <p:cNvPr id="110" name="Rectangle: Rounded Corners 109">
                <a:extLst>
                  <a:ext uri="{FF2B5EF4-FFF2-40B4-BE49-F238E27FC236}">
                    <a16:creationId xmlns:a16="http://schemas.microsoft.com/office/drawing/2014/main" id="{3E1797E2-6FC0-42E8-82CA-C80B794A2454}"/>
                  </a:ext>
                </a:extLst>
              </p:cNvPr>
              <p:cNvSpPr/>
              <p:nvPr/>
            </p:nvSpPr>
            <p:spPr>
              <a:xfrm>
                <a:off x="505277" y="1189107"/>
                <a:ext cx="398010" cy="277717"/>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Rounded Corners 110">
                <a:extLst>
                  <a:ext uri="{FF2B5EF4-FFF2-40B4-BE49-F238E27FC236}">
                    <a16:creationId xmlns:a16="http://schemas.microsoft.com/office/drawing/2014/main" id="{13783885-627A-40C8-9D01-A2476445833F}"/>
                  </a:ext>
                </a:extLst>
              </p:cNvPr>
              <p:cNvSpPr/>
              <p:nvPr/>
            </p:nvSpPr>
            <p:spPr>
              <a:xfrm>
                <a:off x="503911" y="1295879"/>
                <a:ext cx="621236" cy="44057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5" name="Picture 104">
              <a:hlinkClick r:id="rId4" action="ppaction://hlinksldjump"/>
              <a:extLst>
                <a:ext uri="{FF2B5EF4-FFF2-40B4-BE49-F238E27FC236}">
                  <a16:creationId xmlns:a16="http://schemas.microsoft.com/office/drawing/2014/main" id="{51E6A2E7-818D-491F-87B2-0782D98945C0}"/>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905213" y="6334004"/>
              <a:ext cx="351752" cy="351752"/>
            </a:xfrm>
            <a:prstGeom prst="rect">
              <a:avLst/>
            </a:prstGeom>
          </p:spPr>
        </p:pic>
      </p:grpSp>
      <p:sp>
        <p:nvSpPr>
          <p:cNvPr id="115" name="Rectangle: Rounded Corners 114">
            <a:extLst>
              <a:ext uri="{FF2B5EF4-FFF2-40B4-BE49-F238E27FC236}">
                <a16:creationId xmlns:a16="http://schemas.microsoft.com/office/drawing/2014/main" id="{652840EC-A2E2-49E9-A560-E1BBE4C9BDCB}"/>
              </a:ext>
            </a:extLst>
          </p:cNvPr>
          <p:cNvSpPr/>
          <p:nvPr/>
        </p:nvSpPr>
        <p:spPr>
          <a:xfrm>
            <a:off x="6632233" y="753353"/>
            <a:ext cx="3073354" cy="652033"/>
          </a:xfrm>
          <a:prstGeom prst="roundRect">
            <a:avLst>
              <a:gd name="adj" fmla="val 49255"/>
            </a:avLst>
          </a:prstGeom>
          <a:solidFill>
            <a:srgbClr val="D8E4BA"/>
          </a:solidFill>
          <a:ln w="28575">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584026"/>
                </a:solidFill>
                <a:latin typeface="Mont Heavy DEMO" panose="00000A00000000000000" pitchFamily="50" charset="0"/>
              </a:rPr>
              <a:t>Ensemble Method</a:t>
            </a:r>
          </a:p>
        </p:txBody>
      </p:sp>
      <p:sp>
        <p:nvSpPr>
          <p:cNvPr id="3" name="TextBox 2">
            <a:extLst>
              <a:ext uri="{FF2B5EF4-FFF2-40B4-BE49-F238E27FC236}">
                <a16:creationId xmlns:a16="http://schemas.microsoft.com/office/drawing/2014/main" id="{877A5C44-678F-49C8-BBD7-CF4F866F5238}"/>
              </a:ext>
            </a:extLst>
          </p:cNvPr>
          <p:cNvSpPr txBox="1"/>
          <p:nvPr/>
        </p:nvSpPr>
        <p:spPr>
          <a:xfrm>
            <a:off x="4836390" y="1501130"/>
            <a:ext cx="6665040" cy="1477328"/>
          </a:xfrm>
          <a:prstGeom prst="rect">
            <a:avLst/>
          </a:prstGeom>
          <a:noFill/>
        </p:spPr>
        <p:txBody>
          <a:bodyPr wrap="square" rtlCol="0">
            <a:spAutoFit/>
          </a:bodyPr>
          <a:lstStyle/>
          <a:p>
            <a:pPr algn="just"/>
            <a:r>
              <a:rPr lang="en-US" dirty="0"/>
              <a:t>The top 20 features are selected based on their frequencies, score, their importance in </a:t>
            </a:r>
            <a:r>
              <a:rPr lang="en-US" dirty="0" err="1"/>
              <a:t>LogisticRegression</a:t>
            </a:r>
            <a:r>
              <a:rPr lang="en-US" dirty="0"/>
              <a:t>, </a:t>
            </a:r>
            <a:r>
              <a:rPr lang="en-US" dirty="0" err="1"/>
              <a:t>VarianceThreshold</a:t>
            </a:r>
            <a:r>
              <a:rPr lang="en-US" dirty="0"/>
              <a:t>, Chi-Squared, </a:t>
            </a:r>
            <a:r>
              <a:rPr lang="en-US" dirty="0" err="1"/>
              <a:t>MutualInformation</a:t>
            </a:r>
            <a:r>
              <a:rPr lang="en-US" dirty="0"/>
              <a:t>, and ANOVA feature selection methods, also based on their relevance from business and credit loan perspective.</a:t>
            </a:r>
          </a:p>
        </p:txBody>
      </p:sp>
      <p:sp>
        <p:nvSpPr>
          <p:cNvPr id="6" name="Heart 5">
            <a:extLst>
              <a:ext uri="{FF2B5EF4-FFF2-40B4-BE49-F238E27FC236}">
                <a16:creationId xmlns:a16="http://schemas.microsoft.com/office/drawing/2014/main" id="{F9E38D84-3BC7-497F-8C3D-78874DE0FB74}"/>
              </a:ext>
            </a:extLst>
          </p:cNvPr>
          <p:cNvSpPr/>
          <p:nvPr/>
        </p:nvSpPr>
        <p:spPr>
          <a:xfrm>
            <a:off x="4441371" y="2004418"/>
            <a:ext cx="270546" cy="270546"/>
          </a:xfrm>
          <a:custGeom>
            <a:avLst/>
            <a:gdLst>
              <a:gd name="connsiteX0" fmla="*/ 135273 w 270546"/>
              <a:gd name="connsiteY0" fmla="*/ 67637 h 270546"/>
              <a:gd name="connsiteX1" fmla="*/ 135273 w 270546"/>
              <a:gd name="connsiteY1" fmla="*/ 270546 h 270546"/>
              <a:gd name="connsiteX2" fmla="*/ 135273 w 270546"/>
              <a:gd name="connsiteY2" fmla="*/ 67637 h 270546"/>
            </a:gdLst>
            <a:ahLst/>
            <a:cxnLst>
              <a:cxn ang="0">
                <a:pos x="connsiteX0" y="connsiteY0"/>
              </a:cxn>
              <a:cxn ang="0">
                <a:pos x="connsiteX1" y="connsiteY1"/>
              </a:cxn>
              <a:cxn ang="0">
                <a:pos x="connsiteX2" y="connsiteY2"/>
              </a:cxn>
            </a:cxnLst>
            <a:rect l="l" t="t" r="r" b="b"/>
            <a:pathLst>
              <a:path w="270546" h="270546" fill="none" extrusionOk="0">
                <a:moveTo>
                  <a:pt x="135273" y="67637"/>
                </a:moveTo>
                <a:cubicBezTo>
                  <a:pt x="232339" y="-76288"/>
                  <a:pt x="445446" y="112449"/>
                  <a:pt x="135273" y="270546"/>
                </a:cubicBezTo>
                <a:cubicBezTo>
                  <a:pt x="-154740" y="22076"/>
                  <a:pt x="86717" y="-93461"/>
                  <a:pt x="135273" y="67637"/>
                </a:cubicBezTo>
                <a:close/>
              </a:path>
              <a:path w="270546" h="270546" stroke="0" extrusionOk="0">
                <a:moveTo>
                  <a:pt x="135273" y="67637"/>
                </a:moveTo>
                <a:cubicBezTo>
                  <a:pt x="143294" y="-128862"/>
                  <a:pt x="465904" y="116825"/>
                  <a:pt x="135273" y="270546"/>
                </a:cubicBezTo>
                <a:cubicBezTo>
                  <a:pt x="-107943" y="77983"/>
                  <a:pt x="74571" y="-125762"/>
                  <a:pt x="135273" y="67637"/>
                </a:cubicBezTo>
                <a:close/>
              </a:path>
            </a:pathLst>
          </a:custGeom>
          <a:solidFill>
            <a:srgbClr val="AD8949"/>
          </a:solidFill>
          <a:ln w="19050">
            <a:solidFill>
              <a:srgbClr val="584026"/>
            </a:solidFill>
            <a:extLst>
              <a:ext uri="{C807C97D-BFC1-408E-A445-0C87EB9F89A2}">
                <ask:lineSketchStyleProps xmlns:ask="http://schemas.microsoft.com/office/drawing/2018/sketchyshapes" sd="1908453047">
                  <a:prstGeom prst="hear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Heart 120">
            <a:extLst>
              <a:ext uri="{FF2B5EF4-FFF2-40B4-BE49-F238E27FC236}">
                <a16:creationId xmlns:a16="http://schemas.microsoft.com/office/drawing/2014/main" id="{6B8E159C-B365-4B07-A4D1-40D4D42EFB26}"/>
              </a:ext>
            </a:extLst>
          </p:cNvPr>
          <p:cNvSpPr/>
          <p:nvPr/>
        </p:nvSpPr>
        <p:spPr>
          <a:xfrm>
            <a:off x="4463314" y="5634767"/>
            <a:ext cx="270546" cy="270546"/>
          </a:xfrm>
          <a:custGeom>
            <a:avLst/>
            <a:gdLst>
              <a:gd name="connsiteX0" fmla="*/ 135273 w 270546"/>
              <a:gd name="connsiteY0" fmla="*/ 67637 h 270546"/>
              <a:gd name="connsiteX1" fmla="*/ 135273 w 270546"/>
              <a:gd name="connsiteY1" fmla="*/ 270546 h 270546"/>
              <a:gd name="connsiteX2" fmla="*/ 135273 w 270546"/>
              <a:gd name="connsiteY2" fmla="*/ 67637 h 270546"/>
            </a:gdLst>
            <a:ahLst/>
            <a:cxnLst>
              <a:cxn ang="0">
                <a:pos x="connsiteX0" y="connsiteY0"/>
              </a:cxn>
              <a:cxn ang="0">
                <a:pos x="connsiteX1" y="connsiteY1"/>
              </a:cxn>
              <a:cxn ang="0">
                <a:pos x="connsiteX2" y="connsiteY2"/>
              </a:cxn>
            </a:cxnLst>
            <a:rect l="l" t="t" r="r" b="b"/>
            <a:pathLst>
              <a:path w="270546" h="270546" fill="none" extrusionOk="0">
                <a:moveTo>
                  <a:pt x="135273" y="67637"/>
                </a:moveTo>
                <a:cubicBezTo>
                  <a:pt x="232339" y="-76288"/>
                  <a:pt x="445446" y="112449"/>
                  <a:pt x="135273" y="270546"/>
                </a:cubicBezTo>
                <a:cubicBezTo>
                  <a:pt x="-154740" y="22076"/>
                  <a:pt x="86717" y="-93461"/>
                  <a:pt x="135273" y="67637"/>
                </a:cubicBezTo>
                <a:close/>
              </a:path>
              <a:path w="270546" h="270546" stroke="0" extrusionOk="0">
                <a:moveTo>
                  <a:pt x="135273" y="67637"/>
                </a:moveTo>
                <a:cubicBezTo>
                  <a:pt x="143294" y="-128862"/>
                  <a:pt x="465904" y="116825"/>
                  <a:pt x="135273" y="270546"/>
                </a:cubicBezTo>
                <a:cubicBezTo>
                  <a:pt x="-107943" y="77983"/>
                  <a:pt x="74571" y="-125762"/>
                  <a:pt x="135273" y="67637"/>
                </a:cubicBezTo>
                <a:close/>
              </a:path>
            </a:pathLst>
          </a:custGeom>
          <a:solidFill>
            <a:srgbClr val="AD8949"/>
          </a:solidFill>
          <a:ln w="19050">
            <a:solidFill>
              <a:srgbClr val="584026"/>
            </a:solidFill>
            <a:extLst>
              <a:ext uri="{C807C97D-BFC1-408E-A445-0C87EB9F89A2}">
                <ask:lineSketchStyleProps xmlns:ask="http://schemas.microsoft.com/office/drawing/2018/sketchyshapes" sd="1908453047">
                  <a:prstGeom prst="hear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Heart 127">
            <a:extLst>
              <a:ext uri="{FF2B5EF4-FFF2-40B4-BE49-F238E27FC236}">
                <a16:creationId xmlns:a16="http://schemas.microsoft.com/office/drawing/2014/main" id="{BBB1EE25-1C92-4AE9-9B32-39AC37B1D696}"/>
              </a:ext>
            </a:extLst>
          </p:cNvPr>
          <p:cNvSpPr/>
          <p:nvPr/>
        </p:nvSpPr>
        <p:spPr>
          <a:xfrm>
            <a:off x="4441371" y="3350683"/>
            <a:ext cx="270546" cy="270546"/>
          </a:xfrm>
          <a:custGeom>
            <a:avLst/>
            <a:gdLst>
              <a:gd name="connsiteX0" fmla="*/ 135273 w 270546"/>
              <a:gd name="connsiteY0" fmla="*/ 67637 h 270546"/>
              <a:gd name="connsiteX1" fmla="*/ 135273 w 270546"/>
              <a:gd name="connsiteY1" fmla="*/ 270546 h 270546"/>
              <a:gd name="connsiteX2" fmla="*/ 135273 w 270546"/>
              <a:gd name="connsiteY2" fmla="*/ 67637 h 270546"/>
            </a:gdLst>
            <a:ahLst/>
            <a:cxnLst>
              <a:cxn ang="0">
                <a:pos x="connsiteX0" y="connsiteY0"/>
              </a:cxn>
              <a:cxn ang="0">
                <a:pos x="connsiteX1" y="connsiteY1"/>
              </a:cxn>
              <a:cxn ang="0">
                <a:pos x="connsiteX2" y="connsiteY2"/>
              </a:cxn>
            </a:cxnLst>
            <a:rect l="l" t="t" r="r" b="b"/>
            <a:pathLst>
              <a:path w="270546" h="270546" fill="none" extrusionOk="0">
                <a:moveTo>
                  <a:pt x="135273" y="67637"/>
                </a:moveTo>
                <a:cubicBezTo>
                  <a:pt x="232339" y="-76288"/>
                  <a:pt x="445446" y="112449"/>
                  <a:pt x="135273" y="270546"/>
                </a:cubicBezTo>
                <a:cubicBezTo>
                  <a:pt x="-154740" y="22076"/>
                  <a:pt x="86717" y="-93461"/>
                  <a:pt x="135273" y="67637"/>
                </a:cubicBezTo>
                <a:close/>
              </a:path>
              <a:path w="270546" h="270546" stroke="0" extrusionOk="0">
                <a:moveTo>
                  <a:pt x="135273" y="67637"/>
                </a:moveTo>
                <a:cubicBezTo>
                  <a:pt x="143294" y="-128862"/>
                  <a:pt x="465904" y="116825"/>
                  <a:pt x="135273" y="270546"/>
                </a:cubicBezTo>
                <a:cubicBezTo>
                  <a:pt x="-107943" y="77983"/>
                  <a:pt x="74571" y="-125762"/>
                  <a:pt x="135273" y="67637"/>
                </a:cubicBezTo>
                <a:close/>
              </a:path>
            </a:pathLst>
          </a:custGeom>
          <a:solidFill>
            <a:srgbClr val="AD8949"/>
          </a:solidFill>
          <a:ln w="19050">
            <a:solidFill>
              <a:srgbClr val="584026"/>
            </a:solidFill>
            <a:extLst>
              <a:ext uri="{C807C97D-BFC1-408E-A445-0C87EB9F89A2}">
                <ask:lineSketchStyleProps xmlns:ask="http://schemas.microsoft.com/office/drawing/2018/sketchyshapes" sd="1908453047">
                  <a:prstGeom prst="hear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Heart 128">
            <a:extLst>
              <a:ext uri="{FF2B5EF4-FFF2-40B4-BE49-F238E27FC236}">
                <a16:creationId xmlns:a16="http://schemas.microsoft.com/office/drawing/2014/main" id="{A971AEA6-8217-4BB9-B0AB-BE3BD515FCFC}"/>
              </a:ext>
            </a:extLst>
          </p:cNvPr>
          <p:cNvSpPr/>
          <p:nvPr/>
        </p:nvSpPr>
        <p:spPr>
          <a:xfrm>
            <a:off x="4446652" y="4655266"/>
            <a:ext cx="270546" cy="270546"/>
          </a:xfrm>
          <a:custGeom>
            <a:avLst/>
            <a:gdLst>
              <a:gd name="connsiteX0" fmla="*/ 135273 w 270546"/>
              <a:gd name="connsiteY0" fmla="*/ 67637 h 270546"/>
              <a:gd name="connsiteX1" fmla="*/ 135273 w 270546"/>
              <a:gd name="connsiteY1" fmla="*/ 270546 h 270546"/>
              <a:gd name="connsiteX2" fmla="*/ 135273 w 270546"/>
              <a:gd name="connsiteY2" fmla="*/ 67637 h 270546"/>
            </a:gdLst>
            <a:ahLst/>
            <a:cxnLst>
              <a:cxn ang="0">
                <a:pos x="connsiteX0" y="connsiteY0"/>
              </a:cxn>
              <a:cxn ang="0">
                <a:pos x="connsiteX1" y="connsiteY1"/>
              </a:cxn>
              <a:cxn ang="0">
                <a:pos x="connsiteX2" y="connsiteY2"/>
              </a:cxn>
            </a:cxnLst>
            <a:rect l="l" t="t" r="r" b="b"/>
            <a:pathLst>
              <a:path w="270546" h="270546" fill="none" extrusionOk="0">
                <a:moveTo>
                  <a:pt x="135273" y="67637"/>
                </a:moveTo>
                <a:cubicBezTo>
                  <a:pt x="232339" y="-76288"/>
                  <a:pt x="445446" y="112449"/>
                  <a:pt x="135273" y="270546"/>
                </a:cubicBezTo>
                <a:cubicBezTo>
                  <a:pt x="-154740" y="22076"/>
                  <a:pt x="86717" y="-93461"/>
                  <a:pt x="135273" y="67637"/>
                </a:cubicBezTo>
                <a:close/>
              </a:path>
              <a:path w="270546" h="270546" stroke="0" extrusionOk="0">
                <a:moveTo>
                  <a:pt x="135273" y="67637"/>
                </a:moveTo>
                <a:cubicBezTo>
                  <a:pt x="143294" y="-128862"/>
                  <a:pt x="465904" y="116825"/>
                  <a:pt x="135273" y="270546"/>
                </a:cubicBezTo>
                <a:cubicBezTo>
                  <a:pt x="-107943" y="77983"/>
                  <a:pt x="74571" y="-125762"/>
                  <a:pt x="135273" y="67637"/>
                </a:cubicBezTo>
                <a:close/>
              </a:path>
            </a:pathLst>
          </a:custGeom>
          <a:solidFill>
            <a:srgbClr val="AD8949"/>
          </a:solidFill>
          <a:ln w="19050">
            <a:solidFill>
              <a:srgbClr val="584026"/>
            </a:solidFill>
            <a:extLst>
              <a:ext uri="{C807C97D-BFC1-408E-A445-0C87EB9F89A2}">
                <ask:lineSketchStyleProps xmlns:ask="http://schemas.microsoft.com/office/drawing/2018/sketchyshapes" sd="1908453047">
                  <a:prstGeom prst="hear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B303424-B121-4D36-A552-3FEE1B97F6AA}"/>
              </a:ext>
            </a:extLst>
          </p:cNvPr>
          <p:cNvCxnSpPr/>
          <p:nvPr/>
        </p:nvCxnSpPr>
        <p:spPr>
          <a:xfrm>
            <a:off x="4836389" y="3028905"/>
            <a:ext cx="6665041" cy="0"/>
          </a:xfrm>
          <a:prstGeom prst="line">
            <a:avLst/>
          </a:prstGeom>
          <a:ln>
            <a:solidFill>
              <a:srgbClr val="584026"/>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AE39C2-27CE-4B48-A143-FAEC172CFDCD}"/>
              </a:ext>
            </a:extLst>
          </p:cNvPr>
          <p:cNvCxnSpPr/>
          <p:nvPr/>
        </p:nvCxnSpPr>
        <p:spPr>
          <a:xfrm>
            <a:off x="4836389" y="5567269"/>
            <a:ext cx="6665041" cy="0"/>
          </a:xfrm>
          <a:prstGeom prst="line">
            <a:avLst/>
          </a:prstGeom>
          <a:ln>
            <a:solidFill>
              <a:srgbClr val="584026"/>
            </a:solidFill>
            <a:prstDash val="dash"/>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26C2E943-2651-4EDD-922D-0026D7A869B8}"/>
              </a:ext>
            </a:extLst>
          </p:cNvPr>
          <p:cNvCxnSpPr/>
          <p:nvPr/>
        </p:nvCxnSpPr>
        <p:spPr>
          <a:xfrm>
            <a:off x="4836390" y="6017612"/>
            <a:ext cx="6665041" cy="0"/>
          </a:xfrm>
          <a:prstGeom prst="line">
            <a:avLst/>
          </a:prstGeom>
          <a:ln>
            <a:solidFill>
              <a:srgbClr val="584026"/>
            </a:solidFill>
            <a:prstDash val="dash"/>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C0725B2D-5392-4CF9-A35C-A33429B0C212}"/>
              </a:ext>
            </a:extLst>
          </p:cNvPr>
          <p:cNvGrpSpPr/>
          <p:nvPr/>
        </p:nvGrpSpPr>
        <p:grpSpPr>
          <a:xfrm>
            <a:off x="678450" y="2862225"/>
            <a:ext cx="574570" cy="506228"/>
            <a:chOff x="706665" y="3849243"/>
            <a:chExt cx="1388891" cy="1223691"/>
          </a:xfrm>
        </p:grpSpPr>
        <p:sp>
          <p:nvSpPr>
            <p:cNvPr id="126" name="Rectangle: Rounded Corners 125">
              <a:extLst>
                <a:ext uri="{FF2B5EF4-FFF2-40B4-BE49-F238E27FC236}">
                  <a16:creationId xmlns:a16="http://schemas.microsoft.com/office/drawing/2014/main" id="{793E98EE-1C90-4933-97D2-5E1697DDE700}"/>
                </a:ext>
              </a:extLst>
            </p:cNvPr>
            <p:cNvSpPr/>
            <p:nvPr/>
          </p:nvSpPr>
          <p:spPr>
            <a:xfrm>
              <a:off x="709719" y="3849243"/>
              <a:ext cx="889827" cy="620889"/>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Rounded Corners 126">
              <a:extLst>
                <a:ext uri="{FF2B5EF4-FFF2-40B4-BE49-F238E27FC236}">
                  <a16:creationId xmlns:a16="http://schemas.microsoft.com/office/drawing/2014/main" id="{73AD0EC0-0E4C-4103-810E-49963B119047}"/>
                </a:ext>
              </a:extLst>
            </p:cNvPr>
            <p:cNvSpPr/>
            <p:nvPr/>
          </p:nvSpPr>
          <p:spPr>
            <a:xfrm>
              <a:off x="706665" y="4087952"/>
              <a:ext cx="1388891" cy="98498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TextBox 129">
            <a:extLst>
              <a:ext uri="{FF2B5EF4-FFF2-40B4-BE49-F238E27FC236}">
                <a16:creationId xmlns:a16="http://schemas.microsoft.com/office/drawing/2014/main" id="{8BBC0612-CC57-4E76-8D2F-5B2196293941}"/>
              </a:ext>
            </a:extLst>
          </p:cNvPr>
          <p:cNvSpPr txBox="1"/>
          <p:nvPr/>
        </p:nvSpPr>
        <p:spPr>
          <a:xfrm>
            <a:off x="1455799" y="2752858"/>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3</a:t>
            </a:r>
          </a:p>
        </p:txBody>
      </p:sp>
      <p:sp>
        <p:nvSpPr>
          <p:cNvPr id="131" name="TextBox 130">
            <a:extLst>
              <a:ext uri="{FF2B5EF4-FFF2-40B4-BE49-F238E27FC236}">
                <a16:creationId xmlns:a16="http://schemas.microsoft.com/office/drawing/2014/main" id="{2F6774F9-A7C9-473A-B255-FFA9816184A6}"/>
              </a:ext>
            </a:extLst>
          </p:cNvPr>
          <p:cNvSpPr txBox="1"/>
          <p:nvPr/>
        </p:nvSpPr>
        <p:spPr>
          <a:xfrm>
            <a:off x="1374926" y="3060834"/>
            <a:ext cx="1856598"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Preprocessing</a:t>
            </a:r>
          </a:p>
        </p:txBody>
      </p:sp>
      <p:grpSp>
        <p:nvGrpSpPr>
          <p:cNvPr id="132" name="Group 131">
            <a:extLst>
              <a:ext uri="{FF2B5EF4-FFF2-40B4-BE49-F238E27FC236}">
                <a16:creationId xmlns:a16="http://schemas.microsoft.com/office/drawing/2014/main" id="{BA392226-E9B2-4740-80A8-2B4B37A047DA}"/>
              </a:ext>
            </a:extLst>
          </p:cNvPr>
          <p:cNvGrpSpPr/>
          <p:nvPr/>
        </p:nvGrpSpPr>
        <p:grpSpPr>
          <a:xfrm>
            <a:off x="651135" y="975355"/>
            <a:ext cx="605196" cy="533211"/>
            <a:chOff x="544466" y="951247"/>
            <a:chExt cx="776745" cy="684355"/>
          </a:xfrm>
        </p:grpSpPr>
        <p:sp>
          <p:nvSpPr>
            <p:cNvPr id="133" name="Rectangle: Rounded Corners 132">
              <a:extLst>
                <a:ext uri="{FF2B5EF4-FFF2-40B4-BE49-F238E27FC236}">
                  <a16:creationId xmlns:a16="http://schemas.microsoft.com/office/drawing/2014/main" id="{37EC9FB9-E25A-44BB-9A5D-E892A2D82F9C}"/>
                </a:ext>
              </a:extLst>
            </p:cNvPr>
            <p:cNvSpPr/>
            <p:nvPr/>
          </p:nvSpPr>
          <p:spPr>
            <a:xfrm>
              <a:off x="546173" y="951247"/>
              <a:ext cx="497641" cy="34723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Rounded Corners 133">
              <a:extLst>
                <a:ext uri="{FF2B5EF4-FFF2-40B4-BE49-F238E27FC236}">
                  <a16:creationId xmlns:a16="http://schemas.microsoft.com/office/drawing/2014/main" id="{D5895170-EA57-4BC0-A866-0F89D2F0CCA1}"/>
                </a:ext>
              </a:extLst>
            </p:cNvPr>
            <p:cNvSpPr/>
            <p:nvPr/>
          </p:nvSpPr>
          <p:spPr>
            <a:xfrm>
              <a:off x="544466" y="1084746"/>
              <a:ext cx="776745" cy="5508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5" name="Group 134">
            <a:extLst>
              <a:ext uri="{FF2B5EF4-FFF2-40B4-BE49-F238E27FC236}">
                <a16:creationId xmlns:a16="http://schemas.microsoft.com/office/drawing/2014/main" id="{C9006D2B-6F63-4BED-9E9E-18A5D4F32BA9}"/>
              </a:ext>
            </a:extLst>
          </p:cNvPr>
          <p:cNvGrpSpPr/>
          <p:nvPr/>
        </p:nvGrpSpPr>
        <p:grpSpPr>
          <a:xfrm>
            <a:off x="683357" y="1924906"/>
            <a:ext cx="605196" cy="533211"/>
            <a:chOff x="2900587" y="1705210"/>
            <a:chExt cx="776744" cy="684354"/>
          </a:xfrm>
        </p:grpSpPr>
        <p:sp>
          <p:nvSpPr>
            <p:cNvPr id="136" name="Rectangle: Rounded Corners 135">
              <a:extLst>
                <a:ext uri="{FF2B5EF4-FFF2-40B4-BE49-F238E27FC236}">
                  <a16:creationId xmlns:a16="http://schemas.microsoft.com/office/drawing/2014/main" id="{BA4B833A-40ED-4159-9A5C-480FBF733568}"/>
                </a:ext>
              </a:extLst>
            </p:cNvPr>
            <p:cNvSpPr/>
            <p:nvPr/>
          </p:nvSpPr>
          <p:spPr>
            <a:xfrm>
              <a:off x="2902295" y="1705210"/>
              <a:ext cx="497640" cy="347235"/>
            </a:xfrm>
            <a:prstGeom prst="roundRect">
              <a:avLst/>
            </a:prstGeom>
            <a:solidFill>
              <a:srgbClr val="D9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Rounded Corners 137">
              <a:extLst>
                <a:ext uri="{FF2B5EF4-FFF2-40B4-BE49-F238E27FC236}">
                  <a16:creationId xmlns:a16="http://schemas.microsoft.com/office/drawing/2014/main" id="{7F0F1052-DC02-4013-A6EC-F96BD52CC312}"/>
                </a:ext>
              </a:extLst>
            </p:cNvPr>
            <p:cNvSpPr/>
            <p:nvPr/>
          </p:nvSpPr>
          <p:spPr>
            <a:xfrm>
              <a:off x="2900587" y="1838708"/>
              <a:ext cx="776744" cy="550856"/>
            </a:xfrm>
            <a:prstGeom prst="roundRect">
              <a:avLst>
                <a:gd name="adj" fmla="val 20756"/>
              </a:avLst>
            </a:prstGeom>
            <a:solidFill>
              <a:srgbClr val="AD8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9" name="Freeform: Shape 138">
            <a:hlinkClick r:id="rId8" action="ppaction://hlinksldjump"/>
            <a:extLst>
              <a:ext uri="{FF2B5EF4-FFF2-40B4-BE49-F238E27FC236}">
                <a16:creationId xmlns:a16="http://schemas.microsoft.com/office/drawing/2014/main" id="{1FCBE0BA-306A-4FAF-B28F-80C37B013B10}"/>
              </a:ext>
            </a:extLst>
          </p:cNvPr>
          <p:cNvSpPr/>
          <p:nvPr/>
        </p:nvSpPr>
        <p:spPr>
          <a:xfrm rot="14261209" flipH="1">
            <a:off x="177006" y="119840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0" name="Group 139">
            <a:extLst>
              <a:ext uri="{FF2B5EF4-FFF2-40B4-BE49-F238E27FC236}">
                <a16:creationId xmlns:a16="http://schemas.microsoft.com/office/drawing/2014/main" id="{29C97FB3-EB21-424F-B07F-0D6D66E95167}"/>
              </a:ext>
            </a:extLst>
          </p:cNvPr>
          <p:cNvGrpSpPr/>
          <p:nvPr/>
        </p:nvGrpSpPr>
        <p:grpSpPr>
          <a:xfrm>
            <a:off x="1382987" y="952284"/>
            <a:ext cx="1542410" cy="679537"/>
            <a:chOff x="1382987" y="952284"/>
            <a:chExt cx="1542410" cy="679537"/>
          </a:xfrm>
        </p:grpSpPr>
        <p:sp>
          <p:nvSpPr>
            <p:cNvPr id="141" name="TextBox 140">
              <a:extLst>
                <a:ext uri="{FF2B5EF4-FFF2-40B4-BE49-F238E27FC236}">
                  <a16:creationId xmlns:a16="http://schemas.microsoft.com/office/drawing/2014/main" id="{AAEA3EE1-BFB1-4615-8CD9-22E4C611EA06}"/>
                </a:ext>
              </a:extLst>
            </p:cNvPr>
            <p:cNvSpPr txBox="1"/>
            <p:nvPr/>
          </p:nvSpPr>
          <p:spPr>
            <a:xfrm>
              <a:off x="1382987" y="952284"/>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1</a:t>
              </a:r>
            </a:p>
          </p:txBody>
        </p:sp>
        <p:sp>
          <p:nvSpPr>
            <p:cNvPr id="142" name="TextBox 141">
              <a:extLst>
                <a:ext uri="{FF2B5EF4-FFF2-40B4-BE49-F238E27FC236}">
                  <a16:creationId xmlns:a16="http://schemas.microsoft.com/office/drawing/2014/main" id="{5DE0B834-E7D0-49F3-AA1D-B746E4F934A9}"/>
                </a:ext>
              </a:extLst>
            </p:cNvPr>
            <p:cNvSpPr txBox="1"/>
            <p:nvPr/>
          </p:nvSpPr>
          <p:spPr>
            <a:xfrm>
              <a:off x="1382987" y="1231711"/>
              <a:ext cx="1542410"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Preparation</a:t>
              </a:r>
            </a:p>
          </p:txBody>
        </p:sp>
      </p:grpSp>
      <p:grpSp>
        <p:nvGrpSpPr>
          <p:cNvPr id="144" name="Group 143">
            <a:extLst>
              <a:ext uri="{FF2B5EF4-FFF2-40B4-BE49-F238E27FC236}">
                <a16:creationId xmlns:a16="http://schemas.microsoft.com/office/drawing/2014/main" id="{7D356922-4497-4E8A-A5D5-66A60E2DBC0B}"/>
              </a:ext>
            </a:extLst>
          </p:cNvPr>
          <p:cNvGrpSpPr/>
          <p:nvPr/>
        </p:nvGrpSpPr>
        <p:grpSpPr>
          <a:xfrm>
            <a:off x="1409062" y="1891919"/>
            <a:ext cx="843712" cy="755708"/>
            <a:chOff x="1333711" y="940361"/>
            <a:chExt cx="843712" cy="755708"/>
          </a:xfrm>
        </p:grpSpPr>
        <p:sp>
          <p:nvSpPr>
            <p:cNvPr id="145" name="TextBox 144">
              <a:extLst>
                <a:ext uri="{FF2B5EF4-FFF2-40B4-BE49-F238E27FC236}">
                  <a16:creationId xmlns:a16="http://schemas.microsoft.com/office/drawing/2014/main" id="{76875767-C162-42D2-9991-985408D9564D}"/>
                </a:ext>
              </a:extLst>
            </p:cNvPr>
            <p:cNvSpPr txBox="1"/>
            <p:nvPr/>
          </p:nvSpPr>
          <p:spPr>
            <a:xfrm>
              <a:off x="1339885" y="940361"/>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2</a:t>
              </a:r>
            </a:p>
          </p:txBody>
        </p:sp>
        <p:sp>
          <p:nvSpPr>
            <p:cNvPr id="146" name="TextBox 145">
              <a:extLst>
                <a:ext uri="{FF2B5EF4-FFF2-40B4-BE49-F238E27FC236}">
                  <a16:creationId xmlns:a16="http://schemas.microsoft.com/office/drawing/2014/main" id="{C4404126-786E-4426-99CB-A579F6B74F5D}"/>
                </a:ext>
              </a:extLst>
            </p:cNvPr>
            <p:cNvSpPr txBox="1"/>
            <p:nvPr/>
          </p:nvSpPr>
          <p:spPr>
            <a:xfrm>
              <a:off x="1333711" y="1295959"/>
              <a:ext cx="673582"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EDA</a:t>
              </a:r>
            </a:p>
          </p:txBody>
        </p:sp>
      </p:grpSp>
      <p:sp>
        <p:nvSpPr>
          <p:cNvPr id="147" name="Freeform: Shape 146">
            <a:hlinkClick r:id="rId8" action="ppaction://hlinksldjump"/>
            <a:extLst>
              <a:ext uri="{FF2B5EF4-FFF2-40B4-BE49-F238E27FC236}">
                <a16:creationId xmlns:a16="http://schemas.microsoft.com/office/drawing/2014/main" id="{969149F3-AA15-4F90-ABC9-6B484A6D32CA}"/>
              </a:ext>
            </a:extLst>
          </p:cNvPr>
          <p:cNvSpPr/>
          <p:nvPr/>
        </p:nvSpPr>
        <p:spPr>
          <a:xfrm rot="14261209" flipH="1">
            <a:off x="202285" y="2135979"/>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8" name="Freeform: Shape 147">
            <a:hlinkClick r:id="rId8" action="ppaction://hlinksldjump"/>
            <a:extLst>
              <a:ext uri="{FF2B5EF4-FFF2-40B4-BE49-F238E27FC236}">
                <a16:creationId xmlns:a16="http://schemas.microsoft.com/office/drawing/2014/main" id="{C48DBAE8-82EF-415E-B5DA-CCB9CFF44678}"/>
              </a:ext>
            </a:extLst>
          </p:cNvPr>
          <p:cNvSpPr/>
          <p:nvPr/>
        </p:nvSpPr>
        <p:spPr>
          <a:xfrm rot="14261209" flipH="1">
            <a:off x="202286" y="3073556"/>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9" name="TextBox 148">
            <a:extLst>
              <a:ext uri="{FF2B5EF4-FFF2-40B4-BE49-F238E27FC236}">
                <a16:creationId xmlns:a16="http://schemas.microsoft.com/office/drawing/2014/main" id="{8E2EB48A-0166-40AB-AD2D-18430B27FE83}"/>
              </a:ext>
            </a:extLst>
          </p:cNvPr>
          <p:cNvSpPr txBox="1"/>
          <p:nvPr/>
        </p:nvSpPr>
        <p:spPr>
          <a:xfrm>
            <a:off x="4816803" y="3028905"/>
            <a:ext cx="6515072" cy="1200329"/>
          </a:xfrm>
          <a:prstGeom prst="rect">
            <a:avLst/>
          </a:prstGeom>
          <a:noFill/>
        </p:spPr>
        <p:txBody>
          <a:bodyPr wrap="square" rtlCol="0">
            <a:spAutoFit/>
          </a:bodyPr>
          <a:lstStyle/>
          <a:p>
            <a:pPr algn="just"/>
            <a:r>
              <a:rPr lang="en-US" dirty="0"/>
              <a:t>Using ensemble method we compared </a:t>
            </a:r>
            <a:r>
              <a:rPr lang="en-US" dirty="0" err="1"/>
              <a:t>LogisticRegression</a:t>
            </a:r>
            <a:r>
              <a:rPr lang="en-US" dirty="0"/>
              <a:t>, </a:t>
            </a:r>
            <a:r>
              <a:rPr lang="en-US" dirty="0" err="1"/>
              <a:t>RandomForest</a:t>
            </a:r>
            <a:r>
              <a:rPr lang="en-US" dirty="0"/>
              <a:t>, </a:t>
            </a:r>
            <a:r>
              <a:rPr lang="en-US" dirty="0" err="1"/>
              <a:t>GradientBoosting</a:t>
            </a:r>
            <a:r>
              <a:rPr lang="en-US" dirty="0"/>
              <a:t>, XGB, LGBM, and SVC based on accuracy, precision, recall, F1, and F2 score. Turn out that </a:t>
            </a:r>
            <a:r>
              <a:rPr lang="en-US" dirty="0" err="1"/>
              <a:t>RandomForest</a:t>
            </a:r>
            <a:r>
              <a:rPr lang="en-US" dirty="0"/>
              <a:t> is the best. </a:t>
            </a:r>
          </a:p>
        </p:txBody>
      </p:sp>
      <p:sp>
        <p:nvSpPr>
          <p:cNvPr id="150" name="TextBox 149">
            <a:extLst>
              <a:ext uri="{FF2B5EF4-FFF2-40B4-BE49-F238E27FC236}">
                <a16:creationId xmlns:a16="http://schemas.microsoft.com/office/drawing/2014/main" id="{7077ACBA-F333-47EA-9FF0-9CA352357D21}"/>
              </a:ext>
            </a:extLst>
          </p:cNvPr>
          <p:cNvSpPr txBox="1"/>
          <p:nvPr/>
        </p:nvSpPr>
        <p:spPr>
          <a:xfrm>
            <a:off x="4816803" y="4268710"/>
            <a:ext cx="6665040" cy="1200329"/>
          </a:xfrm>
          <a:prstGeom prst="rect">
            <a:avLst/>
          </a:prstGeom>
          <a:noFill/>
        </p:spPr>
        <p:txBody>
          <a:bodyPr wrap="square" rtlCol="0">
            <a:spAutoFit/>
          </a:bodyPr>
          <a:lstStyle/>
          <a:p>
            <a:pPr algn="just"/>
            <a:r>
              <a:rPr lang="en-US" dirty="0"/>
              <a:t>Then we </a:t>
            </a:r>
            <a:r>
              <a:rPr lang="en-US" dirty="0" err="1"/>
              <a:t>recompared</a:t>
            </a:r>
            <a:r>
              <a:rPr lang="en-US" dirty="0"/>
              <a:t> </a:t>
            </a:r>
            <a:r>
              <a:rPr lang="en-US" dirty="0" err="1"/>
              <a:t>RandomForest</a:t>
            </a:r>
            <a:r>
              <a:rPr lang="en-US" dirty="0"/>
              <a:t> vs Ensemble model based on accuracy, mean accuracy, and </a:t>
            </a:r>
            <a:r>
              <a:rPr lang="en-US" dirty="0" err="1"/>
              <a:t>standar</a:t>
            </a:r>
            <a:r>
              <a:rPr lang="en-US" dirty="0"/>
              <a:t> deviation score. In the end we use </a:t>
            </a:r>
            <a:r>
              <a:rPr lang="en-US" dirty="0" err="1"/>
              <a:t>RandomForest</a:t>
            </a:r>
            <a:r>
              <a:rPr lang="en-US" dirty="0"/>
              <a:t> as our final model since it outperforms other models in various evaluation metrics.</a:t>
            </a:r>
          </a:p>
        </p:txBody>
      </p:sp>
      <p:cxnSp>
        <p:nvCxnSpPr>
          <p:cNvPr id="151" name="Straight Connector 150">
            <a:extLst>
              <a:ext uri="{FF2B5EF4-FFF2-40B4-BE49-F238E27FC236}">
                <a16:creationId xmlns:a16="http://schemas.microsoft.com/office/drawing/2014/main" id="{39EBC3A7-2AD0-49F3-B00B-89F900C3858E}"/>
              </a:ext>
            </a:extLst>
          </p:cNvPr>
          <p:cNvCxnSpPr/>
          <p:nvPr/>
        </p:nvCxnSpPr>
        <p:spPr>
          <a:xfrm>
            <a:off x="4836389" y="4255357"/>
            <a:ext cx="6665041" cy="0"/>
          </a:xfrm>
          <a:prstGeom prst="line">
            <a:avLst/>
          </a:prstGeom>
          <a:ln>
            <a:solidFill>
              <a:srgbClr val="584026"/>
            </a:solidFill>
            <a:prstDash val="dash"/>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2993BF51-3344-460A-A8BF-8F6F27EB7EDF}"/>
              </a:ext>
            </a:extLst>
          </p:cNvPr>
          <p:cNvSpPr txBox="1"/>
          <p:nvPr/>
        </p:nvSpPr>
        <p:spPr>
          <a:xfrm>
            <a:off x="4836390" y="5593393"/>
            <a:ext cx="6665040" cy="369332"/>
          </a:xfrm>
          <a:prstGeom prst="rect">
            <a:avLst/>
          </a:prstGeom>
          <a:noFill/>
        </p:spPr>
        <p:txBody>
          <a:bodyPr wrap="square" rtlCol="0">
            <a:spAutoFit/>
          </a:bodyPr>
          <a:lstStyle/>
          <a:p>
            <a:pPr algn="just"/>
            <a:r>
              <a:rPr lang="en-US" dirty="0"/>
              <a:t>We do hyperparameter tuning and train model for optimization.</a:t>
            </a:r>
          </a:p>
        </p:txBody>
      </p:sp>
      <p:pic>
        <p:nvPicPr>
          <p:cNvPr id="4" name="Graphic 3" descr="Gauge">
            <a:extLst>
              <a:ext uri="{FF2B5EF4-FFF2-40B4-BE49-F238E27FC236}">
                <a16:creationId xmlns:a16="http://schemas.microsoft.com/office/drawing/2014/main" id="{0587D3D7-5C7B-48B1-A150-69D6C65A0D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150795" y="652047"/>
            <a:ext cx="914400" cy="914400"/>
          </a:xfrm>
          <a:prstGeom prst="rect">
            <a:avLst/>
          </a:prstGeom>
        </p:spPr>
      </p:pic>
    </p:spTree>
    <p:extLst>
      <p:ext uri="{BB962C8B-B14F-4D97-AF65-F5344CB8AC3E}">
        <p14:creationId xmlns:p14="http://schemas.microsoft.com/office/powerpoint/2010/main" val="775419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F8F5C8"/>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8FB1647C-D53C-4071-B24F-1B06C72E90AF}"/>
              </a:ext>
            </a:extLst>
          </p:cNvPr>
          <p:cNvSpPr/>
          <p:nvPr/>
        </p:nvSpPr>
        <p:spPr>
          <a:xfrm>
            <a:off x="3930734" y="0"/>
            <a:ext cx="150916" cy="6858001"/>
          </a:xfrm>
          <a:prstGeom prst="rect">
            <a:avLst/>
          </a:prstGeom>
          <a:solidFill>
            <a:srgbClr val="ECE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1DF343CF-C93E-4F0B-B7E5-6D1BC78A2951}"/>
              </a:ext>
            </a:extLst>
          </p:cNvPr>
          <p:cNvSpPr/>
          <p:nvPr/>
        </p:nvSpPr>
        <p:spPr>
          <a:xfrm>
            <a:off x="3930734" y="5153177"/>
            <a:ext cx="150916" cy="802610"/>
          </a:xfrm>
          <a:prstGeom prst="roundRect">
            <a:avLst>
              <a:gd name="adj" fmla="val 48809"/>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B28A9BF-71F0-4AA2-9B28-4B51868A9A01}"/>
              </a:ext>
            </a:extLst>
          </p:cNvPr>
          <p:cNvSpPr/>
          <p:nvPr/>
        </p:nvSpPr>
        <p:spPr>
          <a:xfrm>
            <a:off x="0" y="0"/>
            <a:ext cx="12192000" cy="496957"/>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99CFBD9-5ACE-4F9B-A6FD-258916DF9660}"/>
              </a:ext>
            </a:extLst>
          </p:cNvPr>
          <p:cNvSpPr/>
          <p:nvPr/>
        </p:nvSpPr>
        <p:spPr>
          <a:xfrm>
            <a:off x="10734261" y="129208"/>
            <a:ext cx="238539" cy="238539"/>
          </a:xfrm>
          <a:prstGeom prst="ellipse">
            <a:avLst/>
          </a:prstGeom>
          <a:solidFill>
            <a:srgbClr val="E2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647C7CA-B268-4211-8EFD-291E8034778F}"/>
              </a:ext>
            </a:extLst>
          </p:cNvPr>
          <p:cNvSpPr/>
          <p:nvPr/>
        </p:nvSpPr>
        <p:spPr>
          <a:xfrm>
            <a:off x="11188851" y="129207"/>
            <a:ext cx="238539" cy="238539"/>
          </a:xfrm>
          <a:prstGeom prst="ellipse">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FDF875F5-2596-4AC4-9F9F-4B456D3CBC65}"/>
              </a:ext>
            </a:extLst>
          </p:cNvPr>
          <p:cNvSpPr/>
          <p:nvPr/>
        </p:nvSpPr>
        <p:spPr>
          <a:xfrm>
            <a:off x="11643441" y="129206"/>
            <a:ext cx="238539" cy="238539"/>
          </a:xfrm>
          <a:prstGeom prst="ellipse">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EA6B98E5-14A4-4E06-8A93-5AF5805DAD90}"/>
              </a:ext>
            </a:extLst>
          </p:cNvPr>
          <p:cNvSpPr/>
          <p:nvPr/>
        </p:nvSpPr>
        <p:spPr>
          <a:xfrm>
            <a:off x="8035" y="-1"/>
            <a:ext cx="966000" cy="496957"/>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Minus Sign 292">
            <a:extLst>
              <a:ext uri="{FF2B5EF4-FFF2-40B4-BE49-F238E27FC236}">
                <a16:creationId xmlns:a16="http://schemas.microsoft.com/office/drawing/2014/main" id="{2D60050F-60BF-4FDD-8FFD-004B284DB85B}"/>
              </a:ext>
            </a:extLst>
          </p:cNvPr>
          <p:cNvSpPr/>
          <p:nvPr/>
        </p:nvSpPr>
        <p:spPr>
          <a:xfrm>
            <a:off x="215948" y="15257"/>
            <a:ext cx="466436" cy="466436"/>
          </a:xfrm>
          <a:prstGeom prst="mathMinus">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Freeform: Shape 387">
            <a:hlinkClick r:id="rId2" action="ppaction://hlinksldjump"/>
            <a:extLst>
              <a:ext uri="{FF2B5EF4-FFF2-40B4-BE49-F238E27FC236}">
                <a16:creationId xmlns:a16="http://schemas.microsoft.com/office/drawing/2014/main" id="{181D27F6-51CB-4906-B85C-C24A7CD773ED}"/>
              </a:ext>
            </a:extLst>
          </p:cNvPr>
          <p:cNvSpPr/>
          <p:nvPr/>
        </p:nvSpPr>
        <p:spPr>
          <a:xfrm rot="19427661" flipH="1">
            <a:off x="292566" y="4827307"/>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Rounded Corners 80">
            <a:extLst>
              <a:ext uri="{FF2B5EF4-FFF2-40B4-BE49-F238E27FC236}">
                <a16:creationId xmlns:a16="http://schemas.microsoft.com/office/drawing/2014/main" id="{6B857509-A4D4-4341-8275-64DBC77C2343}"/>
              </a:ext>
            </a:extLst>
          </p:cNvPr>
          <p:cNvSpPr/>
          <p:nvPr/>
        </p:nvSpPr>
        <p:spPr>
          <a:xfrm>
            <a:off x="526160" y="5333999"/>
            <a:ext cx="2653645" cy="395430"/>
          </a:xfrm>
          <a:prstGeom prst="roundRect">
            <a:avLst>
              <a:gd name="adj" fmla="val 45522"/>
            </a:avLst>
          </a:prstGeom>
          <a:solidFill>
            <a:srgbClr val="AD8949"/>
          </a:solidFill>
          <a:ln w="38100">
            <a:solidFill>
              <a:srgbClr val="AD8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hlinkClick r:id="rId3" action="ppaction://hlinksldjump"/>
            <a:extLst>
              <a:ext uri="{FF2B5EF4-FFF2-40B4-BE49-F238E27FC236}">
                <a16:creationId xmlns:a16="http://schemas.microsoft.com/office/drawing/2014/main" id="{7763FB99-EA2F-446A-BFE9-AA1D4CEDC675}"/>
              </a:ext>
            </a:extLst>
          </p:cNvPr>
          <p:cNvSpPr txBox="1"/>
          <p:nvPr/>
        </p:nvSpPr>
        <p:spPr>
          <a:xfrm>
            <a:off x="879948" y="5347259"/>
            <a:ext cx="2238113" cy="338554"/>
          </a:xfrm>
          <a:prstGeom prst="rect">
            <a:avLst/>
          </a:prstGeom>
          <a:noFill/>
        </p:spPr>
        <p:txBody>
          <a:bodyPr wrap="square" rtlCol="0">
            <a:spAutoFit/>
          </a:bodyPr>
          <a:lstStyle/>
          <a:p>
            <a:r>
              <a:rPr lang="en-US" sz="1600" b="1" dirty="0">
                <a:solidFill>
                  <a:schemeClr val="bg1"/>
                </a:solidFill>
                <a:latin typeface="Bahnschrift Light" panose="020B0502040204020203" pitchFamily="34" charset="0"/>
              </a:rPr>
              <a:t>Interpretation</a:t>
            </a:r>
          </a:p>
        </p:txBody>
      </p:sp>
      <p:sp>
        <p:nvSpPr>
          <p:cNvPr id="84" name="TextBox 83">
            <a:hlinkClick r:id="rId4" action="ppaction://hlinksldjump"/>
            <a:extLst>
              <a:ext uri="{FF2B5EF4-FFF2-40B4-BE49-F238E27FC236}">
                <a16:creationId xmlns:a16="http://schemas.microsoft.com/office/drawing/2014/main" id="{8B19CB74-233C-4EE0-92C1-128B8C8A1AFC}"/>
              </a:ext>
            </a:extLst>
          </p:cNvPr>
          <p:cNvSpPr txBox="1"/>
          <p:nvPr/>
        </p:nvSpPr>
        <p:spPr>
          <a:xfrm>
            <a:off x="873025" y="5716705"/>
            <a:ext cx="2685351" cy="338554"/>
          </a:xfrm>
          <a:prstGeom prst="rect">
            <a:avLst/>
          </a:prstGeom>
          <a:noFill/>
        </p:spPr>
        <p:txBody>
          <a:bodyPr wrap="none" rtlCol="0">
            <a:spAutoFit/>
          </a:bodyPr>
          <a:lstStyle/>
          <a:p>
            <a:r>
              <a:rPr lang="en-US" sz="1600" b="1" dirty="0">
                <a:solidFill>
                  <a:srgbClr val="AD8949"/>
                </a:solidFill>
                <a:latin typeface="Bahnschrift Light" panose="020B0502040204020203" pitchFamily="34" charset="0"/>
              </a:rPr>
              <a:t>Business Recommendation</a:t>
            </a:r>
          </a:p>
        </p:txBody>
      </p:sp>
      <p:sp>
        <p:nvSpPr>
          <p:cNvPr id="87" name="Flowchart: Connector 86">
            <a:extLst>
              <a:ext uri="{FF2B5EF4-FFF2-40B4-BE49-F238E27FC236}">
                <a16:creationId xmlns:a16="http://schemas.microsoft.com/office/drawing/2014/main" id="{82085315-CE12-4467-8E88-9797FC7A2E0A}"/>
              </a:ext>
            </a:extLst>
          </p:cNvPr>
          <p:cNvSpPr/>
          <p:nvPr/>
        </p:nvSpPr>
        <p:spPr>
          <a:xfrm>
            <a:off x="730313" y="5459083"/>
            <a:ext cx="146173" cy="14617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584026"/>
              </a:solidFill>
            </a:endParaRPr>
          </a:p>
        </p:txBody>
      </p:sp>
      <p:sp>
        <p:nvSpPr>
          <p:cNvPr id="91" name="Flowchart: Connector 90">
            <a:extLst>
              <a:ext uri="{FF2B5EF4-FFF2-40B4-BE49-F238E27FC236}">
                <a16:creationId xmlns:a16="http://schemas.microsoft.com/office/drawing/2014/main" id="{2696AD10-7835-4587-9CED-26EFF2833958}"/>
              </a:ext>
            </a:extLst>
          </p:cNvPr>
          <p:cNvSpPr/>
          <p:nvPr/>
        </p:nvSpPr>
        <p:spPr>
          <a:xfrm>
            <a:off x="736545" y="5809614"/>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9" name="Rectangle: Rounded Corners 98">
            <a:extLst>
              <a:ext uri="{FF2B5EF4-FFF2-40B4-BE49-F238E27FC236}">
                <a16:creationId xmlns:a16="http://schemas.microsoft.com/office/drawing/2014/main" id="{51DF4959-9105-4C7E-A29A-11B66517C3EC}"/>
              </a:ext>
            </a:extLst>
          </p:cNvPr>
          <p:cNvSpPr/>
          <p:nvPr/>
        </p:nvSpPr>
        <p:spPr>
          <a:xfrm>
            <a:off x="685945" y="4694856"/>
            <a:ext cx="364125" cy="254073"/>
          </a:xfrm>
          <a:prstGeom prst="roundRect">
            <a:avLst/>
          </a:prstGeom>
          <a:solidFill>
            <a:srgbClr val="E8A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105">
            <a:extLst>
              <a:ext uri="{FF2B5EF4-FFF2-40B4-BE49-F238E27FC236}">
                <a16:creationId xmlns:a16="http://schemas.microsoft.com/office/drawing/2014/main" id="{5E73C438-8989-44DF-951D-F70B7A755214}"/>
              </a:ext>
            </a:extLst>
          </p:cNvPr>
          <p:cNvSpPr/>
          <p:nvPr/>
        </p:nvSpPr>
        <p:spPr>
          <a:xfrm>
            <a:off x="684695" y="4792538"/>
            <a:ext cx="568346" cy="403062"/>
          </a:xfrm>
          <a:prstGeom prst="roundRect">
            <a:avLst>
              <a:gd name="adj" fmla="val 20756"/>
            </a:avLst>
          </a:prstGeom>
          <a:solidFill>
            <a:srgbClr val="E39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513DC0EC-8A33-4EF7-A589-6C95A3234064}"/>
              </a:ext>
            </a:extLst>
          </p:cNvPr>
          <p:cNvGrpSpPr/>
          <p:nvPr/>
        </p:nvGrpSpPr>
        <p:grpSpPr>
          <a:xfrm>
            <a:off x="1415014" y="4645813"/>
            <a:ext cx="922047" cy="679936"/>
            <a:chOff x="1355938" y="951736"/>
            <a:chExt cx="922047" cy="679936"/>
          </a:xfrm>
        </p:grpSpPr>
        <p:sp>
          <p:nvSpPr>
            <p:cNvPr id="108" name="TextBox 107">
              <a:extLst>
                <a:ext uri="{FF2B5EF4-FFF2-40B4-BE49-F238E27FC236}">
                  <a16:creationId xmlns:a16="http://schemas.microsoft.com/office/drawing/2014/main" id="{9AC1CBA7-63DC-4EEA-B779-C7F97CAC199D}"/>
                </a:ext>
              </a:extLst>
            </p:cNvPr>
            <p:cNvSpPr txBox="1"/>
            <p:nvPr/>
          </p:nvSpPr>
          <p:spPr>
            <a:xfrm>
              <a:off x="1363111" y="951736"/>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5</a:t>
              </a:r>
            </a:p>
          </p:txBody>
        </p:sp>
        <p:sp>
          <p:nvSpPr>
            <p:cNvPr id="109" name="TextBox 108">
              <a:extLst>
                <a:ext uri="{FF2B5EF4-FFF2-40B4-BE49-F238E27FC236}">
                  <a16:creationId xmlns:a16="http://schemas.microsoft.com/office/drawing/2014/main" id="{1B3C8093-FC19-4ECF-B732-F3AC89A748E9}"/>
                </a:ext>
              </a:extLst>
            </p:cNvPr>
            <p:cNvSpPr txBox="1"/>
            <p:nvPr/>
          </p:nvSpPr>
          <p:spPr>
            <a:xfrm>
              <a:off x="1355938" y="1231562"/>
              <a:ext cx="922047"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Result</a:t>
              </a:r>
            </a:p>
          </p:txBody>
        </p:sp>
      </p:grpSp>
      <p:grpSp>
        <p:nvGrpSpPr>
          <p:cNvPr id="89" name="Group 88">
            <a:extLst>
              <a:ext uri="{FF2B5EF4-FFF2-40B4-BE49-F238E27FC236}">
                <a16:creationId xmlns:a16="http://schemas.microsoft.com/office/drawing/2014/main" id="{FD2EB75E-6E74-49A9-BC65-155627FEBEBC}"/>
              </a:ext>
            </a:extLst>
          </p:cNvPr>
          <p:cNvGrpSpPr/>
          <p:nvPr/>
        </p:nvGrpSpPr>
        <p:grpSpPr>
          <a:xfrm>
            <a:off x="9835498" y="6066278"/>
            <a:ext cx="611940" cy="539153"/>
            <a:chOff x="9883664" y="6193794"/>
            <a:chExt cx="611940" cy="539153"/>
          </a:xfrm>
        </p:grpSpPr>
        <p:grpSp>
          <p:nvGrpSpPr>
            <p:cNvPr id="90" name="Group 89">
              <a:extLst>
                <a:ext uri="{FF2B5EF4-FFF2-40B4-BE49-F238E27FC236}">
                  <a16:creationId xmlns:a16="http://schemas.microsoft.com/office/drawing/2014/main" id="{835A7B3C-7110-4E11-8CCA-47AB80038381}"/>
                </a:ext>
              </a:extLst>
            </p:cNvPr>
            <p:cNvGrpSpPr/>
            <p:nvPr/>
          </p:nvGrpSpPr>
          <p:grpSpPr>
            <a:xfrm>
              <a:off x="9883664" y="6193794"/>
              <a:ext cx="611940" cy="539153"/>
              <a:chOff x="484952" y="709037"/>
              <a:chExt cx="874321" cy="770326"/>
            </a:xfrm>
          </p:grpSpPr>
          <p:sp>
            <p:nvSpPr>
              <p:cNvPr id="101" name="Rectangle: Rounded Corners 100">
                <a:extLst>
                  <a:ext uri="{FF2B5EF4-FFF2-40B4-BE49-F238E27FC236}">
                    <a16:creationId xmlns:a16="http://schemas.microsoft.com/office/drawing/2014/main" id="{C023C95D-AE04-4F82-A59A-900E12E746F6}"/>
                  </a:ext>
                </a:extLst>
              </p:cNvPr>
              <p:cNvSpPr/>
              <p:nvPr/>
            </p:nvSpPr>
            <p:spPr>
              <a:xfrm>
                <a:off x="486874" y="709037"/>
                <a:ext cx="560155" cy="39085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101">
                <a:extLst>
                  <a:ext uri="{FF2B5EF4-FFF2-40B4-BE49-F238E27FC236}">
                    <a16:creationId xmlns:a16="http://schemas.microsoft.com/office/drawing/2014/main" id="{387AC5A7-9F21-416C-81D3-8CAEBBDB522D}"/>
                  </a:ext>
                </a:extLst>
              </p:cNvPr>
              <p:cNvSpPr/>
              <p:nvPr/>
            </p:nvSpPr>
            <p:spPr>
              <a:xfrm>
                <a:off x="484952" y="859307"/>
                <a:ext cx="874321" cy="6200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0" name="Picture 99">
              <a:hlinkClick r:id="rId5" action="ppaction://hlinksldjump"/>
              <a:extLst>
                <a:ext uri="{FF2B5EF4-FFF2-40B4-BE49-F238E27FC236}">
                  <a16:creationId xmlns:a16="http://schemas.microsoft.com/office/drawing/2014/main" id="{D7261B6A-3684-4B1A-85CF-4B80377B71F9}"/>
                </a:ext>
              </a:extLst>
            </p:cNvPr>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83114" y="6336567"/>
              <a:ext cx="391286" cy="391286"/>
            </a:xfrm>
            <a:prstGeom prst="rect">
              <a:avLst/>
            </a:prstGeom>
          </p:spPr>
        </p:pic>
      </p:grpSp>
      <p:grpSp>
        <p:nvGrpSpPr>
          <p:cNvPr id="103" name="Group 102">
            <a:extLst>
              <a:ext uri="{FF2B5EF4-FFF2-40B4-BE49-F238E27FC236}">
                <a16:creationId xmlns:a16="http://schemas.microsoft.com/office/drawing/2014/main" id="{74E9CFA2-058E-4CA5-8275-774F55C6B951}"/>
              </a:ext>
            </a:extLst>
          </p:cNvPr>
          <p:cNvGrpSpPr/>
          <p:nvPr/>
        </p:nvGrpSpPr>
        <p:grpSpPr>
          <a:xfrm>
            <a:off x="10739522" y="6072500"/>
            <a:ext cx="611940" cy="539153"/>
            <a:chOff x="10787688" y="6200016"/>
            <a:chExt cx="611940" cy="539153"/>
          </a:xfrm>
        </p:grpSpPr>
        <p:grpSp>
          <p:nvGrpSpPr>
            <p:cNvPr id="104" name="Group 103">
              <a:extLst>
                <a:ext uri="{FF2B5EF4-FFF2-40B4-BE49-F238E27FC236}">
                  <a16:creationId xmlns:a16="http://schemas.microsoft.com/office/drawing/2014/main" id="{5841ABD1-3123-4245-A82F-360C7E988C6E}"/>
                </a:ext>
              </a:extLst>
            </p:cNvPr>
            <p:cNvGrpSpPr/>
            <p:nvPr/>
          </p:nvGrpSpPr>
          <p:grpSpPr>
            <a:xfrm>
              <a:off x="10787688" y="6200016"/>
              <a:ext cx="611940" cy="539153"/>
              <a:chOff x="503911" y="1189107"/>
              <a:chExt cx="621236" cy="547344"/>
            </a:xfrm>
          </p:grpSpPr>
          <p:sp>
            <p:nvSpPr>
              <p:cNvPr id="110" name="Rectangle: Rounded Corners 109">
                <a:extLst>
                  <a:ext uri="{FF2B5EF4-FFF2-40B4-BE49-F238E27FC236}">
                    <a16:creationId xmlns:a16="http://schemas.microsoft.com/office/drawing/2014/main" id="{3E1797E2-6FC0-42E8-82CA-C80B794A2454}"/>
                  </a:ext>
                </a:extLst>
              </p:cNvPr>
              <p:cNvSpPr/>
              <p:nvPr/>
            </p:nvSpPr>
            <p:spPr>
              <a:xfrm>
                <a:off x="505277" y="1189107"/>
                <a:ext cx="398010" cy="277717"/>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Rounded Corners 110">
                <a:extLst>
                  <a:ext uri="{FF2B5EF4-FFF2-40B4-BE49-F238E27FC236}">
                    <a16:creationId xmlns:a16="http://schemas.microsoft.com/office/drawing/2014/main" id="{13783885-627A-40C8-9D01-A2476445833F}"/>
                  </a:ext>
                </a:extLst>
              </p:cNvPr>
              <p:cNvSpPr/>
              <p:nvPr/>
            </p:nvSpPr>
            <p:spPr>
              <a:xfrm>
                <a:off x="503911" y="1295879"/>
                <a:ext cx="621236" cy="44057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5" name="Picture 104">
              <a:hlinkClick r:id="rId4" action="ppaction://hlinksldjump"/>
              <a:extLst>
                <a:ext uri="{FF2B5EF4-FFF2-40B4-BE49-F238E27FC236}">
                  <a16:creationId xmlns:a16="http://schemas.microsoft.com/office/drawing/2014/main" id="{51E6A2E7-818D-491F-87B2-0782D98945C0}"/>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905213" y="6334004"/>
              <a:ext cx="351752" cy="351752"/>
            </a:xfrm>
            <a:prstGeom prst="rect">
              <a:avLst/>
            </a:prstGeom>
          </p:spPr>
        </p:pic>
      </p:grpSp>
      <p:grpSp>
        <p:nvGrpSpPr>
          <p:cNvPr id="115" name="Group 114">
            <a:extLst>
              <a:ext uri="{FF2B5EF4-FFF2-40B4-BE49-F238E27FC236}">
                <a16:creationId xmlns:a16="http://schemas.microsoft.com/office/drawing/2014/main" id="{389B6A93-FF74-4B55-AEF6-537BA05025A4}"/>
              </a:ext>
            </a:extLst>
          </p:cNvPr>
          <p:cNvGrpSpPr/>
          <p:nvPr/>
        </p:nvGrpSpPr>
        <p:grpSpPr>
          <a:xfrm>
            <a:off x="5781152" y="829981"/>
            <a:ext cx="4508109" cy="600499"/>
            <a:chOff x="5781152" y="829981"/>
            <a:chExt cx="4508109" cy="600499"/>
          </a:xfrm>
        </p:grpSpPr>
        <p:sp>
          <p:nvSpPr>
            <p:cNvPr id="116" name="Rectangle: Rounded Corners 115">
              <a:extLst>
                <a:ext uri="{FF2B5EF4-FFF2-40B4-BE49-F238E27FC236}">
                  <a16:creationId xmlns:a16="http://schemas.microsoft.com/office/drawing/2014/main" id="{6CC9E430-54D9-40AD-BB2A-FFCC290DB2AF}"/>
                </a:ext>
              </a:extLst>
            </p:cNvPr>
            <p:cNvSpPr/>
            <p:nvPr/>
          </p:nvSpPr>
          <p:spPr>
            <a:xfrm>
              <a:off x="5818480" y="874198"/>
              <a:ext cx="4470781" cy="556282"/>
            </a:xfrm>
            <a:prstGeom prst="roundRect">
              <a:avLst>
                <a:gd name="adj" fmla="val 19276"/>
              </a:avLst>
            </a:prstGeom>
            <a:solidFill>
              <a:srgbClr val="584026"/>
            </a:solidFill>
            <a:ln w="28575">
              <a:solidFill>
                <a:srgbClr val="584026"/>
              </a:solidFill>
              <a:extLst>
                <a:ext uri="{C807C97D-BFC1-408E-A445-0C87EB9F89A2}">
                  <ask:lineSketchStyleProps xmlns:ask="http://schemas.microsoft.com/office/drawing/2018/sketchyshapes" sd="2066519390">
                    <a:custGeom>
                      <a:avLst/>
                      <a:gdLst>
                        <a:gd name="connsiteX0" fmla="*/ 0 w 4462463"/>
                        <a:gd name="connsiteY0" fmla="*/ 208828 h 556282"/>
                        <a:gd name="connsiteX1" fmla="*/ 208828 w 4462463"/>
                        <a:gd name="connsiteY1" fmla="*/ 0 h 556282"/>
                        <a:gd name="connsiteX2" fmla="*/ 705761 w 4462463"/>
                        <a:gd name="connsiteY2" fmla="*/ 0 h 556282"/>
                        <a:gd name="connsiteX3" fmla="*/ 1202695 w 4462463"/>
                        <a:gd name="connsiteY3" fmla="*/ 0 h 556282"/>
                        <a:gd name="connsiteX4" fmla="*/ 1861421 w 4462463"/>
                        <a:gd name="connsiteY4" fmla="*/ 0 h 556282"/>
                        <a:gd name="connsiteX5" fmla="*/ 2439250 w 4462463"/>
                        <a:gd name="connsiteY5" fmla="*/ 0 h 556282"/>
                        <a:gd name="connsiteX6" fmla="*/ 3057528 w 4462463"/>
                        <a:gd name="connsiteY6" fmla="*/ 0 h 556282"/>
                        <a:gd name="connsiteX7" fmla="*/ 3594909 w 4462463"/>
                        <a:gd name="connsiteY7" fmla="*/ 0 h 556282"/>
                        <a:gd name="connsiteX8" fmla="*/ 4253635 w 4462463"/>
                        <a:gd name="connsiteY8" fmla="*/ 0 h 556282"/>
                        <a:gd name="connsiteX9" fmla="*/ 4462463 w 4462463"/>
                        <a:gd name="connsiteY9" fmla="*/ 208828 h 556282"/>
                        <a:gd name="connsiteX10" fmla="*/ 4462463 w 4462463"/>
                        <a:gd name="connsiteY10" fmla="*/ 347454 h 556282"/>
                        <a:gd name="connsiteX11" fmla="*/ 4253635 w 4462463"/>
                        <a:gd name="connsiteY11" fmla="*/ 556282 h 556282"/>
                        <a:gd name="connsiteX12" fmla="*/ 3675805 w 4462463"/>
                        <a:gd name="connsiteY12" fmla="*/ 556282 h 556282"/>
                        <a:gd name="connsiteX13" fmla="*/ 3138424 w 4462463"/>
                        <a:gd name="connsiteY13" fmla="*/ 556282 h 556282"/>
                        <a:gd name="connsiteX14" fmla="*/ 2601042 w 4462463"/>
                        <a:gd name="connsiteY14" fmla="*/ 556282 h 556282"/>
                        <a:gd name="connsiteX15" fmla="*/ 2023213 w 4462463"/>
                        <a:gd name="connsiteY15" fmla="*/ 556282 h 556282"/>
                        <a:gd name="connsiteX16" fmla="*/ 1566727 w 4462463"/>
                        <a:gd name="connsiteY16" fmla="*/ 556282 h 556282"/>
                        <a:gd name="connsiteX17" fmla="*/ 1029346 w 4462463"/>
                        <a:gd name="connsiteY17" fmla="*/ 556282 h 556282"/>
                        <a:gd name="connsiteX18" fmla="*/ 208828 w 4462463"/>
                        <a:gd name="connsiteY18" fmla="*/ 556282 h 556282"/>
                        <a:gd name="connsiteX19" fmla="*/ 0 w 4462463"/>
                        <a:gd name="connsiteY19" fmla="*/ 347454 h 556282"/>
                        <a:gd name="connsiteX20" fmla="*/ 0 w 4462463"/>
                        <a:gd name="connsiteY20" fmla="*/ 208828 h 55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62463" h="556282" fill="none" extrusionOk="0">
                          <a:moveTo>
                            <a:pt x="0" y="208828"/>
                          </a:moveTo>
                          <a:cubicBezTo>
                            <a:pt x="16387" y="105773"/>
                            <a:pt x="99320" y="2057"/>
                            <a:pt x="208828" y="0"/>
                          </a:cubicBezTo>
                          <a:cubicBezTo>
                            <a:pt x="334832" y="-26755"/>
                            <a:pt x="465163" y="27512"/>
                            <a:pt x="705761" y="0"/>
                          </a:cubicBezTo>
                          <a:cubicBezTo>
                            <a:pt x="946359" y="-27512"/>
                            <a:pt x="1040516" y="37107"/>
                            <a:pt x="1202695" y="0"/>
                          </a:cubicBezTo>
                          <a:cubicBezTo>
                            <a:pt x="1364874" y="-37107"/>
                            <a:pt x="1540821" y="31004"/>
                            <a:pt x="1861421" y="0"/>
                          </a:cubicBezTo>
                          <a:cubicBezTo>
                            <a:pt x="2182021" y="-31004"/>
                            <a:pt x="2159391" y="10879"/>
                            <a:pt x="2439250" y="0"/>
                          </a:cubicBezTo>
                          <a:cubicBezTo>
                            <a:pt x="2719109" y="-10879"/>
                            <a:pt x="2783378" y="27896"/>
                            <a:pt x="3057528" y="0"/>
                          </a:cubicBezTo>
                          <a:cubicBezTo>
                            <a:pt x="3331678" y="-27896"/>
                            <a:pt x="3327930" y="15741"/>
                            <a:pt x="3594909" y="0"/>
                          </a:cubicBezTo>
                          <a:cubicBezTo>
                            <a:pt x="3861888" y="-15741"/>
                            <a:pt x="3943886" y="29246"/>
                            <a:pt x="4253635" y="0"/>
                          </a:cubicBezTo>
                          <a:cubicBezTo>
                            <a:pt x="4376115" y="-33576"/>
                            <a:pt x="4470813" y="69223"/>
                            <a:pt x="4462463" y="208828"/>
                          </a:cubicBezTo>
                          <a:cubicBezTo>
                            <a:pt x="4477676" y="246996"/>
                            <a:pt x="4452534" y="291002"/>
                            <a:pt x="4462463" y="347454"/>
                          </a:cubicBezTo>
                          <a:cubicBezTo>
                            <a:pt x="4458083" y="459970"/>
                            <a:pt x="4369280" y="548601"/>
                            <a:pt x="4253635" y="556282"/>
                          </a:cubicBezTo>
                          <a:cubicBezTo>
                            <a:pt x="3966513" y="601518"/>
                            <a:pt x="3799893" y="532044"/>
                            <a:pt x="3675805" y="556282"/>
                          </a:cubicBezTo>
                          <a:cubicBezTo>
                            <a:pt x="3551717" y="580520"/>
                            <a:pt x="3338608" y="513922"/>
                            <a:pt x="3138424" y="556282"/>
                          </a:cubicBezTo>
                          <a:cubicBezTo>
                            <a:pt x="2938240" y="598642"/>
                            <a:pt x="2749625" y="513614"/>
                            <a:pt x="2601042" y="556282"/>
                          </a:cubicBezTo>
                          <a:cubicBezTo>
                            <a:pt x="2452459" y="598950"/>
                            <a:pt x="2274108" y="551706"/>
                            <a:pt x="2023213" y="556282"/>
                          </a:cubicBezTo>
                          <a:cubicBezTo>
                            <a:pt x="1772318" y="560858"/>
                            <a:pt x="1665020" y="527741"/>
                            <a:pt x="1566727" y="556282"/>
                          </a:cubicBezTo>
                          <a:cubicBezTo>
                            <a:pt x="1468434" y="584823"/>
                            <a:pt x="1258945" y="502902"/>
                            <a:pt x="1029346" y="556282"/>
                          </a:cubicBezTo>
                          <a:cubicBezTo>
                            <a:pt x="799747" y="609662"/>
                            <a:pt x="577878" y="492367"/>
                            <a:pt x="208828" y="556282"/>
                          </a:cubicBezTo>
                          <a:cubicBezTo>
                            <a:pt x="85115" y="580003"/>
                            <a:pt x="4105" y="461910"/>
                            <a:pt x="0" y="347454"/>
                          </a:cubicBezTo>
                          <a:cubicBezTo>
                            <a:pt x="-15806" y="301548"/>
                            <a:pt x="12588" y="267925"/>
                            <a:pt x="0" y="208828"/>
                          </a:cubicBezTo>
                          <a:close/>
                        </a:path>
                        <a:path w="4462463" h="556282" stroke="0" extrusionOk="0">
                          <a:moveTo>
                            <a:pt x="0" y="208828"/>
                          </a:moveTo>
                          <a:cubicBezTo>
                            <a:pt x="-3026" y="108982"/>
                            <a:pt x="90573" y="25085"/>
                            <a:pt x="208828" y="0"/>
                          </a:cubicBezTo>
                          <a:cubicBezTo>
                            <a:pt x="467153" y="-44311"/>
                            <a:pt x="631945" y="58006"/>
                            <a:pt x="746210" y="0"/>
                          </a:cubicBezTo>
                          <a:cubicBezTo>
                            <a:pt x="860475" y="-58006"/>
                            <a:pt x="1176623" y="46615"/>
                            <a:pt x="1404935" y="0"/>
                          </a:cubicBezTo>
                          <a:cubicBezTo>
                            <a:pt x="1633247" y="-46615"/>
                            <a:pt x="1730399" y="39101"/>
                            <a:pt x="1861421" y="0"/>
                          </a:cubicBezTo>
                          <a:cubicBezTo>
                            <a:pt x="1992443" y="-39101"/>
                            <a:pt x="2137163" y="15450"/>
                            <a:pt x="2358354" y="0"/>
                          </a:cubicBezTo>
                          <a:cubicBezTo>
                            <a:pt x="2579545" y="-15450"/>
                            <a:pt x="2588377" y="19256"/>
                            <a:pt x="2814839" y="0"/>
                          </a:cubicBezTo>
                          <a:cubicBezTo>
                            <a:pt x="3041302" y="-19256"/>
                            <a:pt x="3096764" y="27735"/>
                            <a:pt x="3271325" y="0"/>
                          </a:cubicBezTo>
                          <a:cubicBezTo>
                            <a:pt x="3445886" y="-27735"/>
                            <a:pt x="3605048" y="33010"/>
                            <a:pt x="3727810" y="0"/>
                          </a:cubicBezTo>
                          <a:cubicBezTo>
                            <a:pt x="3850572" y="-33010"/>
                            <a:pt x="4034161" y="19419"/>
                            <a:pt x="4253635" y="0"/>
                          </a:cubicBezTo>
                          <a:cubicBezTo>
                            <a:pt x="4365471" y="-12521"/>
                            <a:pt x="4465384" y="90666"/>
                            <a:pt x="4462463" y="208828"/>
                          </a:cubicBezTo>
                          <a:cubicBezTo>
                            <a:pt x="4469179" y="261249"/>
                            <a:pt x="4447030" y="309625"/>
                            <a:pt x="4462463" y="347454"/>
                          </a:cubicBezTo>
                          <a:cubicBezTo>
                            <a:pt x="4459515" y="428819"/>
                            <a:pt x="4392711" y="561513"/>
                            <a:pt x="4253635" y="556282"/>
                          </a:cubicBezTo>
                          <a:cubicBezTo>
                            <a:pt x="4090349" y="585592"/>
                            <a:pt x="3837559" y="530475"/>
                            <a:pt x="3675805" y="556282"/>
                          </a:cubicBezTo>
                          <a:cubicBezTo>
                            <a:pt x="3514051" y="582089"/>
                            <a:pt x="3350896" y="519590"/>
                            <a:pt x="3057528" y="556282"/>
                          </a:cubicBezTo>
                          <a:cubicBezTo>
                            <a:pt x="2764160" y="592974"/>
                            <a:pt x="2722295" y="540814"/>
                            <a:pt x="2601042" y="556282"/>
                          </a:cubicBezTo>
                          <a:cubicBezTo>
                            <a:pt x="2479789" y="571750"/>
                            <a:pt x="2329090" y="546065"/>
                            <a:pt x="2144557" y="556282"/>
                          </a:cubicBezTo>
                          <a:cubicBezTo>
                            <a:pt x="1960025" y="566499"/>
                            <a:pt x="1660532" y="520318"/>
                            <a:pt x="1526279" y="556282"/>
                          </a:cubicBezTo>
                          <a:cubicBezTo>
                            <a:pt x="1392026" y="592246"/>
                            <a:pt x="1049463" y="547409"/>
                            <a:pt x="908002" y="556282"/>
                          </a:cubicBezTo>
                          <a:cubicBezTo>
                            <a:pt x="766541" y="565155"/>
                            <a:pt x="398874" y="533183"/>
                            <a:pt x="208828" y="556282"/>
                          </a:cubicBezTo>
                          <a:cubicBezTo>
                            <a:pt x="126693" y="564852"/>
                            <a:pt x="2684" y="438848"/>
                            <a:pt x="0" y="347454"/>
                          </a:cubicBezTo>
                          <a:cubicBezTo>
                            <a:pt x="-9890" y="314037"/>
                            <a:pt x="2510" y="276136"/>
                            <a:pt x="0" y="20882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Rounded Corners 116">
              <a:extLst>
                <a:ext uri="{FF2B5EF4-FFF2-40B4-BE49-F238E27FC236}">
                  <a16:creationId xmlns:a16="http://schemas.microsoft.com/office/drawing/2014/main" id="{1BF2DD20-D732-48CD-B6D7-4BA218DF446C}"/>
                </a:ext>
              </a:extLst>
            </p:cNvPr>
            <p:cNvSpPr/>
            <p:nvPr/>
          </p:nvSpPr>
          <p:spPr>
            <a:xfrm>
              <a:off x="5781152" y="829981"/>
              <a:ext cx="4462463" cy="556282"/>
            </a:xfrm>
            <a:prstGeom prst="roundRect">
              <a:avLst>
                <a:gd name="adj" fmla="val 19276"/>
              </a:avLst>
            </a:prstGeom>
            <a:solidFill>
              <a:srgbClr val="CCDBA5"/>
            </a:solidFill>
            <a:ln w="28575">
              <a:solidFill>
                <a:srgbClr val="584026"/>
              </a:solidFill>
              <a:extLst>
                <a:ext uri="{C807C97D-BFC1-408E-A445-0C87EB9F89A2}">
                  <ask:lineSketchStyleProps xmlns:ask="http://schemas.microsoft.com/office/drawing/2018/sketchyshapes" sd="2066519390">
                    <a:custGeom>
                      <a:avLst/>
                      <a:gdLst>
                        <a:gd name="connsiteX0" fmla="*/ 0 w 4462463"/>
                        <a:gd name="connsiteY0" fmla="*/ 208828 h 556282"/>
                        <a:gd name="connsiteX1" fmla="*/ 208828 w 4462463"/>
                        <a:gd name="connsiteY1" fmla="*/ 0 h 556282"/>
                        <a:gd name="connsiteX2" fmla="*/ 705761 w 4462463"/>
                        <a:gd name="connsiteY2" fmla="*/ 0 h 556282"/>
                        <a:gd name="connsiteX3" fmla="*/ 1202695 w 4462463"/>
                        <a:gd name="connsiteY3" fmla="*/ 0 h 556282"/>
                        <a:gd name="connsiteX4" fmla="*/ 1861421 w 4462463"/>
                        <a:gd name="connsiteY4" fmla="*/ 0 h 556282"/>
                        <a:gd name="connsiteX5" fmla="*/ 2439250 w 4462463"/>
                        <a:gd name="connsiteY5" fmla="*/ 0 h 556282"/>
                        <a:gd name="connsiteX6" fmla="*/ 3057528 w 4462463"/>
                        <a:gd name="connsiteY6" fmla="*/ 0 h 556282"/>
                        <a:gd name="connsiteX7" fmla="*/ 3594909 w 4462463"/>
                        <a:gd name="connsiteY7" fmla="*/ 0 h 556282"/>
                        <a:gd name="connsiteX8" fmla="*/ 4253635 w 4462463"/>
                        <a:gd name="connsiteY8" fmla="*/ 0 h 556282"/>
                        <a:gd name="connsiteX9" fmla="*/ 4462463 w 4462463"/>
                        <a:gd name="connsiteY9" fmla="*/ 208828 h 556282"/>
                        <a:gd name="connsiteX10" fmla="*/ 4462463 w 4462463"/>
                        <a:gd name="connsiteY10" fmla="*/ 347454 h 556282"/>
                        <a:gd name="connsiteX11" fmla="*/ 4253635 w 4462463"/>
                        <a:gd name="connsiteY11" fmla="*/ 556282 h 556282"/>
                        <a:gd name="connsiteX12" fmla="*/ 3675805 w 4462463"/>
                        <a:gd name="connsiteY12" fmla="*/ 556282 h 556282"/>
                        <a:gd name="connsiteX13" fmla="*/ 3138424 w 4462463"/>
                        <a:gd name="connsiteY13" fmla="*/ 556282 h 556282"/>
                        <a:gd name="connsiteX14" fmla="*/ 2601042 w 4462463"/>
                        <a:gd name="connsiteY14" fmla="*/ 556282 h 556282"/>
                        <a:gd name="connsiteX15" fmla="*/ 2023213 w 4462463"/>
                        <a:gd name="connsiteY15" fmla="*/ 556282 h 556282"/>
                        <a:gd name="connsiteX16" fmla="*/ 1566727 w 4462463"/>
                        <a:gd name="connsiteY16" fmla="*/ 556282 h 556282"/>
                        <a:gd name="connsiteX17" fmla="*/ 1029346 w 4462463"/>
                        <a:gd name="connsiteY17" fmla="*/ 556282 h 556282"/>
                        <a:gd name="connsiteX18" fmla="*/ 208828 w 4462463"/>
                        <a:gd name="connsiteY18" fmla="*/ 556282 h 556282"/>
                        <a:gd name="connsiteX19" fmla="*/ 0 w 4462463"/>
                        <a:gd name="connsiteY19" fmla="*/ 347454 h 556282"/>
                        <a:gd name="connsiteX20" fmla="*/ 0 w 4462463"/>
                        <a:gd name="connsiteY20" fmla="*/ 208828 h 55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62463" h="556282" fill="none" extrusionOk="0">
                          <a:moveTo>
                            <a:pt x="0" y="208828"/>
                          </a:moveTo>
                          <a:cubicBezTo>
                            <a:pt x="16387" y="105773"/>
                            <a:pt x="99320" y="2057"/>
                            <a:pt x="208828" y="0"/>
                          </a:cubicBezTo>
                          <a:cubicBezTo>
                            <a:pt x="334832" y="-26755"/>
                            <a:pt x="465163" y="27512"/>
                            <a:pt x="705761" y="0"/>
                          </a:cubicBezTo>
                          <a:cubicBezTo>
                            <a:pt x="946359" y="-27512"/>
                            <a:pt x="1040516" y="37107"/>
                            <a:pt x="1202695" y="0"/>
                          </a:cubicBezTo>
                          <a:cubicBezTo>
                            <a:pt x="1364874" y="-37107"/>
                            <a:pt x="1540821" y="31004"/>
                            <a:pt x="1861421" y="0"/>
                          </a:cubicBezTo>
                          <a:cubicBezTo>
                            <a:pt x="2182021" y="-31004"/>
                            <a:pt x="2159391" y="10879"/>
                            <a:pt x="2439250" y="0"/>
                          </a:cubicBezTo>
                          <a:cubicBezTo>
                            <a:pt x="2719109" y="-10879"/>
                            <a:pt x="2783378" y="27896"/>
                            <a:pt x="3057528" y="0"/>
                          </a:cubicBezTo>
                          <a:cubicBezTo>
                            <a:pt x="3331678" y="-27896"/>
                            <a:pt x="3327930" y="15741"/>
                            <a:pt x="3594909" y="0"/>
                          </a:cubicBezTo>
                          <a:cubicBezTo>
                            <a:pt x="3861888" y="-15741"/>
                            <a:pt x="3943886" y="29246"/>
                            <a:pt x="4253635" y="0"/>
                          </a:cubicBezTo>
                          <a:cubicBezTo>
                            <a:pt x="4376115" y="-33576"/>
                            <a:pt x="4470813" y="69223"/>
                            <a:pt x="4462463" y="208828"/>
                          </a:cubicBezTo>
                          <a:cubicBezTo>
                            <a:pt x="4477676" y="246996"/>
                            <a:pt x="4452534" y="291002"/>
                            <a:pt x="4462463" y="347454"/>
                          </a:cubicBezTo>
                          <a:cubicBezTo>
                            <a:pt x="4458083" y="459970"/>
                            <a:pt x="4369280" y="548601"/>
                            <a:pt x="4253635" y="556282"/>
                          </a:cubicBezTo>
                          <a:cubicBezTo>
                            <a:pt x="3966513" y="601518"/>
                            <a:pt x="3799893" y="532044"/>
                            <a:pt x="3675805" y="556282"/>
                          </a:cubicBezTo>
                          <a:cubicBezTo>
                            <a:pt x="3551717" y="580520"/>
                            <a:pt x="3338608" y="513922"/>
                            <a:pt x="3138424" y="556282"/>
                          </a:cubicBezTo>
                          <a:cubicBezTo>
                            <a:pt x="2938240" y="598642"/>
                            <a:pt x="2749625" y="513614"/>
                            <a:pt x="2601042" y="556282"/>
                          </a:cubicBezTo>
                          <a:cubicBezTo>
                            <a:pt x="2452459" y="598950"/>
                            <a:pt x="2274108" y="551706"/>
                            <a:pt x="2023213" y="556282"/>
                          </a:cubicBezTo>
                          <a:cubicBezTo>
                            <a:pt x="1772318" y="560858"/>
                            <a:pt x="1665020" y="527741"/>
                            <a:pt x="1566727" y="556282"/>
                          </a:cubicBezTo>
                          <a:cubicBezTo>
                            <a:pt x="1468434" y="584823"/>
                            <a:pt x="1258945" y="502902"/>
                            <a:pt x="1029346" y="556282"/>
                          </a:cubicBezTo>
                          <a:cubicBezTo>
                            <a:pt x="799747" y="609662"/>
                            <a:pt x="577878" y="492367"/>
                            <a:pt x="208828" y="556282"/>
                          </a:cubicBezTo>
                          <a:cubicBezTo>
                            <a:pt x="85115" y="580003"/>
                            <a:pt x="4105" y="461910"/>
                            <a:pt x="0" y="347454"/>
                          </a:cubicBezTo>
                          <a:cubicBezTo>
                            <a:pt x="-15806" y="301548"/>
                            <a:pt x="12588" y="267925"/>
                            <a:pt x="0" y="208828"/>
                          </a:cubicBezTo>
                          <a:close/>
                        </a:path>
                        <a:path w="4462463" h="556282" stroke="0" extrusionOk="0">
                          <a:moveTo>
                            <a:pt x="0" y="208828"/>
                          </a:moveTo>
                          <a:cubicBezTo>
                            <a:pt x="-3026" y="108982"/>
                            <a:pt x="90573" y="25085"/>
                            <a:pt x="208828" y="0"/>
                          </a:cubicBezTo>
                          <a:cubicBezTo>
                            <a:pt x="467153" y="-44311"/>
                            <a:pt x="631945" y="58006"/>
                            <a:pt x="746210" y="0"/>
                          </a:cubicBezTo>
                          <a:cubicBezTo>
                            <a:pt x="860475" y="-58006"/>
                            <a:pt x="1176623" y="46615"/>
                            <a:pt x="1404935" y="0"/>
                          </a:cubicBezTo>
                          <a:cubicBezTo>
                            <a:pt x="1633247" y="-46615"/>
                            <a:pt x="1730399" y="39101"/>
                            <a:pt x="1861421" y="0"/>
                          </a:cubicBezTo>
                          <a:cubicBezTo>
                            <a:pt x="1992443" y="-39101"/>
                            <a:pt x="2137163" y="15450"/>
                            <a:pt x="2358354" y="0"/>
                          </a:cubicBezTo>
                          <a:cubicBezTo>
                            <a:pt x="2579545" y="-15450"/>
                            <a:pt x="2588377" y="19256"/>
                            <a:pt x="2814839" y="0"/>
                          </a:cubicBezTo>
                          <a:cubicBezTo>
                            <a:pt x="3041302" y="-19256"/>
                            <a:pt x="3096764" y="27735"/>
                            <a:pt x="3271325" y="0"/>
                          </a:cubicBezTo>
                          <a:cubicBezTo>
                            <a:pt x="3445886" y="-27735"/>
                            <a:pt x="3605048" y="33010"/>
                            <a:pt x="3727810" y="0"/>
                          </a:cubicBezTo>
                          <a:cubicBezTo>
                            <a:pt x="3850572" y="-33010"/>
                            <a:pt x="4034161" y="19419"/>
                            <a:pt x="4253635" y="0"/>
                          </a:cubicBezTo>
                          <a:cubicBezTo>
                            <a:pt x="4365471" y="-12521"/>
                            <a:pt x="4465384" y="90666"/>
                            <a:pt x="4462463" y="208828"/>
                          </a:cubicBezTo>
                          <a:cubicBezTo>
                            <a:pt x="4469179" y="261249"/>
                            <a:pt x="4447030" y="309625"/>
                            <a:pt x="4462463" y="347454"/>
                          </a:cubicBezTo>
                          <a:cubicBezTo>
                            <a:pt x="4459515" y="428819"/>
                            <a:pt x="4392711" y="561513"/>
                            <a:pt x="4253635" y="556282"/>
                          </a:cubicBezTo>
                          <a:cubicBezTo>
                            <a:pt x="4090349" y="585592"/>
                            <a:pt x="3837559" y="530475"/>
                            <a:pt x="3675805" y="556282"/>
                          </a:cubicBezTo>
                          <a:cubicBezTo>
                            <a:pt x="3514051" y="582089"/>
                            <a:pt x="3350896" y="519590"/>
                            <a:pt x="3057528" y="556282"/>
                          </a:cubicBezTo>
                          <a:cubicBezTo>
                            <a:pt x="2764160" y="592974"/>
                            <a:pt x="2722295" y="540814"/>
                            <a:pt x="2601042" y="556282"/>
                          </a:cubicBezTo>
                          <a:cubicBezTo>
                            <a:pt x="2479789" y="571750"/>
                            <a:pt x="2329090" y="546065"/>
                            <a:pt x="2144557" y="556282"/>
                          </a:cubicBezTo>
                          <a:cubicBezTo>
                            <a:pt x="1960025" y="566499"/>
                            <a:pt x="1660532" y="520318"/>
                            <a:pt x="1526279" y="556282"/>
                          </a:cubicBezTo>
                          <a:cubicBezTo>
                            <a:pt x="1392026" y="592246"/>
                            <a:pt x="1049463" y="547409"/>
                            <a:pt x="908002" y="556282"/>
                          </a:cubicBezTo>
                          <a:cubicBezTo>
                            <a:pt x="766541" y="565155"/>
                            <a:pt x="398874" y="533183"/>
                            <a:pt x="208828" y="556282"/>
                          </a:cubicBezTo>
                          <a:cubicBezTo>
                            <a:pt x="126693" y="564852"/>
                            <a:pt x="2684" y="438848"/>
                            <a:pt x="0" y="347454"/>
                          </a:cubicBezTo>
                          <a:cubicBezTo>
                            <a:pt x="-9890" y="314037"/>
                            <a:pt x="2510" y="276136"/>
                            <a:pt x="0" y="20882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lowchart: Connector 117">
              <a:extLst>
                <a:ext uri="{FF2B5EF4-FFF2-40B4-BE49-F238E27FC236}">
                  <a16:creationId xmlns:a16="http://schemas.microsoft.com/office/drawing/2014/main" id="{47A6F3FA-1118-4936-B1BC-15D14BA0C49E}"/>
                </a:ext>
              </a:extLst>
            </p:cNvPr>
            <p:cNvSpPr/>
            <p:nvPr/>
          </p:nvSpPr>
          <p:spPr>
            <a:xfrm>
              <a:off x="5934069" y="1023368"/>
              <a:ext cx="177248" cy="177248"/>
            </a:xfrm>
            <a:prstGeom prst="flowChartConnector">
              <a:avLst/>
            </a:prstGeom>
            <a:solidFill>
              <a:srgbClr val="F1C473"/>
            </a:solidFill>
            <a:ln w="28575">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lowchart: Connector 118">
              <a:extLst>
                <a:ext uri="{FF2B5EF4-FFF2-40B4-BE49-F238E27FC236}">
                  <a16:creationId xmlns:a16="http://schemas.microsoft.com/office/drawing/2014/main" id="{5D816A28-FECF-47E3-AE65-7D5B05989722}"/>
                </a:ext>
              </a:extLst>
            </p:cNvPr>
            <p:cNvSpPr/>
            <p:nvPr/>
          </p:nvSpPr>
          <p:spPr>
            <a:xfrm>
              <a:off x="6215525" y="1015627"/>
              <a:ext cx="177248" cy="177248"/>
            </a:xfrm>
            <a:prstGeom prst="flowChartConnector">
              <a:avLst/>
            </a:prstGeom>
            <a:solidFill>
              <a:srgbClr val="E8A998"/>
            </a:solidFill>
            <a:ln w="28575">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lowchart: Connector 119">
              <a:extLst>
                <a:ext uri="{FF2B5EF4-FFF2-40B4-BE49-F238E27FC236}">
                  <a16:creationId xmlns:a16="http://schemas.microsoft.com/office/drawing/2014/main" id="{7D91FC46-8A44-4FD6-9337-379E93149C2A}"/>
                </a:ext>
              </a:extLst>
            </p:cNvPr>
            <p:cNvSpPr/>
            <p:nvPr/>
          </p:nvSpPr>
          <p:spPr>
            <a:xfrm>
              <a:off x="6480860" y="1023104"/>
              <a:ext cx="177248" cy="177248"/>
            </a:xfrm>
            <a:prstGeom prst="flowChartConnector">
              <a:avLst/>
            </a:prstGeom>
            <a:solidFill>
              <a:srgbClr val="D2E4E4"/>
            </a:solidFill>
            <a:ln w="28575">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BDD1054D-53CE-4A12-AA35-F17C992DE9ED}"/>
              </a:ext>
            </a:extLst>
          </p:cNvPr>
          <p:cNvSpPr txBox="1"/>
          <p:nvPr/>
        </p:nvSpPr>
        <p:spPr>
          <a:xfrm>
            <a:off x="6784379" y="848537"/>
            <a:ext cx="2585964" cy="461665"/>
          </a:xfrm>
          <a:prstGeom prst="rect">
            <a:avLst/>
          </a:prstGeom>
          <a:noFill/>
        </p:spPr>
        <p:txBody>
          <a:bodyPr wrap="none" rtlCol="0">
            <a:spAutoFit/>
          </a:bodyPr>
          <a:lstStyle/>
          <a:p>
            <a:r>
              <a:rPr lang="en-US" sz="2400" dirty="0">
                <a:solidFill>
                  <a:srgbClr val="584026"/>
                </a:solidFill>
                <a:latin typeface="Bahnschrift SemiLight" panose="020B0502040204020203" pitchFamily="34" charset="0"/>
              </a:rPr>
              <a:t>INTERPRETATION</a:t>
            </a:r>
          </a:p>
        </p:txBody>
      </p:sp>
      <p:sp>
        <p:nvSpPr>
          <p:cNvPr id="121" name="TextBox 120">
            <a:extLst>
              <a:ext uri="{FF2B5EF4-FFF2-40B4-BE49-F238E27FC236}">
                <a16:creationId xmlns:a16="http://schemas.microsoft.com/office/drawing/2014/main" id="{ECFEAB69-22A5-4858-A5CE-66251B46038E}"/>
              </a:ext>
            </a:extLst>
          </p:cNvPr>
          <p:cNvSpPr txBox="1"/>
          <p:nvPr/>
        </p:nvSpPr>
        <p:spPr>
          <a:xfrm>
            <a:off x="5227264" y="1892864"/>
            <a:ext cx="5981535" cy="3139321"/>
          </a:xfrm>
          <a:prstGeom prst="rect">
            <a:avLst/>
          </a:prstGeom>
          <a:noFill/>
        </p:spPr>
        <p:txBody>
          <a:bodyPr wrap="square" rtlCol="0">
            <a:spAutoFit/>
          </a:bodyPr>
          <a:lstStyle/>
          <a:p>
            <a:r>
              <a:rPr lang="en-US" dirty="0"/>
              <a:t>The result tell us that:</a:t>
            </a:r>
          </a:p>
          <a:p>
            <a:pPr marL="342900" indent="-342900">
              <a:buAutoNum type="arabicPeriod"/>
            </a:pPr>
            <a:r>
              <a:rPr lang="en-US" dirty="0"/>
              <a:t>The less update </a:t>
            </a:r>
            <a:r>
              <a:rPr lang="en-US" dirty="0" err="1"/>
              <a:t>last_pymnt_d</a:t>
            </a:r>
            <a:r>
              <a:rPr lang="en-US" dirty="0"/>
              <a:t> is more likely to default.</a:t>
            </a:r>
          </a:p>
          <a:p>
            <a:pPr marL="342900" indent="-342900">
              <a:buAutoNum type="arabicPeriod"/>
            </a:pPr>
            <a:r>
              <a:rPr lang="en-US" dirty="0"/>
              <a:t>The lower </a:t>
            </a:r>
            <a:r>
              <a:rPr lang="en-US" dirty="0" err="1"/>
              <a:t>Last_pymnt_amnt</a:t>
            </a:r>
            <a:r>
              <a:rPr lang="en-US" dirty="0"/>
              <a:t> is more likely to default.</a:t>
            </a:r>
          </a:p>
          <a:p>
            <a:pPr marL="342900" indent="-342900">
              <a:buAutoNum type="arabicPeriod"/>
            </a:pPr>
            <a:r>
              <a:rPr lang="en-US" dirty="0"/>
              <a:t>The higher </a:t>
            </a:r>
            <a:r>
              <a:rPr lang="en-US" dirty="0" err="1"/>
              <a:t>out_prncp</a:t>
            </a:r>
            <a:r>
              <a:rPr lang="en-US" dirty="0"/>
              <a:t> is more likely to default.</a:t>
            </a:r>
          </a:p>
          <a:p>
            <a:pPr marL="342900" indent="-342900">
              <a:buAutoNum type="arabicPeriod"/>
            </a:pPr>
            <a:r>
              <a:rPr lang="en-US" dirty="0"/>
              <a:t>The lower </a:t>
            </a:r>
            <a:r>
              <a:rPr lang="en-US" dirty="0" err="1"/>
              <a:t>total_pymnt</a:t>
            </a:r>
            <a:r>
              <a:rPr lang="en-US" dirty="0"/>
              <a:t> is more likely to default.</a:t>
            </a:r>
          </a:p>
          <a:p>
            <a:pPr marL="342900" indent="-342900">
              <a:buAutoNum type="arabicPeriod"/>
            </a:pPr>
            <a:r>
              <a:rPr lang="en-US" dirty="0"/>
              <a:t>The higher </a:t>
            </a:r>
            <a:r>
              <a:rPr lang="en-US" dirty="0" err="1"/>
              <a:t>int_rate</a:t>
            </a:r>
            <a:r>
              <a:rPr lang="en-US" dirty="0"/>
              <a:t> is more likely to default.</a:t>
            </a:r>
          </a:p>
          <a:p>
            <a:pPr marL="342900" indent="-342900">
              <a:buAutoNum type="arabicPeriod"/>
            </a:pPr>
            <a:r>
              <a:rPr lang="en-US" dirty="0"/>
              <a:t>The less update </a:t>
            </a:r>
            <a:r>
              <a:rPr lang="en-US" dirty="0" err="1"/>
              <a:t>last_credit_pull_d</a:t>
            </a:r>
            <a:r>
              <a:rPr lang="en-US" dirty="0"/>
              <a:t> is more likely to default. </a:t>
            </a:r>
          </a:p>
          <a:p>
            <a:pPr marL="342900" indent="-342900">
              <a:buAutoNum type="arabicPeriod"/>
            </a:pPr>
            <a:r>
              <a:rPr lang="en-US" dirty="0"/>
              <a:t>The lower grade applicants are more likely to default. </a:t>
            </a:r>
          </a:p>
          <a:p>
            <a:pPr marL="342900" indent="-342900">
              <a:buAutoNum type="arabicPeriod"/>
            </a:pPr>
            <a:r>
              <a:rPr lang="en-US" dirty="0"/>
              <a:t>The longer term is more likely to default.</a:t>
            </a:r>
          </a:p>
          <a:p>
            <a:pPr marL="342900" indent="-342900">
              <a:buAutoNum type="arabicPeriod"/>
            </a:pPr>
            <a:r>
              <a:rPr lang="en-US" dirty="0"/>
              <a:t>The higher inq_last_6mths is more likely to default. </a:t>
            </a:r>
          </a:p>
          <a:p>
            <a:pPr marL="342900" indent="-342900">
              <a:buAutoNum type="arabicPeriod"/>
            </a:pPr>
            <a:r>
              <a:rPr lang="en-US" dirty="0"/>
              <a:t>Applicants who are </a:t>
            </a:r>
            <a:r>
              <a:rPr lang="en-US" dirty="0" err="1"/>
              <a:t>not_verified</a:t>
            </a:r>
            <a:r>
              <a:rPr lang="en-US" dirty="0"/>
              <a:t> are more likely to default.</a:t>
            </a:r>
          </a:p>
        </p:txBody>
      </p:sp>
      <p:grpSp>
        <p:nvGrpSpPr>
          <p:cNvPr id="67" name="Group 66">
            <a:extLst>
              <a:ext uri="{FF2B5EF4-FFF2-40B4-BE49-F238E27FC236}">
                <a16:creationId xmlns:a16="http://schemas.microsoft.com/office/drawing/2014/main" id="{9E9119BB-7948-4D1B-A5A5-0A9641D1A16D}"/>
              </a:ext>
            </a:extLst>
          </p:cNvPr>
          <p:cNvGrpSpPr/>
          <p:nvPr/>
        </p:nvGrpSpPr>
        <p:grpSpPr>
          <a:xfrm>
            <a:off x="643347" y="3810063"/>
            <a:ext cx="568346" cy="500744"/>
            <a:chOff x="2924629" y="3849243"/>
            <a:chExt cx="1388891" cy="1223691"/>
          </a:xfrm>
        </p:grpSpPr>
        <p:sp>
          <p:nvSpPr>
            <p:cNvPr id="68" name="Rectangle: Rounded Corners 67">
              <a:extLst>
                <a:ext uri="{FF2B5EF4-FFF2-40B4-BE49-F238E27FC236}">
                  <a16:creationId xmlns:a16="http://schemas.microsoft.com/office/drawing/2014/main" id="{CD8AF2D4-8247-4DE7-8DE8-6CF4A6A60C88}"/>
                </a:ext>
              </a:extLst>
            </p:cNvPr>
            <p:cNvSpPr/>
            <p:nvPr/>
          </p:nvSpPr>
          <p:spPr>
            <a:xfrm>
              <a:off x="2927683" y="3849243"/>
              <a:ext cx="889827" cy="620889"/>
            </a:xfrm>
            <a:prstGeom prst="roundRect">
              <a:avLst/>
            </a:prstGeom>
            <a:solidFill>
              <a:srgbClr val="A9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6F6C05B9-36E8-4A30-8F0D-2986C25EB46B}"/>
                </a:ext>
              </a:extLst>
            </p:cNvPr>
            <p:cNvSpPr/>
            <p:nvPr/>
          </p:nvSpPr>
          <p:spPr>
            <a:xfrm>
              <a:off x="2924629" y="4087952"/>
              <a:ext cx="1388891" cy="984982"/>
            </a:xfrm>
            <a:prstGeom prst="roundRect">
              <a:avLst>
                <a:gd name="adj" fmla="val 20756"/>
              </a:avLst>
            </a:prstGeom>
            <a:solidFill>
              <a:srgbClr val="86A4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C93F2B4A-3D70-478D-896D-48106A119BA6}"/>
              </a:ext>
            </a:extLst>
          </p:cNvPr>
          <p:cNvGrpSpPr/>
          <p:nvPr/>
        </p:nvGrpSpPr>
        <p:grpSpPr>
          <a:xfrm>
            <a:off x="1395354" y="3737044"/>
            <a:ext cx="1218603" cy="718368"/>
            <a:chOff x="1355938" y="913304"/>
            <a:chExt cx="1218603" cy="718368"/>
          </a:xfrm>
        </p:grpSpPr>
        <p:sp>
          <p:nvSpPr>
            <p:cNvPr id="71" name="TextBox 70">
              <a:extLst>
                <a:ext uri="{FF2B5EF4-FFF2-40B4-BE49-F238E27FC236}">
                  <a16:creationId xmlns:a16="http://schemas.microsoft.com/office/drawing/2014/main" id="{6E36DD9D-3979-4E33-BB3C-5E691F30C28E}"/>
                </a:ext>
              </a:extLst>
            </p:cNvPr>
            <p:cNvSpPr txBox="1"/>
            <p:nvPr/>
          </p:nvSpPr>
          <p:spPr>
            <a:xfrm>
              <a:off x="1373728" y="913304"/>
              <a:ext cx="837537"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4</a:t>
              </a:r>
            </a:p>
          </p:txBody>
        </p:sp>
        <p:sp>
          <p:nvSpPr>
            <p:cNvPr id="72" name="TextBox 71">
              <a:extLst>
                <a:ext uri="{FF2B5EF4-FFF2-40B4-BE49-F238E27FC236}">
                  <a16:creationId xmlns:a16="http://schemas.microsoft.com/office/drawing/2014/main" id="{1C466D91-8722-4504-86C6-42F9B6C7D6ED}"/>
                </a:ext>
              </a:extLst>
            </p:cNvPr>
            <p:cNvSpPr txBox="1"/>
            <p:nvPr/>
          </p:nvSpPr>
          <p:spPr>
            <a:xfrm>
              <a:off x="1355938" y="1231562"/>
              <a:ext cx="1218603"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Modeling</a:t>
              </a:r>
            </a:p>
          </p:txBody>
        </p:sp>
      </p:grpSp>
      <p:grpSp>
        <p:nvGrpSpPr>
          <p:cNvPr id="73" name="Group 72">
            <a:extLst>
              <a:ext uri="{FF2B5EF4-FFF2-40B4-BE49-F238E27FC236}">
                <a16:creationId xmlns:a16="http://schemas.microsoft.com/office/drawing/2014/main" id="{CB78BD9F-8A0F-4596-ABD5-C81E35EC6F59}"/>
              </a:ext>
            </a:extLst>
          </p:cNvPr>
          <p:cNvGrpSpPr/>
          <p:nvPr/>
        </p:nvGrpSpPr>
        <p:grpSpPr>
          <a:xfrm>
            <a:off x="678450" y="2862225"/>
            <a:ext cx="574570" cy="506228"/>
            <a:chOff x="706665" y="3849243"/>
            <a:chExt cx="1388891" cy="1223691"/>
          </a:xfrm>
        </p:grpSpPr>
        <p:sp>
          <p:nvSpPr>
            <p:cNvPr id="85" name="Rectangle: Rounded Corners 84">
              <a:extLst>
                <a:ext uri="{FF2B5EF4-FFF2-40B4-BE49-F238E27FC236}">
                  <a16:creationId xmlns:a16="http://schemas.microsoft.com/office/drawing/2014/main" id="{80B2CF9B-2537-42D7-92DC-A711249A85CC}"/>
                </a:ext>
              </a:extLst>
            </p:cNvPr>
            <p:cNvSpPr/>
            <p:nvPr/>
          </p:nvSpPr>
          <p:spPr>
            <a:xfrm>
              <a:off x="709719" y="3849243"/>
              <a:ext cx="889827" cy="620889"/>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Rounded Corners 91">
              <a:extLst>
                <a:ext uri="{FF2B5EF4-FFF2-40B4-BE49-F238E27FC236}">
                  <a16:creationId xmlns:a16="http://schemas.microsoft.com/office/drawing/2014/main" id="{475D2B71-2789-4AD0-A240-6EBBDF29CD05}"/>
                </a:ext>
              </a:extLst>
            </p:cNvPr>
            <p:cNvSpPr/>
            <p:nvPr/>
          </p:nvSpPr>
          <p:spPr>
            <a:xfrm>
              <a:off x="706665" y="4087952"/>
              <a:ext cx="1388891" cy="98498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TextBox 111">
            <a:extLst>
              <a:ext uri="{FF2B5EF4-FFF2-40B4-BE49-F238E27FC236}">
                <a16:creationId xmlns:a16="http://schemas.microsoft.com/office/drawing/2014/main" id="{22FAB5EA-11E6-41A8-BC6D-E0AA38E0C4B0}"/>
              </a:ext>
            </a:extLst>
          </p:cNvPr>
          <p:cNvSpPr txBox="1"/>
          <p:nvPr/>
        </p:nvSpPr>
        <p:spPr>
          <a:xfrm>
            <a:off x="1455799" y="2752858"/>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3</a:t>
            </a:r>
          </a:p>
        </p:txBody>
      </p:sp>
      <p:sp>
        <p:nvSpPr>
          <p:cNvPr id="113" name="TextBox 112">
            <a:extLst>
              <a:ext uri="{FF2B5EF4-FFF2-40B4-BE49-F238E27FC236}">
                <a16:creationId xmlns:a16="http://schemas.microsoft.com/office/drawing/2014/main" id="{15DF7E9F-699C-452E-806E-A1B3372D2209}"/>
              </a:ext>
            </a:extLst>
          </p:cNvPr>
          <p:cNvSpPr txBox="1"/>
          <p:nvPr/>
        </p:nvSpPr>
        <p:spPr>
          <a:xfrm>
            <a:off x="1374926" y="3060834"/>
            <a:ext cx="1856598"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Preprocessing</a:t>
            </a:r>
          </a:p>
        </p:txBody>
      </p:sp>
      <p:grpSp>
        <p:nvGrpSpPr>
          <p:cNvPr id="124" name="Group 123">
            <a:extLst>
              <a:ext uri="{FF2B5EF4-FFF2-40B4-BE49-F238E27FC236}">
                <a16:creationId xmlns:a16="http://schemas.microsoft.com/office/drawing/2014/main" id="{4C2539F5-EECA-479B-A0CD-1623D35C4F9D}"/>
              </a:ext>
            </a:extLst>
          </p:cNvPr>
          <p:cNvGrpSpPr/>
          <p:nvPr/>
        </p:nvGrpSpPr>
        <p:grpSpPr>
          <a:xfrm>
            <a:off x="651135" y="975355"/>
            <a:ext cx="605196" cy="533211"/>
            <a:chOff x="544466" y="951247"/>
            <a:chExt cx="776745" cy="684355"/>
          </a:xfrm>
        </p:grpSpPr>
        <p:sp>
          <p:nvSpPr>
            <p:cNvPr id="125" name="Rectangle: Rounded Corners 124">
              <a:extLst>
                <a:ext uri="{FF2B5EF4-FFF2-40B4-BE49-F238E27FC236}">
                  <a16:creationId xmlns:a16="http://schemas.microsoft.com/office/drawing/2014/main" id="{D7950C2E-081C-45DE-85FD-005D9D043EC2}"/>
                </a:ext>
              </a:extLst>
            </p:cNvPr>
            <p:cNvSpPr/>
            <p:nvPr/>
          </p:nvSpPr>
          <p:spPr>
            <a:xfrm>
              <a:off x="546173" y="951247"/>
              <a:ext cx="497641" cy="34723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Rounded Corners 125">
              <a:extLst>
                <a:ext uri="{FF2B5EF4-FFF2-40B4-BE49-F238E27FC236}">
                  <a16:creationId xmlns:a16="http://schemas.microsoft.com/office/drawing/2014/main" id="{9DCCEBCC-9883-4803-B4DB-1C71B0FA6D0D}"/>
                </a:ext>
              </a:extLst>
            </p:cNvPr>
            <p:cNvSpPr/>
            <p:nvPr/>
          </p:nvSpPr>
          <p:spPr>
            <a:xfrm>
              <a:off x="544466" y="1084746"/>
              <a:ext cx="776745" cy="5508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7" name="Group 126">
            <a:extLst>
              <a:ext uri="{FF2B5EF4-FFF2-40B4-BE49-F238E27FC236}">
                <a16:creationId xmlns:a16="http://schemas.microsoft.com/office/drawing/2014/main" id="{F6FB6050-AC3D-421B-97B0-38889603BF44}"/>
              </a:ext>
            </a:extLst>
          </p:cNvPr>
          <p:cNvGrpSpPr/>
          <p:nvPr/>
        </p:nvGrpSpPr>
        <p:grpSpPr>
          <a:xfrm>
            <a:off x="683357" y="1924906"/>
            <a:ext cx="605196" cy="533211"/>
            <a:chOff x="2900587" y="1705210"/>
            <a:chExt cx="776744" cy="684354"/>
          </a:xfrm>
        </p:grpSpPr>
        <p:sp>
          <p:nvSpPr>
            <p:cNvPr id="128" name="Rectangle: Rounded Corners 127">
              <a:extLst>
                <a:ext uri="{FF2B5EF4-FFF2-40B4-BE49-F238E27FC236}">
                  <a16:creationId xmlns:a16="http://schemas.microsoft.com/office/drawing/2014/main" id="{10300AC1-0732-4BFE-A6EF-4FB9D2290B08}"/>
                </a:ext>
              </a:extLst>
            </p:cNvPr>
            <p:cNvSpPr/>
            <p:nvPr/>
          </p:nvSpPr>
          <p:spPr>
            <a:xfrm>
              <a:off x="2902295" y="1705210"/>
              <a:ext cx="497640" cy="347235"/>
            </a:xfrm>
            <a:prstGeom prst="roundRect">
              <a:avLst/>
            </a:prstGeom>
            <a:solidFill>
              <a:srgbClr val="D9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Rounded Corners 128">
              <a:extLst>
                <a:ext uri="{FF2B5EF4-FFF2-40B4-BE49-F238E27FC236}">
                  <a16:creationId xmlns:a16="http://schemas.microsoft.com/office/drawing/2014/main" id="{8094452F-BBDD-4AE2-977B-93845C2DD59B}"/>
                </a:ext>
              </a:extLst>
            </p:cNvPr>
            <p:cNvSpPr/>
            <p:nvPr/>
          </p:nvSpPr>
          <p:spPr>
            <a:xfrm>
              <a:off x="2900587" y="1838708"/>
              <a:ext cx="776744" cy="550856"/>
            </a:xfrm>
            <a:prstGeom prst="roundRect">
              <a:avLst>
                <a:gd name="adj" fmla="val 20756"/>
              </a:avLst>
            </a:prstGeom>
            <a:solidFill>
              <a:srgbClr val="AD8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Freeform: Shape 129">
            <a:hlinkClick r:id="rId8" action="ppaction://hlinksldjump"/>
            <a:extLst>
              <a:ext uri="{FF2B5EF4-FFF2-40B4-BE49-F238E27FC236}">
                <a16:creationId xmlns:a16="http://schemas.microsoft.com/office/drawing/2014/main" id="{A6AE3729-4431-4D91-BA41-D099CCDAFD62}"/>
              </a:ext>
            </a:extLst>
          </p:cNvPr>
          <p:cNvSpPr/>
          <p:nvPr/>
        </p:nvSpPr>
        <p:spPr>
          <a:xfrm rot="14261209" flipH="1">
            <a:off x="177006" y="119840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1" name="Group 130">
            <a:extLst>
              <a:ext uri="{FF2B5EF4-FFF2-40B4-BE49-F238E27FC236}">
                <a16:creationId xmlns:a16="http://schemas.microsoft.com/office/drawing/2014/main" id="{7791B639-99CE-4E1B-9133-078BAB86187D}"/>
              </a:ext>
            </a:extLst>
          </p:cNvPr>
          <p:cNvGrpSpPr/>
          <p:nvPr/>
        </p:nvGrpSpPr>
        <p:grpSpPr>
          <a:xfrm>
            <a:off x="1382987" y="952284"/>
            <a:ext cx="1542410" cy="679537"/>
            <a:chOff x="1382987" y="952284"/>
            <a:chExt cx="1542410" cy="679537"/>
          </a:xfrm>
        </p:grpSpPr>
        <p:sp>
          <p:nvSpPr>
            <p:cNvPr id="132" name="TextBox 131">
              <a:extLst>
                <a:ext uri="{FF2B5EF4-FFF2-40B4-BE49-F238E27FC236}">
                  <a16:creationId xmlns:a16="http://schemas.microsoft.com/office/drawing/2014/main" id="{C0D8C775-5873-4CB9-AFC4-2F78BA8AC26B}"/>
                </a:ext>
              </a:extLst>
            </p:cNvPr>
            <p:cNvSpPr txBox="1"/>
            <p:nvPr/>
          </p:nvSpPr>
          <p:spPr>
            <a:xfrm>
              <a:off x="1382987" y="952284"/>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1</a:t>
              </a:r>
            </a:p>
          </p:txBody>
        </p:sp>
        <p:sp>
          <p:nvSpPr>
            <p:cNvPr id="133" name="TextBox 132">
              <a:extLst>
                <a:ext uri="{FF2B5EF4-FFF2-40B4-BE49-F238E27FC236}">
                  <a16:creationId xmlns:a16="http://schemas.microsoft.com/office/drawing/2014/main" id="{20E3F61C-4DCC-462C-81DA-A898A7EBF25C}"/>
                </a:ext>
              </a:extLst>
            </p:cNvPr>
            <p:cNvSpPr txBox="1"/>
            <p:nvPr/>
          </p:nvSpPr>
          <p:spPr>
            <a:xfrm>
              <a:off x="1382987" y="1231711"/>
              <a:ext cx="1542410"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Preparation</a:t>
              </a:r>
            </a:p>
          </p:txBody>
        </p:sp>
      </p:grpSp>
      <p:grpSp>
        <p:nvGrpSpPr>
          <p:cNvPr id="134" name="Group 133">
            <a:extLst>
              <a:ext uri="{FF2B5EF4-FFF2-40B4-BE49-F238E27FC236}">
                <a16:creationId xmlns:a16="http://schemas.microsoft.com/office/drawing/2014/main" id="{BD515E05-3650-4E8B-AD46-DEDE05CAB5E9}"/>
              </a:ext>
            </a:extLst>
          </p:cNvPr>
          <p:cNvGrpSpPr/>
          <p:nvPr/>
        </p:nvGrpSpPr>
        <p:grpSpPr>
          <a:xfrm>
            <a:off x="1409062" y="1891919"/>
            <a:ext cx="843712" cy="755708"/>
            <a:chOff x="1333711" y="940361"/>
            <a:chExt cx="843712" cy="755708"/>
          </a:xfrm>
        </p:grpSpPr>
        <p:sp>
          <p:nvSpPr>
            <p:cNvPr id="135" name="TextBox 134">
              <a:extLst>
                <a:ext uri="{FF2B5EF4-FFF2-40B4-BE49-F238E27FC236}">
                  <a16:creationId xmlns:a16="http://schemas.microsoft.com/office/drawing/2014/main" id="{2CFC189B-8DEC-425B-B2A2-9BCA95B8DF19}"/>
                </a:ext>
              </a:extLst>
            </p:cNvPr>
            <p:cNvSpPr txBox="1"/>
            <p:nvPr/>
          </p:nvSpPr>
          <p:spPr>
            <a:xfrm>
              <a:off x="1339885" y="940361"/>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2</a:t>
              </a:r>
            </a:p>
          </p:txBody>
        </p:sp>
        <p:sp>
          <p:nvSpPr>
            <p:cNvPr id="136" name="TextBox 135">
              <a:extLst>
                <a:ext uri="{FF2B5EF4-FFF2-40B4-BE49-F238E27FC236}">
                  <a16:creationId xmlns:a16="http://schemas.microsoft.com/office/drawing/2014/main" id="{87AF445E-4527-499F-9412-ED789B6F3305}"/>
                </a:ext>
              </a:extLst>
            </p:cNvPr>
            <p:cNvSpPr txBox="1"/>
            <p:nvPr/>
          </p:nvSpPr>
          <p:spPr>
            <a:xfrm>
              <a:off x="1333711" y="1295959"/>
              <a:ext cx="673582"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EDA</a:t>
              </a:r>
            </a:p>
          </p:txBody>
        </p:sp>
      </p:grpSp>
      <p:sp>
        <p:nvSpPr>
          <p:cNvPr id="137" name="Freeform: Shape 136">
            <a:hlinkClick r:id="rId8" action="ppaction://hlinksldjump"/>
            <a:extLst>
              <a:ext uri="{FF2B5EF4-FFF2-40B4-BE49-F238E27FC236}">
                <a16:creationId xmlns:a16="http://schemas.microsoft.com/office/drawing/2014/main" id="{389455E2-465D-4563-9427-609B52DC369A}"/>
              </a:ext>
            </a:extLst>
          </p:cNvPr>
          <p:cNvSpPr/>
          <p:nvPr/>
        </p:nvSpPr>
        <p:spPr>
          <a:xfrm rot="14261209" flipH="1">
            <a:off x="202285" y="2135979"/>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8" name="Freeform: Shape 137">
            <a:hlinkClick r:id="rId8" action="ppaction://hlinksldjump"/>
            <a:extLst>
              <a:ext uri="{FF2B5EF4-FFF2-40B4-BE49-F238E27FC236}">
                <a16:creationId xmlns:a16="http://schemas.microsoft.com/office/drawing/2014/main" id="{3FDC88C6-318F-4A63-8CD4-61AA098CD75C}"/>
              </a:ext>
            </a:extLst>
          </p:cNvPr>
          <p:cNvSpPr/>
          <p:nvPr/>
        </p:nvSpPr>
        <p:spPr>
          <a:xfrm rot="14261209" flipH="1">
            <a:off x="202286" y="3073556"/>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9" name="Freeform: Shape 138">
            <a:hlinkClick r:id="rId8" action="ppaction://hlinksldjump"/>
            <a:extLst>
              <a:ext uri="{FF2B5EF4-FFF2-40B4-BE49-F238E27FC236}">
                <a16:creationId xmlns:a16="http://schemas.microsoft.com/office/drawing/2014/main" id="{323E5BB8-27CE-44FB-9FAB-7AD3EEE3B42A}"/>
              </a:ext>
            </a:extLst>
          </p:cNvPr>
          <p:cNvSpPr/>
          <p:nvPr/>
        </p:nvSpPr>
        <p:spPr>
          <a:xfrm rot="14261209" flipH="1">
            <a:off x="225953" y="4037856"/>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descr="Presentation with pie chart">
            <a:extLst>
              <a:ext uri="{FF2B5EF4-FFF2-40B4-BE49-F238E27FC236}">
                <a16:creationId xmlns:a16="http://schemas.microsoft.com/office/drawing/2014/main" id="{F009F158-648A-4A60-AD70-E1DD4AE6620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57899" y="4844820"/>
            <a:ext cx="1929588" cy="1929588"/>
          </a:xfrm>
          <a:prstGeom prst="rect">
            <a:avLst/>
          </a:prstGeom>
        </p:spPr>
      </p:pic>
    </p:spTree>
    <p:extLst>
      <p:ext uri="{BB962C8B-B14F-4D97-AF65-F5344CB8AC3E}">
        <p14:creationId xmlns:p14="http://schemas.microsoft.com/office/powerpoint/2010/main" val="2565071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F8F5C8"/>
        </a:solidFill>
        <a:effectLst/>
      </p:bgPr>
    </p:bg>
    <p:spTree>
      <p:nvGrpSpPr>
        <p:cNvPr id="1" name=""/>
        <p:cNvGrpSpPr/>
        <p:nvPr/>
      </p:nvGrpSpPr>
      <p:grpSpPr>
        <a:xfrm>
          <a:off x="0" y="0"/>
          <a:ext cx="0" cy="0"/>
          <a:chOff x="0" y="0"/>
          <a:chExt cx="0" cy="0"/>
        </a:xfrm>
      </p:grpSpPr>
      <p:sp>
        <p:nvSpPr>
          <p:cNvPr id="146" name="TextBox 145">
            <a:extLst>
              <a:ext uri="{FF2B5EF4-FFF2-40B4-BE49-F238E27FC236}">
                <a16:creationId xmlns:a16="http://schemas.microsoft.com/office/drawing/2014/main" id="{DE821A1B-7BEB-4083-B6BE-B2F93ED06865}"/>
              </a:ext>
            </a:extLst>
          </p:cNvPr>
          <p:cNvSpPr txBox="1"/>
          <p:nvPr/>
        </p:nvSpPr>
        <p:spPr>
          <a:xfrm>
            <a:off x="4185151" y="1271905"/>
            <a:ext cx="7640912" cy="5909310"/>
          </a:xfrm>
          <a:prstGeom prst="rect">
            <a:avLst/>
          </a:prstGeom>
          <a:noFill/>
        </p:spPr>
        <p:txBody>
          <a:bodyPr wrap="square" rtlCol="0">
            <a:spAutoFit/>
          </a:bodyPr>
          <a:lstStyle/>
          <a:p>
            <a:pPr marL="342900" indent="-342900">
              <a:buAutoNum type="arabicPeriod"/>
            </a:pPr>
            <a:r>
              <a:rPr lang="en-US" dirty="0"/>
              <a:t>Identify any seasonal or cyclical patterns that could help optimize payment reminders or collection strategies.</a:t>
            </a:r>
          </a:p>
          <a:p>
            <a:pPr marL="342900" indent="-342900">
              <a:buAutoNum type="arabicPeriod"/>
            </a:pPr>
            <a:r>
              <a:rPr lang="en-US" dirty="0"/>
              <a:t>Explore ways to incentivize borrowers to make faster payments.</a:t>
            </a:r>
          </a:p>
          <a:p>
            <a:pPr marL="342900" indent="-342900">
              <a:buAutoNum type="arabicPeriod"/>
            </a:pPr>
            <a:r>
              <a:rPr lang="en-US" dirty="0"/>
              <a:t>Try targeted campaigns to encourage borrowers to make additional payments or refinance their loans to reduce the principal faster.</a:t>
            </a:r>
          </a:p>
          <a:p>
            <a:pPr marL="342900" indent="-342900">
              <a:buAutoNum type="arabicPeriod"/>
            </a:pPr>
            <a:r>
              <a:rPr lang="en-US" dirty="0"/>
              <a:t>Monitor and improve customer experience to ensure borrowers feel they are getting value for their payments. </a:t>
            </a:r>
          </a:p>
          <a:p>
            <a:pPr marL="342900" indent="-342900">
              <a:buAutoNum type="arabicPeriod"/>
            </a:pPr>
            <a:r>
              <a:rPr lang="en-US" dirty="0"/>
              <a:t>Consider adjusting interest rates to stay competitive or attract borrowers with more favorable rates.</a:t>
            </a:r>
          </a:p>
          <a:p>
            <a:pPr marL="342900" indent="-342900">
              <a:buAutoNum type="arabicPeriod"/>
            </a:pPr>
            <a:r>
              <a:rPr lang="en-US" dirty="0"/>
              <a:t>Monitor and update credit information regularly to ensure accurate and up-to-date credit assessments. </a:t>
            </a:r>
          </a:p>
          <a:p>
            <a:pPr marL="342900" indent="-342900">
              <a:buAutoNum type="arabicPeriod"/>
            </a:pPr>
            <a:r>
              <a:rPr lang="en-US" dirty="0"/>
              <a:t>Develop tailored strategies for different loan grades to manage risk effectively and optimize loan portfolio performance.</a:t>
            </a:r>
          </a:p>
          <a:p>
            <a:pPr marL="342900" indent="-342900">
              <a:buAutoNum type="arabicPeriod"/>
            </a:pPr>
            <a:r>
              <a:rPr lang="en-US" dirty="0"/>
              <a:t>Explore options for shorter or longer loan terms based on customer demand and market trends.</a:t>
            </a:r>
          </a:p>
          <a:p>
            <a:pPr marL="342900" indent="-342900">
              <a:buAutoNum type="arabicPeriod"/>
            </a:pPr>
            <a:r>
              <a:rPr lang="en-US" dirty="0"/>
              <a:t>Provide discounts, rewards, or personalized offers based on payment behavior.</a:t>
            </a:r>
          </a:p>
          <a:p>
            <a:pPr marL="342900" indent="-342900">
              <a:buAutoNum type="arabicPeriod"/>
            </a:pPr>
            <a:r>
              <a:rPr lang="en-US" dirty="0"/>
              <a:t>Consider implementing stricter verification processes or</a:t>
            </a:r>
          </a:p>
          <a:p>
            <a:r>
              <a:rPr lang="en-US" dirty="0"/>
              <a:t>       providing additional incentives for verified borrowers.</a:t>
            </a:r>
          </a:p>
          <a:p>
            <a:br>
              <a:rPr lang="en-US" dirty="0"/>
            </a:br>
            <a:endParaRPr lang="en-US" dirty="0"/>
          </a:p>
        </p:txBody>
      </p:sp>
      <p:sp>
        <p:nvSpPr>
          <p:cNvPr id="78" name="Rectangle 77">
            <a:extLst>
              <a:ext uri="{FF2B5EF4-FFF2-40B4-BE49-F238E27FC236}">
                <a16:creationId xmlns:a16="http://schemas.microsoft.com/office/drawing/2014/main" id="{8FB1647C-D53C-4071-B24F-1B06C72E90AF}"/>
              </a:ext>
            </a:extLst>
          </p:cNvPr>
          <p:cNvSpPr/>
          <p:nvPr/>
        </p:nvSpPr>
        <p:spPr>
          <a:xfrm>
            <a:off x="3930734" y="0"/>
            <a:ext cx="150916" cy="6858001"/>
          </a:xfrm>
          <a:prstGeom prst="rect">
            <a:avLst/>
          </a:prstGeom>
          <a:solidFill>
            <a:srgbClr val="ECE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1DF343CF-C93E-4F0B-B7E5-6D1BC78A2951}"/>
              </a:ext>
            </a:extLst>
          </p:cNvPr>
          <p:cNvSpPr/>
          <p:nvPr/>
        </p:nvSpPr>
        <p:spPr>
          <a:xfrm>
            <a:off x="3930734" y="5516536"/>
            <a:ext cx="150916" cy="802610"/>
          </a:xfrm>
          <a:prstGeom prst="roundRect">
            <a:avLst>
              <a:gd name="adj" fmla="val 48809"/>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B28A9BF-71F0-4AA2-9B28-4B51868A9A01}"/>
              </a:ext>
            </a:extLst>
          </p:cNvPr>
          <p:cNvSpPr/>
          <p:nvPr/>
        </p:nvSpPr>
        <p:spPr>
          <a:xfrm>
            <a:off x="0" y="0"/>
            <a:ext cx="12192000" cy="496957"/>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99CFBD9-5ACE-4F9B-A6FD-258916DF9660}"/>
              </a:ext>
            </a:extLst>
          </p:cNvPr>
          <p:cNvSpPr/>
          <p:nvPr/>
        </p:nvSpPr>
        <p:spPr>
          <a:xfrm>
            <a:off x="10734261" y="129208"/>
            <a:ext cx="238539" cy="238539"/>
          </a:xfrm>
          <a:prstGeom prst="ellipse">
            <a:avLst/>
          </a:prstGeom>
          <a:solidFill>
            <a:srgbClr val="E2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647C7CA-B268-4211-8EFD-291E8034778F}"/>
              </a:ext>
            </a:extLst>
          </p:cNvPr>
          <p:cNvSpPr/>
          <p:nvPr/>
        </p:nvSpPr>
        <p:spPr>
          <a:xfrm>
            <a:off x="11188851" y="129207"/>
            <a:ext cx="238539" cy="238539"/>
          </a:xfrm>
          <a:prstGeom prst="ellipse">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FDF875F5-2596-4AC4-9F9F-4B456D3CBC65}"/>
              </a:ext>
            </a:extLst>
          </p:cNvPr>
          <p:cNvSpPr/>
          <p:nvPr/>
        </p:nvSpPr>
        <p:spPr>
          <a:xfrm>
            <a:off x="11643441" y="129206"/>
            <a:ext cx="238539" cy="238539"/>
          </a:xfrm>
          <a:prstGeom prst="ellipse">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EA6B98E5-14A4-4E06-8A93-5AF5805DAD90}"/>
              </a:ext>
            </a:extLst>
          </p:cNvPr>
          <p:cNvSpPr/>
          <p:nvPr/>
        </p:nvSpPr>
        <p:spPr>
          <a:xfrm>
            <a:off x="8035" y="-1"/>
            <a:ext cx="966000" cy="496957"/>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Minus Sign 292">
            <a:extLst>
              <a:ext uri="{FF2B5EF4-FFF2-40B4-BE49-F238E27FC236}">
                <a16:creationId xmlns:a16="http://schemas.microsoft.com/office/drawing/2014/main" id="{2D60050F-60BF-4FDD-8FFD-004B284DB85B}"/>
              </a:ext>
            </a:extLst>
          </p:cNvPr>
          <p:cNvSpPr/>
          <p:nvPr/>
        </p:nvSpPr>
        <p:spPr>
          <a:xfrm>
            <a:off x="215948" y="15257"/>
            <a:ext cx="466436" cy="466436"/>
          </a:xfrm>
          <a:prstGeom prst="mathMinus">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id="{6B857509-A4D4-4341-8275-64DBC77C2343}"/>
              </a:ext>
            </a:extLst>
          </p:cNvPr>
          <p:cNvSpPr/>
          <p:nvPr/>
        </p:nvSpPr>
        <p:spPr>
          <a:xfrm>
            <a:off x="526160" y="5682791"/>
            <a:ext cx="3032216" cy="395430"/>
          </a:xfrm>
          <a:prstGeom prst="roundRect">
            <a:avLst>
              <a:gd name="adj" fmla="val 45522"/>
            </a:avLst>
          </a:prstGeom>
          <a:solidFill>
            <a:srgbClr val="AD8949"/>
          </a:solidFill>
          <a:ln w="38100">
            <a:solidFill>
              <a:srgbClr val="AD8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hlinkClick r:id="rId2" action="ppaction://hlinksldjump"/>
            <a:extLst>
              <a:ext uri="{FF2B5EF4-FFF2-40B4-BE49-F238E27FC236}">
                <a16:creationId xmlns:a16="http://schemas.microsoft.com/office/drawing/2014/main" id="{7763FB99-EA2F-446A-BFE9-AA1D4CEDC675}"/>
              </a:ext>
            </a:extLst>
          </p:cNvPr>
          <p:cNvSpPr txBox="1"/>
          <p:nvPr/>
        </p:nvSpPr>
        <p:spPr>
          <a:xfrm>
            <a:off x="879948" y="5347259"/>
            <a:ext cx="2238113" cy="338554"/>
          </a:xfrm>
          <a:prstGeom prst="rect">
            <a:avLst/>
          </a:prstGeom>
          <a:noFill/>
        </p:spPr>
        <p:txBody>
          <a:bodyPr wrap="square" rtlCol="0">
            <a:spAutoFit/>
          </a:bodyPr>
          <a:lstStyle/>
          <a:p>
            <a:r>
              <a:rPr lang="en-US" sz="1600" b="1" dirty="0">
                <a:solidFill>
                  <a:srgbClr val="AD8949"/>
                </a:solidFill>
                <a:latin typeface="Bahnschrift Light" panose="020B0502040204020203" pitchFamily="34" charset="0"/>
              </a:rPr>
              <a:t>Interpretation</a:t>
            </a:r>
          </a:p>
        </p:txBody>
      </p:sp>
      <p:sp>
        <p:nvSpPr>
          <p:cNvPr id="84" name="TextBox 83">
            <a:hlinkClick r:id="rId3" action="ppaction://hlinksldjump"/>
            <a:extLst>
              <a:ext uri="{FF2B5EF4-FFF2-40B4-BE49-F238E27FC236}">
                <a16:creationId xmlns:a16="http://schemas.microsoft.com/office/drawing/2014/main" id="{8B19CB74-233C-4EE0-92C1-128B8C8A1AFC}"/>
              </a:ext>
            </a:extLst>
          </p:cNvPr>
          <p:cNvSpPr txBox="1"/>
          <p:nvPr/>
        </p:nvSpPr>
        <p:spPr>
          <a:xfrm>
            <a:off x="873025" y="5716705"/>
            <a:ext cx="2685351" cy="338554"/>
          </a:xfrm>
          <a:prstGeom prst="rect">
            <a:avLst/>
          </a:prstGeom>
          <a:noFill/>
        </p:spPr>
        <p:txBody>
          <a:bodyPr wrap="none" rtlCol="0">
            <a:spAutoFit/>
          </a:bodyPr>
          <a:lstStyle/>
          <a:p>
            <a:r>
              <a:rPr lang="en-US" sz="1600" b="1" dirty="0">
                <a:solidFill>
                  <a:schemeClr val="bg1"/>
                </a:solidFill>
                <a:latin typeface="Bahnschrift Light" panose="020B0502040204020203" pitchFamily="34" charset="0"/>
              </a:rPr>
              <a:t>Business Recommendation</a:t>
            </a:r>
          </a:p>
        </p:txBody>
      </p:sp>
      <p:sp>
        <p:nvSpPr>
          <p:cNvPr id="87" name="Flowchart: Connector 86">
            <a:extLst>
              <a:ext uri="{FF2B5EF4-FFF2-40B4-BE49-F238E27FC236}">
                <a16:creationId xmlns:a16="http://schemas.microsoft.com/office/drawing/2014/main" id="{82085315-CE12-4467-8E88-9797FC7A2E0A}"/>
              </a:ext>
            </a:extLst>
          </p:cNvPr>
          <p:cNvSpPr/>
          <p:nvPr/>
        </p:nvSpPr>
        <p:spPr>
          <a:xfrm>
            <a:off x="730313" y="5459083"/>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584026"/>
              </a:solidFill>
            </a:endParaRPr>
          </a:p>
        </p:txBody>
      </p:sp>
      <p:sp>
        <p:nvSpPr>
          <p:cNvPr id="91" name="Flowchart: Connector 90">
            <a:extLst>
              <a:ext uri="{FF2B5EF4-FFF2-40B4-BE49-F238E27FC236}">
                <a16:creationId xmlns:a16="http://schemas.microsoft.com/office/drawing/2014/main" id="{2696AD10-7835-4587-9CED-26EFF2833958}"/>
              </a:ext>
            </a:extLst>
          </p:cNvPr>
          <p:cNvSpPr/>
          <p:nvPr/>
        </p:nvSpPr>
        <p:spPr>
          <a:xfrm>
            <a:off x="736545" y="5809614"/>
            <a:ext cx="146173" cy="14617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6" name="Rectangle: Rounded Corners 105">
            <a:extLst>
              <a:ext uri="{FF2B5EF4-FFF2-40B4-BE49-F238E27FC236}">
                <a16:creationId xmlns:a16="http://schemas.microsoft.com/office/drawing/2014/main" id="{5E73C438-8989-44DF-951D-F70B7A755214}"/>
              </a:ext>
            </a:extLst>
          </p:cNvPr>
          <p:cNvSpPr/>
          <p:nvPr/>
        </p:nvSpPr>
        <p:spPr>
          <a:xfrm>
            <a:off x="684695" y="4792538"/>
            <a:ext cx="568346" cy="403062"/>
          </a:xfrm>
          <a:prstGeom prst="roundRect">
            <a:avLst>
              <a:gd name="adj" fmla="val 20756"/>
            </a:avLst>
          </a:prstGeom>
          <a:solidFill>
            <a:srgbClr val="E39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FD2EB75E-6E74-49A9-BC65-155627FEBEBC}"/>
              </a:ext>
            </a:extLst>
          </p:cNvPr>
          <p:cNvGrpSpPr/>
          <p:nvPr/>
        </p:nvGrpSpPr>
        <p:grpSpPr>
          <a:xfrm>
            <a:off x="10217178" y="6078930"/>
            <a:ext cx="611940" cy="539153"/>
            <a:chOff x="9883664" y="6193794"/>
            <a:chExt cx="611940" cy="539153"/>
          </a:xfrm>
        </p:grpSpPr>
        <p:grpSp>
          <p:nvGrpSpPr>
            <p:cNvPr id="90" name="Group 89">
              <a:extLst>
                <a:ext uri="{FF2B5EF4-FFF2-40B4-BE49-F238E27FC236}">
                  <a16:creationId xmlns:a16="http://schemas.microsoft.com/office/drawing/2014/main" id="{835A7B3C-7110-4E11-8CCA-47AB80038381}"/>
                </a:ext>
              </a:extLst>
            </p:cNvPr>
            <p:cNvGrpSpPr/>
            <p:nvPr/>
          </p:nvGrpSpPr>
          <p:grpSpPr>
            <a:xfrm>
              <a:off x="9883664" y="6193794"/>
              <a:ext cx="611940" cy="539153"/>
              <a:chOff x="484952" y="709037"/>
              <a:chExt cx="874321" cy="770326"/>
            </a:xfrm>
          </p:grpSpPr>
          <p:sp>
            <p:nvSpPr>
              <p:cNvPr id="101" name="Rectangle: Rounded Corners 100">
                <a:extLst>
                  <a:ext uri="{FF2B5EF4-FFF2-40B4-BE49-F238E27FC236}">
                    <a16:creationId xmlns:a16="http://schemas.microsoft.com/office/drawing/2014/main" id="{C023C95D-AE04-4F82-A59A-900E12E746F6}"/>
                  </a:ext>
                </a:extLst>
              </p:cNvPr>
              <p:cNvSpPr/>
              <p:nvPr/>
            </p:nvSpPr>
            <p:spPr>
              <a:xfrm>
                <a:off x="486874" y="709037"/>
                <a:ext cx="560155" cy="39085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101">
                <a:extLst>
                  <a:ext uri="{FF2B5EF4-FFF2-40B4-BE49-F238E27FC236}">
                    <a16:creationId xmlns:a16="http://schemas.microsoft.com/office/drawing/2014/main" id="{387AC5A7-9F21-416C-81D3-8CAEBBDB522D}"/>
                  </a:ext>
                </a:extLst>
              </p:cNvPr>
              <p:cNvSpPr/>
              <p:nvPr/>
            </p:nvSpPr>
            <p:spPr>
              <a:xfrm>
                <a:off x="484952" y="859307"/>
                <a:ext cx="874321" cy="6200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0" name="Picture 99">
              <a:hlinkClick r:id="rId4" action="ppaction://hlinksldjump"/>
              <a:extLst>
                <a:ext uri="{FF2B5EF4-FFF2-40B4-BE49-F238E27FC236}">
                  <a16:creationId xmlns:a16="http://schemas.microsoft.com/office/drawing/2014/main" id="{D7261B6A-3684-4B1A-85CF-4B80377B71F9}"/>
                </a:ext>
              </a:extLst>
            </p:cNvPr>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83114" y="6336567"/>
              <a:ext cx="391286" cy="391286"/>
            </a:xfrm>
            <a:prstGeom prst="rect">
              <a:avLst/>
            </a:prstGeom>
          </p:spPr>
        </p:pic>
      </p:grpSp>
      <p:grpSp>
        <p:nvGrpSpPr>
          <p:cNvPr id="103" name="Group 102">
            <a:extLst>
              <a:ext uri="{FF2B5EF4-FFF2-40B4-BE49-F238E27FC236}">
                <a16:creationId xmlns:a16="http://schemas.microsoft.com/office/drawing/2014/main" id="{74E9CFA2-058E-4CA5-8275-774F55C6B951}"/>
              </a:ext>
            </a:extLst>
          </p:cNvPr>
          <p:cNvGrpSpPr/>
          <p:nvPr/>
        </p:nvGrpSpPr>
        <p:grpSpPr>
          <a:xfrm>
            <a:off x="11057729" y="6074598"/>
            <a:ext cx="611940" cy="539153"/>
            <a:chOff x="10787688" y="6200016"/>
            <a:chExt cx="611940" cy="539153"/>
          </a:xfrm>
        </p:grpSpPr>
        <p:grpSp>
          <p:nvGrpSpPr>
            <p:cNvPr id="104" name="Group 103">
              <a:extLst>
                <a:ext uri="{FF2B5EF4-FFF2-40B4-BE49-F238E27FC236}">
                  <a16:creationId xmlns:a16="http://schemas.microsoft.com/office/drawing/2014/main" id="{5841ABD1-3123-4245-A82F-360C7E988C6E}"/>
                </a:ext>
              </a:extLst>
            </p:cNvPr>
            <p:cNvGrpSpPr/>
            <p:nvPr/>
          </p:nvGrpSpPr>
          <p:grpSpPr>
            <a:xfrm>
              <a:off x="10787688" y="6200016"/>
              <a:ext cx="611940" cy="539153"/>
              <a:chOff x="503911" y="1189107"/>
              <a:chExt cx="621236" cy="547344"/>
            </a:xfrm>
          </p:grpSpPr>
          <p:sp>
            <p:nvSpPr>
              <p:cNvPr id="110" name="Rectangle: Rounded Corners 109">
                <a:extLst>
                  <a:ext uri="{FF2B5EF4-FFF2-40B4-BE49-F238E27FC236}">
                    <a16:creationId xmlns:a16="http://schemas.microsoft.com/office/drawing/2014/main" id="{3E1797E2-6FC0-42E8-82CA-C80B794A2454}"/>
                  </a:ext>
                </a:extLst>
              </p:cNvPr>
              <p:cNvSpPr/>
              <p:nvPr/>
            </p:nvSpPr>
            <p:spPr>
              <a:xfrm>
                <a:off x="505277" y="1189107"/>
                <a:ext cx="398010" cy="277717"/>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Rounded Corners 110">
                <a:extLst>
                  <a:ext uri="{FF2B5EF4-FFF2-40B4-BE49-F238E27FC236}">
                    <a16:creationId xmlns:a16="http://schemas.microsoft.com/office/drawing/2014/main" id="{13783885-627A-40C8-9D01-A2476445833F}"/>
                  </a:ext>
                </a:extLst>
              </p:cNvPr>
              <p:cNvSpPr/>
              <p:nvPr/>
            </p:nvSpPr>
            <p:spPr>
              <a:xfrm>
                <a:off x="503911" y="1295879"/>
                <a:ext cx="621236" cy="44057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5" name="Picture 104">
              <a:hlinkClick r:id="rId6" action="ppaction://hlinksldjump"/>
              <a:extLst>
                <a:ext uri="{FF2B5EF4-FFF2-40B4-BE49-F238E27FC236}">
                  <a16:creationId xmlns:a16="http://schemas.microsoft.com/office/drawing/2014/main" id="{51E6A2E7-818D-491F-87B2-0782D98945C0}"/>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905213" y="6334004"/>
              <a:ext cx="351752" cy="351752"/>
            </a:xfrm>
            <a:prstGeom prst="rect">
              <a:avLst/>
            </a:prstGeom>
          </p:spPr>
        </p:pic>
      </p:grpSp>
      <p:grpSp>
        <p:nvGrpSpPr>
          <p:cNvPr id="10" name="Group 9">
            <a:extLst>
              <a:ext uri="{FF2B5EF4-FFF2-40B4-BE49-F238E27FC236}">
                <a16:creationId xmlns:a16="http://schemas.microsoft.com/office/drawing/2014/main" id="{E68F0633-7A13-475D-B5DD-4A53D60144A9}"/>
              </a:ext>
            </a:extLst>
          </p:cNvPr>
          <p:cNvGrpSpPr/>
          <p:nvPr/>
        </p:nvGrpSpPr>
        <p:grpSpPr>
          <a:xfrm>
            <a:off x="5630494" y="582945"/>
            <a:ext cx="4959716" cy="600499"/>
            <a:chOff x="5781152" y="829981"/>
            <a:chExt cx="4508109" cy="600499"/>
          </a:xfrm>
        </p:grpSpPr>
        <p:sp>
          <p:nvSpPr>
            <p:cNvPr id="119" name="Rectangle: Rounded Corners 118">
              <a:extLst>
                <a:ext uri="{FF2B5EF4-FFF2-40B4-BE49-F238E27FC236}">
                  <a16:creationId xmlns:a16="http://schemas.microsoft.com/office/drawing/2014/main" id="{8C44EECF-B61C-4A04-BF8E-7D21411CF408}"/>
                </a:ext>
              </a:extLst>
            </p:cNvPr>
            <p:cNvSpPr/>
            <p:nvPr/>
          </p:nvSpPr>
          <p:spPr>
            <a:xfrm>
              <a:off x="5818480" y="874198"/>
              <a:ext cx="4470781" cy="556282"/>
            </a:xfrm>
            <a:prstGeom prst="roundRect">
              <a:avLst>
                <a:gd name="adj" fmla="val 19276"/>
              </a:avLst>
            </a:prstGeom>
            <a:solidFill>
              <a:srgbClr val="584026"/>
            </a:solidFill>
            <a:ln w="28575">
              <a:solidFill>
                <a:srgbClr val="584026"/>
              </a:solidFill>
              <a:extLst>
                <a:ext uri="{C807C97D-BFC1-408E-A445-0C87EB9F89A2}">
                  <ask:lineSketchStyleProps xmlns:ask="http://schemas.microsoft.com/office/drawing/2018/sketchyshapes" sd="2066519390">
                    <a:custGeom>
                      <a:avLst/>
                      <a:gdLst>
                        <a:gd name="connsiteX0" fmla="*/ 0 w 4462463"/>
                        <a:gd name="connsiteY0" fmla="*/ 208828 h 556282"/>
                        <a:gd name="connsiteX1" fmla="*/ 208828 w 4462463"/>
                        <a:gd name="connsiteY1" fmla="*/ 0 h 556282"/>
                        <a:gd name="connsiteX2" fmla="*/ 705761 w 4462463"/>
                        <a:gd name="connsiteY2" fmla="*/ 0 h 556282"/>
                        <a:gd name="connsiteX3" fmla="*/ 1202695 w 4462463"/>
                        <a:gd name="connsiteY3" fmla="*/ 0 h 556282"/>
                        <a:gd name="connsiteX4" fmla="*/ 1861421 w 4462463"/>
                        <a:gd name="connsiteY4" fmla="*/ 0 h 556282"/>
                        <a:gd name="connsiteX5" fmla="*/ 2439250 w 4462463"/>
                        <a:gd name="connsiteY5" fmla="*/ 0 h 556282"/>
                        <a:gd name="connsiteX6" fmla="*/ 3057528 w 4462463"/>
                        <a:gd name="connsiteY6" fmla="*/ 0 h 556282"/>
                        <a:gd name="connsiteX7" fmla="*/ 3594909 w 4462463"/>
                        <a:gd name="connsiteY7" fmla="*/ 0 h 556282"/>
                        <a:gd name="connsiteX8" fmla="*/ 4253635 w 4462463"/>
                        <a:gd name="connsiteY8" fmla="*/ 0 h 556282"/>
                        <a:gd name="connsiteX9" fmla="*/ 4462463 w 4462463"/>
                        <a:gd name="connsiteY9" fmla="*/ 208828 h 556282"/>
                        <a:gd name="connsiteX10" fmla="*/ 4462463 w 4462463"/>
                        <a:gd name="connsiteY10" fmla="*/ 347454 h 556282"/>
                        <a:gd name="connsiteX11" fmla="*/ 4253635 w 4462463"/>
                        <a:gd name="connsiteY11" fmla="*/ 556282 h 556282"/>
                        <a:gd name="connsiteX12" fmla="*/ 3675805 w 4462463"/>
                        <a:gd name="connsiteY12" fmla="*/ 556282 h 556282"/>
                        <a:gd name="connsiteX13" fmla="*/ 3138424 w 4462463"/>
                        <a:gd name="connsiteY13" fmla="*/ 556282 h 556282"/>
                        <a:gd name="connsiteX14" fmla="*/ 2601042 w 4462463"/>
                        <a:gd name="connsiteY14" fmla="*/ 556282 h 556282"/>
                        <a:gd name="connsiteX15" fmla="*/ 2023213 w 4462463"/>
                        <a:gd name="connsiteY15" fmla="*/ 556282 h 556282"/>
                        <a:gd name="connsiteX16" fmla="*/ 1566727 w 4462463"/>
                        <a:gd name="connsiteY16" fmla="*/ 556282 h 556282"/>
                        <a:gd name="connsiteX17" fmla="*/ 1029346 w 4462463"/>
                        <a:gd name="connsiteY17" fmla="*/ 556282 h 556282"/>
                        <a:gd name="connsiteX18" fmla="*/ 208828 w 4462463"/>
                        <a:gd name="connsiteY18" fmla="*/ 556282 h 556282"/>
                        <a:gd name="connsiteX19" fmla="*/ 0 w 4462463"/>
                        <a:gd name="connsiteY19" fmla="*/ 347454 h 556282"/>
                        <a:gd name="connsiteX20" fmla="*/ 0 w 4462463"/>
                        <a:gd name="connsiteY20" fmla="*/ 208828 h 55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62463" h="556282" fill="none" extrusionOk="0">
                          <a:moveTo>
                            <a:pt x="0" y="208828"/>
                          </a:moveTo>
                          <a:cubicBezTo>
                            <a:pt x="16387" y="105773"/>
                            <a:pt x="99320" y="2057"/>
                            <a:pt x="208828" y="0"/>
                          </a:cubicBezTo>
                          <a:cubicBezTo>
                            <a:pt x="334832" y="-26755"/>
                            <a:pt x="465163" y="27512"/>
                            <a:pt x="705761" y="0"/>
                          </a:cubicBezTo>
                          <a:cubicBezTo>
                            <a:pt x="946359" y="-27512"/>
                            <a:pt x="1040516" y="37107"/>
                            <a:pt x="1202695" y="0"/>
                          </a:cubicBezTo>
                          <a:cubicBezTo>
                            <a:pt x="1364874" y="-37107"/>
                            <a:pt x="1540821" y="31004"/>
                            <a:pt x="1861421" y="0"/>
                          </a:cubicBezTo>
                          <a:cubicBezTo>
                            <a:pt x="2182021" y="-31004"/>
                            <a:pt x="2159391" y="10879"/>
                            <a:pt x="2439250" y="0"/>
                          </a:cubicBezTo>
                          <a:cubicBezTo>
                            <a:pt x="2719109" y="-10879"/>
                            <a:pt x="2783378" y="27896"/>
                            <a:pt x="3057528" y="0"/>
                          </a:cubicBezTo>
                          <a:cubicBezTo>
                            <a:pt x="3331678" y="-27896"/>
                            <a:pt x="3327930" y="15741"/>
                            <a:pt x="3594909" y="0"/>
                          </a:cubicBezTo>
                          <a:cubicBezTo>
                            <a:pt x="3861888" y="-15741"/>
                            <a:pt x="3943886" y="29246"/>
                            <a:pt x="4253635" y="0"/>
                          </a:cubicBezTo>
                          <a:cubicBezTo>
                            <a:pt x="4376115" y="-33576"/>
                            <a:pt x="4470813" y="69223"/>
                            <a:pt x="4462463" y="208828"/>
                          </a:cubicBezTo>
                          <a:cubicBezTo>
                            <a:pt x="4477676" y="246996"/>
                            <a:pt x="4452534" y="291002"/>
                            <a:pt x="4462463" y="347454"/>
                          </a:cubicBezTo>
                          <a:cubicBezTo>
                            <a:pt x="4458083" y="459970"/>
                            <a:pt x="4369280" y="548601"/>
                            <a:pt x="4253635" y="556282"/>
                          </a:cubicBezTo>
                          <a:cubicBezTo>
                            <a:pt x="3966513" y="601518"/>
                            <a:pt x="3799893" y="532044"/>
                            <a:pt x="3675805" y="556282"/>
                          </a:cubicBezTo>
                          <a:cubicBezTo>
                            <a:pt x="3551717" y="580520"/>
                            <a:pt x="3338608" y="513922"/>
                            <a:pt x="3138424" y="556282"/>
                          </a:cubicBezTo>
                          <a:cubicBezTo>
                            <a:pt x="2938240" y="598642"/>
                            <a:pt x="2749625" y="513614"/>
                            <a:pt x="2601042" y="556282"/>
                          </a:cubicBezTo>
                          <a:cubicBezTo>
                            <a:pt x="2452459" y="598950"/>
                            <a:pt x="2274108" y="551706"/>
                            <a:pt x="2023213" y="556282"/>
                          </a:cubicBezTo>
                          <a:cubicBezTo>
                            <a:pt x="1772318" y="560858"/>
                            <a:pt x="1665020" y="527741"/>
                            <a:pt x="1566727" y="556282"/>
                          </a:cubicBezTo>
                          <a:cubicBezTo>
                            <a:pt x="1468434" y="584823"/>
                            <a:pt x="1258945" y="502902"/>
                            <a:pt x="1029346" y="556282"/>
                          </a:cubicBezTo>
                          <a:cubicBezTo>
                            <a:pt x="799747" y="609662"/>
                            <a:pt x="577878" y="492367"/>
                            <a:pt x="208828" y="556282"/>
                          </a:cubicBezTo>
                          <a:cubicBezTo>
                            <a:pt x="85115" y="580003"/>
                            <a:pt x="4105" y="461910"/>
                            <a:pt x="0" y="347454"/>
                          </a:cubicBezTo>
                          <a:cubicBezTo>
                            <a:pt x="-15806" y="301548"/>
                            <a:pt x="12588" y="267925"/>
                            <a:pt x="0" y="208828"/>
                          </a:cubicBezTo>
                          <a:close/>
                        </a:path>
                        <a:path w="4462463" h="556282" stroke="0" extrusionOk="0">
                          <a:moveTo>
                            <a:pt x="0" y="208828"/>
                          </a:moveTo>
                          <a:cubicBezTo>
                            <a:pt x="-3026" y="108982"/>
                            <a:pt x="90573" y="25085"/>
                            <a:pt x="208828" y="0"/>
                          </a:cubicBezTo>
                          <a:cubicBezTo>
                            <a:pt x="467153" y="-44311"/>
                            <a:pt x="631945" y="58006"/>
                            <a:pt x="746210" y="0"/>
                          </a:cubicBezTo>
                          <a:cubicBezTo>
                            <a:pt x="860475" y="-58006"/>
                            <a:pt x="1176623" y="46615"/>
                            <a:pt x="1404935" y="0"/>
                          </a:cubicBezTo>
                          <a:cubicBezTo>
                            <a:pt x="1633247" y="-46615"/>
                            <a:pt x="1730399" y="39101"/>
                            <a:pt x="1861421" y="0"/>
                          </a:cubicBezTo>
                          <a:cubicBezTo>
                            <a:pt x="1992443" y="-39101"/>
                            <a:pt x="2137163" y="15450"/>
                            <a:pt x="2358354" y="0"/>
                          </a:cubicBezTo>
                          <a:cubicBezTo>
                            <a:pt x="2579545" y="-15450"/>
                            <a:pt x="2588377" y="19256"/>
                            <a:pt x="2814839" y="0"/>
                          </a:cubicBezTo>
                          <a:cubicBezTo>
                            <a:pt x="3041302" y="-19256"/>
                            <a:pt x="3096764" y="27735"/>
                            <a:pt x="3271325" y="0"/>
                          </a:cubicBezTo>
                          <a:cubicBezTo>
                            <a:pt x="3445886" y="-27735"/>
                            <a:pt x="3605048" y="33010"/>
                            <a:pt x="3727810" y="0"/>
                          </a:cubicBezTo>
                          <a:cubicBezTo>
                            <a:pt x="3850572" y="-33010"/>
                            <a:pt x="4034161" y="19419"/>
                            <a:pt x="4253635" y="0"/>
                          </a:cubicBezTo>
                          <a:cubicBezTo>
                            <a:pt x="4365471" y="-12521"/>
                            <a:pt x="4465384" y="90666"/>
                            <a:pt x="4462463" y="208828"/>
                          </a:cubicBezTo>
                          <a:cubicBezTo>
                            <a:pt x="4469179" y="261249"/>
                            <a:pt x="4447030" y="309625"/>
                            <a:pt x="4462463" y="347454"/>
                          </a:cubicBezTo>
                          <a:cubicBezTo>
                            <a:pt x="4459515" y="428819"/>
                            <a:pt x="4392711" y="561513"/>
                            <a:pt x="4253635" y="556282"/>
                          </a:cubicBezTo>
                          <a:cubicBezTo>
                            <a:pt x="4090349" y="585592"/>
                            <a:pt x="3837559" y="530475"/>
                            <a:pt x="3675805" y="556282"/>
                          </a:cubicBezTo>
                          <a:cubicBezTo>
                            <a:pt x="3514051" y="582089"/>
                            <a:pt x="3350896" y="519590"/>
                            <a:pt x="3057528" y="556282"/>
                          </a:cubicBezTo>
                          <a:cubicBezTo>
                            <a:pt x="2764160" y="592974"/>
                            <a:pt x="2722295" y="540814"/>
                            <a:pt x="2601042" y="556282"/>
                          </a:cubicBezTo>
                          <a:cubicBezTo>
                            <a:pt x="2479789" y="571750"/>
                            <a:pt x="2329090" y="546065"/>
                            <a:pt x="2144557" y="556282"/>
                          </a:cubicBezTo>
                          <a:cubicBezTo>
                            <a:pt x="1960025" y="566499"/>
                            <a:pt x="1660532" y="520318"/>
                            <a:pt x="1526279" y="556282"/>
                          </a:cubicBezTo>
                          <a:cubicBezTo>
                            <a:pt x="1392026" y="592246"/>
                            <a:pt x="1049463" y="547409"/>
                            <a:pt x="908002" y="556282"/>
                          </a:cubicBezTo>
                          <a:cubicBezTo>
                            <a:pt x="766541" y="565155"/>
                            <a:pt x="398874" y="533183"/>
                            <a:pt x="208828" y="556282"/>
                          </a:cubicBezTo>
                          <a:cubicBezTo>
                            <a:pt x="126693" y="564852"/>
                            <a:pt x="2684" y="438848"/>
                            <a:pt x="0" y="347454"/>
                          </a:cubicBezTo>
                          <a:cubicBezTo>
                            <a:pt x="-9890" y="314037"/>
                            <a:pt x="2510" y="276136"/>
                            <a:pt x="0" y="20882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47BEB08F-0DA1-435E-875F-FD1F15246A5B}"/>
                </a:ext>
              </a:extLst>
            </p:cNvPr>
            <p:cNvSpPr/>
            <p:nvPr/>
          </p:nvSpPr>
          <p:spPr>
            <a:xfrm>
              <a:off x="5781152" y="829981"/>
              <a:ext cx="4462463" cy="556282"/>
            </a:xfrm>
            <a:prstGeom prst="roundRect">
              <a:avLst>
                <a:gd name="adj" fmla="val 19276"/>
              </a:avLst>
            </a:prstGeom>
            <a:solidFill>
              <a:srgbClr val="CCDBA5"/>
            </a:solidFill>
            <a:ln w="28575">
              <a:solidFill>
                <a:srgbClr val="584026"/>
              </a:solidFill>
              <a:extLst>
                <a:ext uri="{C807C97D-BFC1-408E-A445-0C87EB9F89A2}">
                  <ask:lineSketchStyleProps xmlns:ask="http://schemas.microsoft.com/office/drawing/2018/sketchyshapes" sd="2066519390">
                    <a:custGeom>
                      <a:avLst/>
                      <a:gdLst>
                        <a:gd name="connsiteX0" fmla="*/ 0 w 4462463"/>
                        <a:gd name="connsiteY0" fmla="*/ 208828 h 556282"/>
                        <a:gd name="connsiteX1" fmla="*/ 208828 w 4462463"/>
                        <a:gd name="connsiteY1" fmla="*/ 0 h 556282"/>
                        <a:gd name="connsiteX2" fmla="*/ 705761 w 4462463"/>
                        <a:gd name="connsiteY2" fmla="*/ 0 h 556282"/>
                        <a:gd name="connsiteX3" fmla="*/ 1202695 w 4462463"/>
                        <a:gd name="connsiteY3" fmla="*/ 0 h 556282"/>
                        <a:gd name="connsiteX4" fmla="*/ 1861421 w 4462463"/>
                        <a:gd name="connsiteY4" fmla="*/ 0 h 556282"/>
                        <a:gd name="connsiteX5" fmla="*/ 2439250 w 4462463"/>
                        <a:gd name="connsiteY5" fmla="*/ 0 h 556282"/>
                        <a:gd name="connsiteX6" fmla="*/ 3057528 w 4462463"/>
                        <a:gd name="connsiteY6" fmla="*/ 0 h 556282"/>
                        <a:gd name="connsiteX7" fmla="*/ 3594909 w 4462463"/>
                        <a:gd name="connsiteY7" fmla="*/ 0 h 556282"/>
                        <a:gd name="connsiteX8" fmla="*/ 4253635 w 4462463"/>
                        <a:gd name="connsiteY8" fmla="*/ 0 h 556282"/>
                        <a:gd name="connsiteX9" fmla="*/ 4462463 w 4462463"/>
                        <a:gd name="connsiteY9" fmla="*/ 208828 h 556282"/>
                        <a:gd name="connsiteX10" fmla="*/ 4462463 w 4462463"/>
                        <a:gd name="connsiteY10" fmla="*/ 347454 h 556282"/>
                        <a:gd name="connsiteX11" fmla="*/ 4253635 w 4462463"/>
                        <a:gd name="connsiteY11" fmla="*/ 556282 h 556282"/>
                        <a:gd name="connsiteX12" fmla="*/ 3675805 w 4462463"/>
                        <a:gd name="connsiteY12" fmla="*/ 556282 h 556282"/>
                        <a:gd name="connsiteX13" fmla="*/ 3138424 w 4462463"/>
                        <a:gd name="connsiteY13" fmla="*/ 556282 h 556282"/>
                        <a:gd name="connsiteX14" fmla="*/ 2601042 w 4462463"/>
                        <a:gd name="connsiteY14" fmla="*/ 556282 h 556282"/>
                        <a:gd name="connsiteX15" fmla="*/ 2023213 w 4462463"/>
                        <a:gd name="connsiteY15" fmla="*/ 556282 h 556282"/>
                        <a:gd name="connsiteX16" fmla="*/ 1566727 w 4462463"/>
                        <a:gd name="connsiteY16" fmla="*/ 556282 h 556282"/>
                        <a:gd name="connsiteX17" fmla="*/ 1029346 w 4462463"/>
                        <a:gd name="connsiteY17" fmla="*/ 556282 h 556282"/>
                        <a:gd name="connsiteX18" fmla="*/ 208828 w 4462463"/>
                        <a:gd name="connsiteY18" fmla="*/ 556282 h 556282"/>
                        <a:gd name="connsiteX19" fmla="*/ 0 w 4462463"/>
                        <a:gd name="connsiteY19" fmla="*/ 347454 h 556282"/>
                        <a:gd name="connsiteX20" fmla="*/ 0 w 4462463"/>
                        <a:gd name="connsiteY20" fmla="*/ 208828 h 55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62463" h="556282" fill="none" extrusionOk="0">
                          <a:moveTo>
                            <a:pt x="0" y="208828"/>
                          </a:moveTo>
                          <a:cubicBezTo>
                            <a:pt x="16387" y="105773"/>
                            <a:pt x="99320" y="2057"/>
                            <a:pt x="208828" y="0"/>
                          </a:cubicBezTo>
                          <a:cubicBezTo>
                            <a:pt x="334832" y="-26755"/>
                            <a:pt x="465163" y="27512"/>
                            <a:pt x="705761" y="0"/>
                          </a:cubicBezTo>
                          <a:cubicBezTo>
                            <a:pt x="946359" y="-27512"/>
                            <a:pt x="1040516" y="37107"/>
                            <a:pt x="1202695" y="0"/>
                          </a:cubicBezTo>
                          <a:cubicBezTo>
                            <a:pt x="1364874" y="-37107"/>
                            <a:pt x="1540821" y="31004"/>
                            <a:pt x="1861421" y="0"/>
                          </a:cubicBezTo>
                          <a:cubicBezTo>
                            <a:pt x="2182021" y="-31004"/>
                            <a:pt x="2159391" y="10879"/>
                            <a:pt x="2439250" y="0"/>
                          </a:cubicBezTo>
                          <a:cubicBezTo>
                            <a:pt x="2719109" y="-10879"/>
                            <a:pt x="2783378" y="27896"/>
                            <a:pt x="3057528" y="0"/>
                          </a:cubicBezTo>
                          <a:cubicBezTo>
                            <a:pt x="3331678" y="-27896"/>
                            <a:pt x="3327930" y="15741"/>
                            <a:pt x="3594909" y="0"/>
                          </a:cubicBezTo>
                          <a:cubicBezTo>
                            <a:pt x="3861888" y="-15741"/>
                            <a:pt x="3943886" y="29246"/>
                            <a:pt x="4253635" y="0"/>
                          </a:cubicBezTo>
                          <a:cubicBezTo>
                            <a:pt x="4376115" y="-33576"/>
                            <a:pt x="4470813" y="69223"/>
                            <a:pt x="4462463" y="208828"/>
                          </a:cubicBezTo>
                          <a:cubicBezTo>
                            <a:pt x="4477676" y="246996"/>
                            <a:pt x="4452534" y="291002"/>
                            <a:pt x="4462463" y="347454"/>
                          </a:cubicBezTo>
                          <a:cubicBezTo>
                            <a:pt x="4458083" y="459970"/>
                            <a:pt x="4369280" y="548601"/>
                            <a:pt x="4253635" y="556282"/>
                          </a:cubicBezTo>
                          <a:cubicBezTo>
                            <a:pt x="3966513" y="601518"/>
                            <a:pt x="3799893" y="532044"/>
                            <a:pt x="3675805" y="556282"/>
                          </a:cubicBezTo>
                          <a:cubicBezTo>
                            <a:pt x="3551717" y="580520"/>
                            <a:pt x="3338608" y="513922"/>
                            <a:pt x="3138424" y="556282"/>
                          </a:cubicBezTo>
                          <a:cubicBezTo>
                            <a:pt x="2938240" y="598642"/>
                            <a:pt x="2749625" y="513614"/>
                            <a:pt x="2601042" y="556282"/>
                          </a:cubicBezTo>
                          <a:cubicBezTo>
                            <a:pt x="2452459" y="598950"/>
                            <a:pt x="2274108" y="551706"/>
                            <a:pt x="2023213" y="556282"/>
                          </a:cubicBezTo>
                          <a:cubicBezTo>
                            <a:pt x="1772318" y="560858"/>
                            <a:pt x="1665020" y="527741"/>
                            <a:pt x="1566727" y="556282"/>
                          </a:cubicBezTo>
                          <a:cubicBezTo>
                            <a:pt x="1468434" y="584823"/>
                            <a:pt x="1258945" y="502902"/>
                            <a:pt x="1029346" y="556282"/>
                          </a:cubicBezTo>
                          <a:cubicBezTo>
                            <a:pt x="799747" y="609662"/>
                            <a:pt x="577878" y="492367"/>
                            <a:pt x="208828" y="556282"/>
                          </a:cubicBezTo>
                          <a:cubicBezTo>
                            <a:pt x="85115" y="580003"/>
                            <a:pt x="4105" y="461910"/>
                            <a:pt x="0" y="347454"/>
                          </a:cubicBezTo>
                          <a:cubicBezTo>
                            <a:pt x="-15806" y="301548"/>
                            <a:pt x="12588" y="267925"/>
                            <a:pt x="0" y="208828"/>
                          </a:cubicBezTo>
                          <a:close/>
                        </a:path>
                        <a:path w="4462463" h="556282" stroke="0" extrusionOk="0">
                          <a:moveTo>
                            <a:pt x="0" y="208828"/>
                          </a:moveTo>
                          <a:cubicBezTo>
                            <a:pt x="-3026" y="108982"/>
                            <a:pt x="90573" y="25085"/>
                            <a:pt x="208828" y="0"/>
                          </a:cubicBezTo>
                          <a:cubicBezTo>
                            <a:pt x="467153" y="-44311"/>
                            <a:pt x="631945" y="58006"/>
                            <a:pt x="746210" y="0"/>
                          </a:cubicBezTo>
                          <a:cubicBezTo>
                            <a:pt x="860475" y="-58006"/>
                            <a:pt x="1176623" y="46615"/>
                            <a:pt x="1404935" y="0"/>
                          </a:cubicBezTo>
                          <a:cubicBezTo>
                            <a:pt x="1633247" y="-46615"/>
                            <a:pt x="1730399" y="39101"/>
                            <a:pt x="1861421" y="0"/>
                          </a:cubicBezTo>
                          <a:cubicBezTo>
                            <a:pt x="1992443" y="-39101"/>
                            <a:pt x="2137163" y="15450"/>
                            <a:pt x="2358354" y="0"/>
                          </a:cubicBezTo>
                          <a:cubicBezTo>
                            <a:pt x="2579545" y="-15450"/>
                            <a:pt x="2588377" y="19256"/>
                            <a:pt x="2814839" y="0"/>
                          </a:cubicBezTo>
                          <a:cubicBezTo>
                            <a:pt x="3041302" y="-19256"/>
                            <a:pt x="3096764" y="27735"/>
                            <a:pt x="3271325" y="0"/>
                          </a:cubicBezTo>
                          <a:cubicBezTo>
                            <a:pt x="3445886" y="-27735"/>
                            <a:pt x="3605048" y="33010"/>
                            <a:pt x="3727810" y="0"/>
                          </a:cubicBezTo>
                          <a:cubicBezTo>
                            <a:pt x="3850572" y="-33010"/>
                            <a:pt x="4034161" y="19419"/>
                            <a:pt x="4253635" y="0"/>
                          </a:cubicBezTo>
                          <a:cubicBezTo>
                            <a:pt x="4365471" y="-12521"/>
                            <a:pt x="4465384" y="90666"/>
                            <a:pt x="4462463" y="208828"/>
                          </a:cubicBezTo>
                          <a:cubicBezTo>
                            <a:pt x="4469179" y="261249"/>
                            <a:pt x="4447030" y="309625"/>
                            <a:pt x="4462463" y="347454"/>
                          </a:cubicBezTo>
                          <a:cubicBezTo>
                            <a:pt x="4459515" y="428819"/>
                            <a:pt x="4392711" y="561513"/>
                            <a:pt x="4253635" y="556282"/>
                          </a:cubicBezTo>
                          <a:cubicBezTo>
                            <a:pt x="4090349" y="585592"/>
                            <a:pt x="3837559" y="530475"/>
                            <a:pt x="3675805" y="556282"/>
                          </a:cubicBezTo>
                          <a:cubicBezTo>
                            <a:pt x="3514051" y="582089"/>
                            <a:pt x="3350896" y="519590"/>
                            <a:pt x="3057528" y="556282"/>
                          </a:cubicBezTo>
                          <a:cubicBezTo>
                            <a:pt x="2764160" y="592974"/>
                            <a:pt x="2722295" y="540814"/>
                            <a:pt x="2601042" y="556282"/>
                          </a:cubicBezTo>
                          <a:cubicBezTo>
                            <a:pt x="2479789" y="571750"/>
                            <a:pt x="2329090" y="546065"/>
                            <a:pt x="2144557" y="556282"/>
                          </a:cubicBezTo>
                          <a:cubicBezTo>
                            <a:pt x="1960025" y="566499"/>
                            <a:pt x="1660532" y="520318"/>
                            <a:pt x="1526279" y="556282"/>
                          </a:cubicBezTo>
                          <a:cubicBezTo>
                            <a:pt x="1392026" y="592246"/>
                            <a:pt x="1049463" y="547409"/>
                            <a:pt x="908002" y="556282"/>
                          </a:cubicBezTo>
                          <a:cubicBezTo>
                            <a:pt x="766541" y="565155"/>
                            <a:pt x="398874" y="533183"/>
                            <a:pt x="208828" y="556282"/>
                          </a:cubicBezTo>
                          <a:cubicBezTo>
                            <a:pt x="126693" y="564852"/>
                            <a:pt x="2684" y="438848"/>
                            <a:pt x="0" y="347454"/>
                          </a:cubicBezTo>
                          <a:cubicBezTo>
                            <a:pt x="-9890" y="314037"/>
                            <a:pt x="2510" y="276136"/>
                            <a:pt x="0" y="20882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id="{13F40B21-0484-447D-BDE9-439F13A61D3F}"/>
                </a:ext>
              </a:extLst>
            </p:cNvPr>
            <p:cNvSpPr/>
            <p:nvPr/>
          </p:nvSpPr>
          <p:spPr>
            <a:xfrm>
              <a:off x="5934069" y="1023368"/>
              <a:ext cx="177248" cy="177248"/>
            </a:xfrm>
            <a:prstGeom prst="flowChartConnector">
              <a:avLst/>
            </a:prstGeom>
            <a:solidFill>
              <a:srgbClr val="F1C473"/>
            </a:solidFill>
            <a:ln w="28575">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lowchart: Connector 116">
              <a:extLst>
                <a:ext uri="{FF2B5EF4-FFF2-40B4-BE49-F238E27FC236}">
                  <a16:creationId xmlns:a16="http://schemas.microsoft.com/office/drawing/2014/main" id="{DA5D2AAA-19A9-4198-B5A7-5FF86D4F7000}"/>
                </a:ext>
              </a:extLst>
            </p:cNvPr>
            <p:cNvSpPr/>
            <p:nvPr/>
          </p:nvSpPr>
          <p:spPr>
            <a:xfrm>
              <a:off x="6215525" y="1015627"/>
              <a:ext cx="177248" cy="177248"/>
            </a:xfrm>
            <a:prstGeom prst="flowChartConnector">
              <a:avLst/>
            </a:prstGeom>
            <a:solidFill>
              <a:srgbClr val="E8A998"/>
            </a:solidFill>
            <a:ln w="28575">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lowchart: Connector 117">
              <a:extLst>
                <a:ext uri="{FF2B5EF4-FFF2-40B4-BE49-F238E27FC236}">
                  <a16:creationId xmlns:a16="http://schemas.microsoft.com/office/drawing/2014/main" id="{264EBA6C-D899-49A8-8CC7-1E430D33F7D2}"/>
                </a:ext>
              </a:extLst>
            </p:cNvPr>
            <p:cNvSpPr/>
            <p:nvPr/>
          </p:nvSpPr>
          <p:spPr>
            <a:xfrm>
              <a:off x="6480860" y="1023104"/>
              <a:ext cx="177248" cy="177248"/>
            </a:xfrm>
            <a:prstGeom prst="flowChartConnector">
              <a:avLst/>
            </a:prstGeom>
            <a:solidFill>
              <a:srgbClr val="D2E4E4"/>
            </a:solidFill>
            <a:ln w="28575">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2" name="TextBox 141">
            <a:extLst>
              <a:ext uri="{FF2B5EF4-FFF2-40B4-BE49-F238E27FC236}">
                <a16:creationId xmlns:a16="http://schemas.microsoft.com/office/drawing/2014/main" id="{6577FD25-1524-4462-A29B-959204C70202}"/>
              </a:ext>
            </a:extLst>
          </p:cNvPr>
          <p:cNvSpPr txBox="1"/>
          <p:nvPr/>
        </p:nvSpPr>
        <p:spPr>
          <a:xfrm>
            <a:off x="6592264" y="602131"/>
            <a:ext cx="3930884" cy="461665"/>
          </a:xfrm>
          <a:prstGeom prst="rect">
            <a:avLst/>
          </a:prstGeom>
          <a:noFill/>
        </p:spPr>
        <p:txBody>
          <a:bodyPr wrap="none" rtlCol="0">
            <a:spAutoFit/>
          </a:bodyPr>
          <a:lstStyle/>
          <a:p>
            <a:r>
              <a:rPr lang="en-US" sz="2400" dirty="0">
                <a:solidFill>
                  <a:srgbClr val="584026"/>
                </a:solidFill>
                <a:latin typeface="Bahnschrift SemiLight" panose="020B0502040204020203" pitchFamily="34" charset="0"/>
              </a:rPr>
              <a:t>Business Recommendation</a:t>
            </a:r>
          </a:p>
        </p:txBody>
      </p:sp>
      <p:sp>
        <p:nvSpPr>
          <p:cNvPr id="66" name="Freeform: Shape 65">
            <a:hlinkClick r:id="rId8" action="ppaction://hlinksldjump"/>
            <a:extLst>
              <a:ext uri="{FF2B5EF4-FFF2-40B4-BE49-F238E27FC236}">
                <a16:creationId xmlns:a16="http://schemas.microsoft.com/office/drawing/2014/main" id="{A22B66F0-1C39-4121-94FE-5C2D515BA8CB}"/>
              </a:ext>
            </a:extLst>
          </p:cNvPr>
          <p:cNvSpPr/>
          <p:nvPr/>
        </p:nvSpPr>
        <p:spPr>
          <a:xfrm rot="19427661" flipH="1">
            <a:off x="292566" y="4827307"/>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Rectangle: Rounded Corners 66">
            <a:extLst>
              <a:ext uri="{FF2B5EF4-FFF2-40B4-BE49-F238E27FC236}">
                <a16:creationId xmlns:a16="http://schemas.microsoft.com/office/drawing/2014/main" id="{C4D606D1-30C2-44FF-987F-50C8760C465A}"/>
              </a:ext>
            </a:extLst>
          </p:cNvPr>
          <p:cNvSpPr/>
          <p:nvPr/>
        </p:nvSpPr>
        <p:spPr>
          <a:xfrm>
            <a:off x="685945" y="4694856"/>
            <a:ext cx="364125" cy="254073"/>
          </a:xfrm>
          <a:prstGeom prst="roundRect">
            <a:avLst/>
          </a:prstGeom>
          <a:solidFill>
            <a:srgbClr val="E8A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4904E106-93E4-4D28-AF2B-0E29F9EDBC5B}"/>
              </a:ext>
            </a:extLst>
          </p:cNvPr>
          <p:cNvSpPr/>
          <p:nvPr/>
        </p:nvSpPr>
        <p:spPr>
          <a:xfrm>
            <a:off x="684695" y="4792538"/>
            <a:ext cx="568346" cy="403062"/>
          </a:xfrm>
          <a:prstGeom prst="roundRect">
            <a:avLst>
              <a:gd name="adj" fmla="val 20756"/>
            </a:avLst>
          </a:prstGeom>
          <a:solidFill>
            <a:srgbClr val="E39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50C8B6E5-509B-42A0-A098-C9259334F24D}"/>
              </a:ext>
            </a:extLst>
          </p:cNvPr>
          <p:cNvGrpSpPr/>
          <p:nvPr/>
        </p:nvGrpSpPr>
        <p:grpSpPr>
          <a:xfrm>
            <a:off x="1415014" y="4645813"/>
            <a:ext cx="922047" cy="679936"/>
            <a:chOff x="1355938" y="951736"/>
            <a:chExt cx="922047" cy="679936"/>
          </a:xfrm>
        </p:grpSpPr>
        <p:sp>
          <p:nvSpPr>
            <p:cNvPr id="70" name="TextBox 69">
              <a:extLst>
                <a:ext uri="{FF2B5EF4-FFF2-40B4-BE49-F238E27FC236}">
                  <a16:creationId xmlns:a16="http://schemas.microsoft.com/office/drawing/2014/main" id="{5EA12C7B-3AB7-4350-9376-4B7C5DBA2B32}"/>
                </a:ext>
              </a:extLst>
            </p:cNvPr>
            <p:cNvSpPr txBox="1"/>
            <p:nvPr/>
          </p:nvSpPr>
          <p:spPr>
            <a:xfrm>
              <a:off x="1363111" y="951736"/>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5</a:t>
              </a:r>
            </a:p>
          </p:txBody>
        </p:sp>
        <p:sp>
          <p:nvSpPr>
            <p:cNvPr id="71" name="TextBox 70">
              <a:extLst>
                <a:ext uri="{FF2B5EF4-FFF2-40B4-BE49-F238E27FC236}">
                  <a16:creationId xmlns:a16="http://schemas.microsoft.com/office/drawing/2014/main" id="{2D994C2C-A1A8-4F6D-912F-F455E81A180A}"/>
                </a:ext>
              </a:extLst>
            </p:cNvPr>
            <p:cNvSpPr txBox="1"/>
            <p:nvPr/>
          </p:nvSpPr>
          <p:spPr>
            <a:xfrm>
              <a:off x="1355938" y="1231562"/>
              <a:ext cx="922047"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Result</a:t>
              </a:r>
            </a:p>
          </p:txBody>
        </p:sp>
      </p:grpSp>
      <p:grpSp>
        <p:nvGrpSpPr>
          <p:cNvPr id="72" name="Group 71">
            <a:extLst>
              <a:ext uri="{FF2B5EF4-FFF2-40B4-BE49-F238E27FC236}">
                <a16:creationId xmlns:a16="http://schemas.microsoft.com/office/drawing/2014/main" id="{6E57C358-D67E-44CC-B66A-3F4D12C612A1}"/>
              </a:ext>
            </a:extLst>
          </p:cNvPr>
          <p:cNvGrpSpPr/>
          <p:nvPr/>
        </p:nvGrpSpPr>
        <p:grpSpPr>
          <a:xfrm>
            <a:off x="643347" y="3810063"/>
            <a:ext cx="568346" cy="500744"/>
            <a:chOff x="2924629" y="3849243"/>
            <a:chExt cx="1388891" cy="1223691"/>
          </a:xfrm>
        </p:grpSpPr>
        <p:sp>
          <p:nvSpPr>
            <p:cNvPr id="73" name="Rectangle: Rounded Corners 72">
              <a:extLst>
                <a:ext uri="{FF2B5EF4-FFF2-40B4-BE49-F238E27FC236}">
                  <a16:creationId xmlns:a16="http://schemas.microsoft.com/office/drawing/2014/main" id="{A5BB623A-865F-4650-B187-242D1DCBDEAF}"/>
                </a:ext>
              </a:extLst>
            </p:cNvPr>
            <p:cNvSpPr/>
            <p:nvPr/>
          </p:nvSpPr>
          <p:spPr>
            <a:xfrm>
              <a:off x="2927683" y="3849243"/>
              <a:ext cx="889827" cy="620889"/>
            </a:xfrm>
            <a:prstGeom prst="roundRect">
              <a:avLst/>
            </a:prstGeom>
            <a:solidFill>
              <a:srgbClr val="A9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Rounded Corners 84">
              <a:extLst>
                <a:ext uri="{FF2B5EF4-FFF2-40B4-BE49-F238E27FC236}">
                  <a16:creationId xmlns:a16="http://schemas.microsoft.com/office/drawing/2014/main" id="{94EC5844-3ACE-4CFA-BB9E-FE6038FAB097}"/>
                </a:ext>
              </a:extLst>
            </p:cNvPr>
            <p:cNvSpPr/>
            <p:nvPr/>
          </p:nvSpPr>
          <p:spPr>
            <a:xfrm>
              <a:off x="2924629" y="4087952"/>
              <a:ext cx="1388891" cy="984982"/>
            </a:xfrm>
            <a:prstGeom prst="roundRect">
              <a:avLst>
                <a:gd name="adj" fmla="val 20756"/>
              </a:avLst>
            </a:prstGeom>
            <a:solidFill>
              <a:srgbClr val="86A4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2F8A15B1-0CE0-4AF7-AD20-40756F47D41C}"/>
              </a:ext>
            </a:extLst>
          </p:cNvPr>
          <p:cNvGrpSpPr/>
          <p:nvPr/>
        </p:nvGrpSpPr>
        <p:grpSpPr>
          <a:xfrm>
            <a:off x="1395354" y="3737044"/>
            <a:ext cx="1218603" cy="718368"/>
            <a:chOff x="1355938" y="913304"/>
            <a:chExt cx="1218603" cy="718368"/>
          </a:xfrm>
        </p:grpSpPr>
        <p:sp>
          <p:nvSpPr>
            <p:cNvPr id="88" name="TextBox 87">
              <a:extLst>
                <a:ext uri="{FF2B5EF4-FFF2-40B4-BE49-F238E27FC236}">
                  <a16:creationId xmlns:a16="http://schemas.microsoft.com/office/drawing/2014/main" id="{1C8859C0-182E-48B9-98D3-A52E3102A2DA}"/>
                </a:ext>
              </a:extLst>
            </p:cNvPr>
            <p:cNvSpPr txBox="1"/>
            <p:nvPr/>
          </p:nvSpPr>
          <p:spPr>
            <a:xfrm>
              <a:off x="1373728" y="913304"/>
              <a:ext cx="837537"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4</a:t>
              </a:r>
            </a:p>
          </p:txBody>
        </p:sp>
        <p:sp>
          <p:nvSpPr>
            <p:cNvPr id="92" name="TextBox 91">
              <a:extLst>
                <a:ext uri="{FF2B5EF4-FFF2-40B4-BE49-F238E27FC236}">
                  <a16:creationId xmlns:a16="http://schemas.microsoft.com/office/drawing/2014/main" id="{2B9DB94C-5C92-4C7D-953C-85C8E53B2BCD}"/>
                </a:ext>
              </a:extLst>
            </p:cNvPr>
            <p:cNvSpPr txBox="1"/>
            <p:nvPr/>
          </p:nvSpPr>
          <p:spPr>
            <a:xfrm>
              <a:off x="1355938" y="1231562"/>
              <a:ext cx="1218603"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Modeling</a:t>
              </a:r>
            </a:p>
          </p:txBody>
        </p:sp>
      </p:grpSp>
      <p:grpSp>
        <p:nvGrpSpPr>
          <p:cNvPr id="98" name="Group 97">
            <a:extLst>
              <a:ext uri="{FF2B5EF4-FFF2-40B4-BE49-F238E27FC236}">
                <a16:creationId xmlns:a16="http://schemas.microsoft.com/office/drawing/2014/main" id="{00A31E88-8C8D-46B9-A3AD-59240409E76C}"/>
              </a:ext>
            </a:extLst>
          </p:cNvPr>
          <p:cNvGrpSpPr/>
          <p:nvPr/>
        </p:nvGrpSpPr>
        <p:grpSpPr>
          <a:xfrm>
            <a:off x="678450" y="2862225"/>
            <a:ext cx="574570" cy="506228"/>
            <a:chOff x="706665" y="3849243"/>
            <a:chExt cx="1388891" cy="1223691"/>
          </a:xfrm>
        </p:grpSpPr>
        <p:sp>
          <p:nvSpPr>
            <p:cNvPr id="112" name="Rectangle: Rounded Corners 111">
              <a:extLst>
                <a:ext uri="{FF2B5EF4-FFF2-40B4-BE49-F238E27FC236}">
                  <a16:creationId xmlns:a16="http://schemas.microsoft.com/office/drawing/2014/main" id="{3253E802-C452-471A-AF90-B3871721C147}"/>
                </a:ext>
              </a:extLst>
            </p:cNvPr>
            <p:cNvSpPr/>
            <p:nvPr/>
          </p:nvSpPr>
          <p:spPr>
            <a:xfrm>
              <a:off x="709719" y="3849243"/>
              <a:ext cx="889827" cy="620889"/>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Rounded Corners 112">
              <a:extLst>
                <a:ext uri="{FF2B5EF4-FFF2-40B4-BE49-F238E27FC236}">
                  <a16:creationId xmlns:a16="http://schemas.microsoft.com/office/drawing/2014/main" id="{28353C56-6285-42AB-9468-FA012ADA9537}"/>
                </a:ext>
              </a:extLst>
            </p:cNvPr>
            <p:cNvSpPr/>
            <p:nvPr/>
          </p:nvSpPr>
          <p:spPr>
            <a:xfrm>
              <a:off x="706665" y="4087952"/>
              <a:ext cx="1388891" cy="98498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5" name="TextBox 114">
            <a:extLst>
              <a:ext uri="{FF2B5EF4-FFF2-40B4-BE49-F238E27FC236}">
                <a16:creationId xmlns:a16="http://schemas.microsoft.com/office/drawing/2014/main" id="{7C65578D-6132-4ED7-A3B2-3DE90AACBA99}"/>
              </a:ext>
            </a:extLst>
          </p:cNvPr>
          <p:cNvSpPr txBox="1"/>
          <p:nvPr/>
        </p:nvSpPr>
        <p:spPr>
          <a:xfrm>
            <a:off x="1455799" y="2752858"/>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3</a:t>
            </a:r>
          </a:p>
        </p:txBody>
      </p:sp>
      <p:sp>
        <p:nvSpPr>
          <p:cNvPr id="116" name="TextBox 115">
            <a:extLst>
              <a:ext uri="{FF2B5EF4-FFF2-40B4-BE49-F238E27FC236}">
                <a16:creationId xmlns:a16="http://schemas.microsoft.com/office/drawing/2014/main" id="{CC1A03BF-6E08-4953-BC4A-28774EFC7285}"/>
              </a:ext>
            </a:extLst>
          </p:cNvPr>
          <p:cNvSpPr txBox="1"/>
          <p:nvPr/>
        </p:nvSpPr>
        <p:spPr>
          <a:xfrm>
            <a:off x="1374926" y="3060834"/>
            <a:ext cx="1856598"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Preprocessing</a:t>
            </a:r>
          </a:p>
        </p:txBody>
      </p:sp>
      <p:grpSp>
        <p:nvGrpSpPr>
          <p:cNvPr id="120" name="Group 119">
            <a:extLst>
              <a:ext uri="{FF2B5EF4-FFF2-40B4-BE49-F238E27FC236}">
                <a16:creationId xmlns:a16="http://schemas.microsoft.com/office/drawing/2014/main" id="{4F3F9DC4-53C3-4329-B249-14E9EB8F5E78}"/>
              </a:ext>
            </a:extLst>
          </p:cNvPr>
          <p:cNvGrpSpPr/>
          <p:nvPr/>
        </p:nvGrpSpPr>
        <p:grpSpPr>
          <a:xfrm>
            <a:off x="651135" y="975355"/>
            <a:ext cx="605196" cy="533211"/>
            <a:chOff x="544466" y="951247"/>
            <a:chExt cx="776745" cy="684355"/>
          </a:xfrm>
        </p:grpSpPr>
        <p:sp>
          <p:nvSpPr>
            <p:cNvPr id="121" name="Rectangle: Rounded Corners 120">
              <a:extLst>
                <a:ext uri="{FF2B5EF4-FFF2-40B4-BE49-F238E27FC236}">
                  <a16:creationId xmlns:a16="http://schemas.microsoft.com/office/drawing/2014/main" id="{40DA6050-F37E-4B9C-9916-D26F68AA6B49}"/>
                </a:ext>
              </a:extLst>
            </p:cNvPr>
            <p:cNvSpPr/>
            <p:nvPr/>
          </p:nvSpPr>
          <p:spPr>
            <a:xfrm>
              <a:off x="546173" y="951247"/>
              <a:ext cx="497641" cy="34723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Rounded Corners 123">
              <a:extLst>
                <a:ext uri="{FF2B5EF4-FFF2-40B4-BE49-F238E27FC236}">
                  <a16:creationId xmlns:a16="http://schemas.microsoft.com/office/drawing/2014/main" id="{05004702-DAC5-472A-B471-0648F19443F4}"/>
                </a:ext>
              </a:extLst>
            </p:cNvPr>
            <p:cNvSpPr/>
            <p:nvPr/>
          </p:nvSpPr>
          <p:spPr>
            <a:xfrm>
              <a:off x="544466" y="1084746"/>
              <a:ext cx="776745" cy="5508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5" name="Group 124">
            <a:extLst>
              <a:ext uri="{FF2B5EF4-FFF2-40B4-BE49-F238E27FC236}">
                <a16:creationId xmlns:a16="http://schemas.microsoft.com/office/drawing/2014/main" id="{85EF8E59-3330-45B1-AD79-9756AD201383}"/>
              </a:ext>
            </a:extLst>
          </p:cNvPr>
          <p:cNvGrpSpPr/>
          <p:nvPr/>
        </p:nvGrpSpPr>
        <p:grpSpPr>
          <a:xfrm>
            <a:off x="683357" y="1924906"/>
            <a:ext cx="605196" cy="533211"/>
            <a:chOff x="2900587" y="1705210"/>
            <a:chExt cx="776744" cy="684354"/>
          </a:xfrm>
        </p:grpSpPr>
        <p:sp>
          <p:nvSpPr>
            <p:cNvPr id="126" name="Rectangle: Rounded Corners 125">
              <a:extLst>
                <a:ext uri="{FF2B5EF4-FFF2-40B4-BE49-F238E27FC236}">
                  <a16:creationId xmlns:a16="http://schemas.microsoft.com/office/drawing/2014/main" id="{826FA501-68E6-4135-AD49-D8F6FD609101}"/>
                </a:ext>
              </a:extLst>
            </p:cNvPr>
            <p:cNvSpPr/>
            <p:nvPr/>
          </p:nvSpPr>
          <p:spPr>
            <a:xfrm>
              <a:off x="2902295" y="1705210"/>
              <a:ext cx="497640" cy="347235"/>
            </a:xfrm>
            <a:prstGeom prst="roundRect">
              <a:avLst/>
            </a:prstGeom>
            <a:solidFill>
              <a:srgbClr val="D9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Rounded Corners 126">
              <a:extLst>
                <a:ext uri="{FF2B5EF4-FFF2-40B4-BE49-F238E27FC236}">
                  <a16:creationId xmlns:a16="http://schemas.microsoft.com/office/drawing/2014/main" id="{60119F99-9046-47A3-9121-528AC1EA697B}"/>
                </a:ext>
              </a:extLst>
            </p:cNvPr>
            <p:cNvSpPr/>
            <p:nvPr/>
          </p:nvSpPr>
          <p:spPr>
            <a:xfrm>
              <a:off x="2900587" y="1838708"/>
              <a:ext cx="776744" cy="550856"/>
            </a:xfrm>
            <a:prstGeom prst="roundRect">
              <a:avLst>
                <a:gd name="adj" fmla="val 20756"/>
              </a:avLst>
            </a:prstGeom>
            <a:solidFill>
              <a:srgbClr val="AD8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8" name="Freeform: Shape 127">
            <a:hlinkClick r:id="rId9" action="ppaction://hlinksldjump"/>
            <a:extLst>
              <a:ext uri="{FF2B5EF4-FFF2-40B4-BE49-F238E27FC236}">
                <a16:creationId xmlns:a16="http://schemas.microsoft.com/office/drawing/2014/main" id="{58BD1188-0383-4A2C-923E-EA194081CB0D}"/>
              </a:ext>
            </a:extLst>
          </p:cNvPr>
          <p:cNvSpPr/>
          <p:nvPr/>
        </p:nvSpPr>
        <p:spPr>
          <a:xfrm rot="14261209" flipH="1">
            <a:off x="177006" y="119840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9" name="Group 128">
            <a:extLst>
              <a:ext uri="{FF2B5EF4-FFF2-40B4-BE49-F238E27FC236}">
                <a16:creationId xmlns:a16="http://schemas.microsoft.com/office/drawing/2014/main" id="{1BC71D07-877E-4F19-A77D-97B79237BC97}"/>
              </a:ext>
            </a:extLst>
          </p:cNvPr>
          <p:cNvGrpSpPr/>
          <p:nvPr/>
        </p:nvGrpSpPr>
        <p:grpSpPr>
          <a:xfrm>
            <a:off x="1382987" y="952284"/>
            <a:ext cx="1542410" cy="679537"/>
            <a:chOff x="1382987" y="952284"/>
            <a:chExt cx="1542410" cy="679537"/>
          </a:xfrm>
        </p:grpSpPr>
        <p:sp>
          <p:nvSpPr>
            <p:cNvPr id="130" name="TextBox 129">
              <a:extLst>
                <a:ext uri="{FF2B5EF4-FFF2-40B4-BE49-F238E27FC236}">
                  <a16:creationId xmlns:a16="http://schemas.microsoft.com/office/drawing/2014/main" id="{1EA375A2-3B41-4E6A-A669-E76D1A506D02}"/>
                </a:ext>
              </a:extLst>
            </p:cNvPr>
            <p:cNvSpPr txBox="1"/>
            <p:nvPr/>
          </p:nvSpPr>
          <p:spPr>
            <a:xfrm>
              <a:off x="1382987" y="952284"/>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1</a:t>
              </a:r>
            </a:p>
          </p:txBody>
        </p:sp>
        <p:sp>
          <p:nvSpPr>
            <p:cNvPr id="131" name="TextBox 130">
              <a:extLst>
                <a:ext uri="{FF2B5EF4-FFF2-40B4-BE49-F238E27FC236}">
                  <a16:creationId xmlns:a16="http://schemas.microsoft.com/office/drawing/2014/main" id="{AAB1B740-BE47-4A8D-BD3E-99F494860EAA}"/>
                </a:ext>
              </a:extLst>
            </p:cNvPr>
            <p:cNvSpPr txBox="1"/>
            <p:nvPr/>
          </p:nvSpPr>
          <p:spPr>
            <a:xfrm>
              <a:off x="1382987" y="1231711"/>
              <a:ext cx="1542410"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Preparation</a:t>
              </a:r>
            </a:p>
          </p:txBody>
        </p:sp>
      </p:grpSp>
      <p:grpSp>
        <p:nvGrpSpPr>
          <p:cNvPr id="132" name="Group 131">
            <a:extLst>
              <a:ext uri="{FF2B5EF4-FFF2-40B4-BE49-F238E27FC236}">
                <a16:creationId xmlns:a16="http://schemas.microsoft.com/office/drawing/2014/main" id="{C5AD3A2B-B277-4FF1-9681-BAEEF3195216}"/>
              </a:ext>
            </a:extLst>
          </p:cNvPr>
          <p:cNvGrpSpPr/>
          <p:nvPr/>
        </p:nvGrpSpPr>
        <p:grpSpPr>
          <a:xfrm>
            <a:off x="1409062" y="1891919"/>
            <a:ext cx="843712" cy="755708"/>
            <a:chOff x="1333711" y="940361"/>
            <a:chExt cx="843712" cy="755708"/>
          </a:xfrm>
        </p:grpSpPr>
        <p:sp>
          <p:nvSpPr>
            <p:cNvPr id="133" name="TextBox 132">
              <a:extLst>
                <a:ext uri="{FF2B5EF4-FFF2-40B4-BE49-F238E27FC236}">
                  <a16:creationId xmlns:a16="http://schemas.microsoft.com/office/drawing/2014/main" id="{4A2F2D04-A5D6-49CA-B8EA-5AD9CECC7EEE}"/>
                </a:ext>
              </a:extLst>
            </p:cNvPr>
            <p:cNvSpPr txBox="1"/>
            <p:nvPr/>
          </p:nvSpPr>
          <p:spPr>
            <a:xfrm>
              <a:off x="1339885" y="940361"/>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2</a:t>
              </a:r>
            </a:p>
          </p:txBody>
        </p:sp>
        <p:sp>
          <p:nvSpPr>
            <p:cNvPr id="134" name="TextBox 133">
              <a:extLst>
                <a:ext uri="{FF2B5EF4-FFF2-40B4-BE49-F238E27FC236}">
                  <a16:creationId xmlns:a16="http://schemas.microsoft.com/office/drawing/2014/main" id="{60F5D9C8-3C9F-4A7E-B8EA-60DE136FA55B}"/>
                </a:ext>
              </a:extLst>
            </p:cNvPr>
            <p:cNvSpPr txBox="1"/>
            <p:nvPr/>
          </p:nvSpPr>
          <p:spPr>
            <a:xfrm>
              <a:off x="1333711" y="1295959"/>
              <a:ext cx="673582"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EDA</a:t>
              </a:r>
            </a:p>
          </p:txBody>
        </p:sp>
      </p:grpSp>
      <p:sp>
        <p:nvSpPr>
          <p:cNvPr id="135" name="Freeform: Shape 134">
            <a:hlinkClick r:id="rId9" action="ppaction://hlinksldjump"/>
            <a:extLst>
              <a:ext uri="{FF2B5EF4-FFF2-40B4-BE49-F238E27FC236}">
                <a16:creationId xmlns:a16="http://schemas.microsoft.com/office/drawing/2014/main" id="{9632CF4F-59D1-4122-B9FC-6F615CDB57AB}"/>
              </a:ext>
            </a:extLst>
          </p:cNvPr>
          <p:cNvSpPr/>
          <p:nvPr/>
        </p:nvSpPr>
        <p:spPr>
          <a:xfrm rot="14261209" flipH="1">
            <a:off x="202285" y="2135979"/>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6" name="Freeform: Shape 135">
            <a:hlinkClick r:id="rId9" action="ppaction://hlinksldjump"/>
            <a:extLst>
              <a:ext uri="{FF2B5EF4-FFF2-40B4-BE49-F238E27FC236}">
                <a16:creationId xmlns:a16="http://schemas.microsoft.com/office/drawing/2014/main" id="{3EA0E86F-CB47-4CAA-84CB-09826961DE6D}"/>
              </a:ext>
            </a:extLst>
          </p:cNvPr>
          <p:cNvSpPr/>
          <p:nvPr/>
        </p:nvSpPr>
        <p:spPr>
          <a:xfrm rot="14261209" flipH="1">
            <a:off x="202286" y="3073556"/>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7" name="Freeform: Shape 136">
            <a:hlinkClick r:id="rId9" action="ppaction://hlinksldjump"/>
            <a:extLst>
              <a:ext uri="{FF2B5EF4-FFF2-40B4-BE49-F238E27FC236}">
                <a16:creationId xmlns:a16="http://schemas.microsoft.com/office/drawing/2014/main" id="{06B34ABA-7EA9-4699-86C7-E1D7F02437C7}"/>
              </a:ext>
            </a:extLst>
          </p:cNvPr>
          <p:cNvSpPr/>
          <p:nvPr/>
        </p:nvSpPr>
        <p:spPr>
          <a:xfrm rot="14261209" flipH="1">
            <a:off x="225953" y="4037856"/>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91091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D8E4BA"/>
        </a:solidFill>
        <a:effectLst/>
      </p:bgPr>
    </p:bg>
    <p:spTree>
      <p:nvGrpSpPr>
        <p:cNvPr id="1" name=""/>
        <p:cNvGrpSpPr/>
        <p:nvPr/>
      </p:nvGrpSpPr>
      <p:grpSpPr>
        <a:xfrm>
          <a:off x="0" y="0"/>
          <a:ext cx="0" cy="0"/>
          <a:chOff x="0" y="0"/>
          <a:chExt cx="0" cy="0"/>
        </a:xfrm>
      </p:grpSpPr>
      <p:sp>
        <p:nvSpPr>
          <p:cNvPr id="320" name="Rectangle 319">
            <a:extLst>
              <a:ext uri="{FF2B5EF4-FFF2-40B4-BE49-F238E27FC236}">
                <a16:creationId xmlns:a16="http://schemas.microsoft.com/office/drawing/2014/main" id="{1049C249-ED03-4DE3-B790-E081A6696785}"/>
              </a:ext>
            </a:extLst>
          </p:cNvPr>
          <p:cNvSpPr/>
          <p:nvPr/>
        </p:nvSpPr>
        <p:spPr>
          <a:xfrm>
            <a:off x="12033048" y="-1"/>
            <a:ext cx="150916" cy="6858001"/>
          </a:xfrm>
          <a:prstGeom prst="rect">
            <a:avLst/>
          </a:prstGeom>
          <a:solidFill>
            <a:srgbClr val="ECE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B28A9BF-71F0-4AA2-9B28-4B51868A9A01}"/>
              </a:ext>
            </a:extLst>
          </p:cNvPr>
          <p:cNvSpPr/>
          <p:nvPr/>
        </p:nvSpPr>
        <p:spPr>
          <a:xfrm>
            <a:off x="0" y="0"/>
            <a:ext cx="12192000" cy="496957"/>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99CFBD9-5ACE-4F9B-A6FD-258916DF9660}"/>
              </a:ext>
            </a:extLst>
          </p:cNvPr>
          <p:cNvSpPr/>
          <p:nvPr/>
        </p:nvSpPr>
        <p:spPr>
          <a:xfrm>
            <a:off x="10734261" y="129208"/>
            <a:ext cx="238539" cy="238539"/>
          </a:xfrm>
          <a:prstGeom prst="ellipse">
            <a:avLst/>
          </a:prstGeom>
          <a:solidFill>
            <a:srgbClr val="E2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647C7CA-B268-4211-8EFD-291E8034778F}"/>
              </a:ext>
            </a:extLst>
          </p:cNvPr>
          <p:cNvSpPr/>
          <p:nvPr/>
        </p:nvSpPr>
        <p:spPr>
          <a:xfrm>
            <a:off x="11188851" y="129207"/>
            <a:ext cx="238539" cy="238539"/>
          </a:xfrm>
          <a:prstGeom prst="ellipse">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FDF875F5-2596-4AC4-9F9F-4B456D3CBC65}"/>
              </a:ext>
            </a:extLst>
          </p:cNvPr>
          <p:cNvSpPr/>
          <p:nvPr/>
        </p:nvSpPr>
        <p:spPr>
          <a:xfrm>
            <a:off x="11643441" y="129206"/>
            <a:ext cx="238539" cy="238539"/>
          </a:xfrm>
          <a:prstGeom prst="ellipse">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EA6B98E5-14A4-4E06-8A93-5AF5805DAD90}"/>
              </a:ext>
            </a:extLst>
          </p:cNvPr>
          <p:cNvSpPr/>
          <p:nvPr/>
        </p:nvSpPr>
        <p:spPr>
          <a:xfrm>
            <a:off x="8035" y="-1"/>
            <a:ext cx="966000" cy="496957"/>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Minus Sign 292">
            <a:extLst>
              <a:ext uri="{FF2B5EF4-FFF2-40B4-BE49-F238E27FC236}">
                <a16:creationId xmlns:a16="http://schemas.microsoft.com/office/drawing/2014/main" id="{2D60050F-60BF-4FDD-8FFD-004B284DB85B}"/>
              </a:ext>
            </a:extLst>
          </p:cNvPr>
          <p:cNvSpPr/>
          <p:nvPr/>
        </p:nvSpPr>
        <p:spPr>
          <a:xfrm>
            <a:off x="215948" y="15257"/>
            <a:ext cx="466436" cy="466436"/>
          </a:xfrm>
          <a:prstGeom prst="mathMinus">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Rounded Corners 320">
            <a:extLst>
              <a:ext uri="{FF2B5EF4-FFF2-40B4-BE49-F238E27FC236}">
                <a16:creationId xmlns:a16="http://schemas.microsoft.com/office/drawing/2014/main" id="{7C9A5000-59DD-4D50-A3FC-61BF409CF093}"/>
              </a:ext>
            </a:extLst>
          </p:cNvPr>
          <p:cNvSpPr/>
          <p:nvPr/>
        </p:nvSpPr>
        <p:spPr>
          <a:xfrm>
            <a:off x="12033048" y="4819288"/>
            <a:ext cx="158952" cy="1472081"/>
          </a:xfrm>
          <a:prstGeom prst="roundRect">
            <a:avLst>
              <a:gd name="adj" fmla="val 46896"/>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C8C04B-8800-42F1-B006-EFE116EF386B}"/>
              </a:ext>
            </a:extLst>
          </p:cNvPr>
          <p:cNvSpPr/>
          <p:nvPr/>
        </p:nvSpPr>
        <p:spPr>
          <a:xfrm>
            <a:off x="760098" y="1754882"/>
            <a:ext cx="6729092" cy="3726873"/>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Rectangle 417">
            <a:extLst>
              <a:ext uri="{FF2B5EF4-FFF2-40B4-BE49-F238E27FC236}">
                <a16:creationId xmlns:a16="http://schemas.microsoft.com/office/drawing/2014/main" id="{3DEFA720-03AE-4DCC-B958-EB500719D799}"/>
              </a:ext>
            </a:extLst>
          </p:cNvPr>
          <p:cNvSpPr/>
          <p:nvPr/>
        </p:nvSpPr>
        <p:spPr>
          <a:xfrm>
            <a:off x="912498" y="1907282"/>
            <a:ext cx="6729092" cy="3726873"/>
          </a:xfrm>
          <a:prstGeom prst="rect">
            <a:avLst/>
          </a:prstGeom>
          <a:solidFill>
            <a:srgbClr val="F8F5C8"/>
          </a:solidFill>
          <a:ln w="38100">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7F0E95D6-B6B5-45AF-B78C-A701886BE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462" y="1907281"/>
            <a:ext cx="6719474" cy="3726873"/>
          </a:xfrm>
          <a:prstGeom prst="rect">
            <a:avLst/>
          </a:prstGeom>
        </p:spPr>
      </p:pic>
      <p:grpSp>
        <p:nvGrpSpPr>
          <p:cNvPr id="32" name="Group 31">
            <a:extLst>
              <a:ext uri="{FF2B5EF4-FFF2-40B4-BE49-F238E27FC236}">
                <a16:creationId xmlns:a16="http://schemas.microsoft.com/office/drawing/2014/main" id="{6B653DFF-3E6B-41A7-A582-1EB5ECF73C8D}"/>
              </a:ext>
            </a:extLst>
          </p:cNvPr>
          <p:cNvGrpSpPr/>
          <p:nvPr/>
        </p:nvGrpSpPr>
        <p:grpSpPr>
          <a:xfrm>
            <a:off x="2595487" y="4408830"/>
            <a:ext cx="3207101" cy="615602"/>
            <a:chOff x="2809424" y="4621293"/>
            <a:chExt cx="3207101" cy="615602"/>
          </a:xfrm>
        </p:grpSpPr>
        <p:sp>
          <p:nvSpPr>
            <p:cNvPr id="29" name="Rectangle: Rounded Corners 28">
              <a:extLst>
                <a:ext uri="{FF2B5EF4-FFF2-40B4-BE49-F238E27FC236}">
                  <a16:creationId xmlns:a16="http://schemas.microsoft.com/office/drawing/2014/main" id="{A0F57896-647F-4B90-8C62-4883D0A3F5AB}"/>
                </a:ext>
              </a:extLst>
            </p:cNvPr>
            <p:cNvSpPr/>
            <p:nvPr/>
          </p:nvSpPr>
          <p:spPr>
            <a:xfrm>
              <a:off x="2809424" y="4621293"/>
              <a:ext cx="3207101" cy="615602"/>
            </a:xfrm>
            <a:prstGeom prst="roundRect">
              <a:avLst>
                <a:gd name="adj" fmla="val 38363"/>
              </a:avLst>
            </a:prstGeom>
            <a:solidFill>
              <a:srgbClr val="F1C473"/>
            </a:solidFill>
            <a:ln w="28575">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TextBox 426">
              <a:extLst>
                <a:ext uri="{FF2B5EF4-FFF2-40B4-BE49-F238E27FC236}">
                  <a16:creationId xmlns:a16="http://schemas.microsoft.com/office/drawing/2014/main" id="{AF77AF88-24F5-4FB2-8D6D-151AC9A4387E}"/>
                </a:ext>
              </a:extLst>
            </p:cNvPr>
            <p:cNvSpPr txBox="1"/>
            <p:nvPr/>
          </p:nvSpPr>
          <p:spPr>
            <a:xfrm>
              <a:off x="3319923" y="4680727"/>
              <a:ext cx="2342116" cy="523220"/>
            </a:xfrm>
            <a:prstGeom prst="rect">
              <a:avLst/>
            </a:prstGeom>
            <a:noFill/>
          </p:spPr>
          <p:txBody>
            <a:bodyPr wrap="none" rtlCol="0">
              <a:spAutoFit/>
            </a:bodyPr>
            <a:lstStyle/>
            <a:p>
              <a:r>
                <a:rPr lang="en-US" sz="2800" dirty="0">
                  <a:solidFill>
                    <a:srgbClr val="584026"/>
                  </a:solidFill>
                  <a:latin typeface="Mont Heavy DEMO" panose="00000A00000000000000" pitchFamily="50" charset="0"/>
                </a:rPr>
                <a:t>Let’s Connect !</a:t>
              </a:r>
            </a:p>
          </p:txBody>
        </p:sp>
      </p:grpSp>
      <p:grpSp>
        <p:nvGrpSpPr>
          <p:cNvPr id="33" name="Group 32">
            <a:extLst>
              <a:ext uri="{FF2B5EF4-FFF2-40B4-BE49-F238E27FC236}">
                <a16:creationId xmlns:a16="http://schemas.microsoft.com/office/drawing/2014/main" id="{951FCA3E-8EA0-45CB-96E2-9C27D6F3CF92}"/>
              </a:ext>
            </a:extLst>
          </p:cNvPr>
          <p:cNvGrpSpPr/>
          <p:nvPr/>
        </p:nvGrpSpPr>
        <p:grpSpPr>
          <a:xfrm>
            <a:off x="933457" y="1923257"/>
            <a:ext cx="6687174" cy="384570"/>
            <a:chOff x="1151537" y="2124192"/>
            <a:chExt cx="6687174" cy="384570"/>
          </a:xfrm>
        </p:grpSpPr>
        <p:sp>
          <p:nvSpPr>
            <p:cNvPr id="25" name="Rectangle 24">
              <a:extLst>
                <a:ext uri="{FF2B5EF4-FFF2-40B4-BE49-F238E27FC236}">
                  <a16:creationId xmlns:a16="http://schemas.microsoft.com/office/drawing/2014/main" id="{543199C4-BD57-46E4-BE8A-5C30D2BF27D0}"/>
                </a:ext>
              </a:extLst>
            </p:cNvPr>
            <p:cNvSpPr/>
            <p:nvPr/>
          </p:nvSpPr>
          <p:spPr>
            <a:xfrm>
              <a:off x="1151537" y="2124192"/>
              <a:ext cx="6687174" cy="384570"/>
            </a:xfrm>
            <a:prstGeom prst="rect">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a:extLst>
                <a:ext uri="{FF2B5EF4-FFF2-40B4-BE49-F238E27FC236}">
                  <a16:creationId xmlns:a16="http://schemas.microsoft.com/office/drawing/2014/main" id="{C46BA581-E394-4EFB-8037-F33EA39DBA3B}"/>
                </a:ext>
              </a:extLst>
            </p:cNvPr>
            <p:cNvSpPr/>
            <p:nvPr/>
          </p:nvSpPr>
          <p:spPr>
            <a:xfrm>
              <a:off x="1324763" y="2240125"/>
              <a:ext cx="154887" cy="154887"/>
            </a:xfrm>
            <a:prstGeom prst="flowChartConnector">
              <a:avLst/>
            </a:prstGeom>
            <a:solidFill>
              <a:schemeClr val="bg1"/>
            </a:solidFill>
            <a:ln w="19050">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Flowchart: Connector 422">
              <a:extLst>
                <a:ext uri="{FF2B5EF4-FFF2-40B4-BE49-F238E27FC236}">
                  <a16:creationId xmlns:a16="http://schemas.microsoft.com/office/drawing/2014/main" id="{60CB10C9-464A-4E57-96EA-C40ACF2F0B1C}"/>
                </a:ext>
              </a:extLst>
            </p:cNvPr>
            <p:cNvSpPr/>
            <p:nvPr/>
          </p:nvSpPr>
          <p:spPr>
            <a:xfrm>
              <a:off x="1575432" y="2239033"/>
              <a:ext cx="154887" cy="154887"/>
            </a:xfrm>
            <a:prstGeom prst="flowChartConnector">
              <a:avLst/>
            </a:prstGeom>
            <a:solidFill>
              <a:schemeClr val="bg1"/>
            </a:solidFill>
            <a:ln w="19050">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Flowchart: Connector 425">
              <a:extLst>
                <a:ext uri="{FF2B5EF4-FFF2-40B4-BE49-F238E27FC236}">
                  <a16:creationId xmlns:a16="http://schemas.microsoft.com/office/drawing/2014/main" id="{CFD665A7-5985-45AA-817B-299D03EAE1F3}"/>
                </a:ext>
              </a:extLst>
            </p:cNvPr>
            <p:cNvSpPr/>
            <p:nvPr/>
          </p:nvSpPr>
          <p:spPr>
            <a:xfrm>
              <a:off x="1826101" y="2239032"/>
              <a:ext cx="154887" cy="154887"/>
            </a:xfrm>
            <a:prstGeom prst="flowChartConnector">
              <a:avLst/>
            </a:prstGeom>
            <a:solidFill>
              <a:schemeClr val="bg1"/>
            </a:solidFill>
            <a:ln w="19050">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897F4D32-A073-48DE-AD57-AA61AC0A2D4E}"/>
                </a:ext>
              </a:extLst>
            </p:cNvPr>
            <p:cNvSpPr/>
            <p:nvPr/>
          </p:nvSpPr>
          <p:spPr>
            <a:xfrm>
              <a:off x="2122197" y="2216570"/>
              <a:ext cx="5580930" cy="199810"/>
            </a:xfrm>
            <a:prstGeom prst="roundRect">
              <a:avLst>
                <a:gd name="adj" fmla="val 48726"/>
              </a:avLst>
            </a:prstGeom>
            <a:solidFill>
              <a:srgbClr val="F5F0B1"/>
            </a:solidFill>
            <a:ln w="19050">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8" name="Group 427">
            <a:extLst>
              <a:ext uri="{FF2B5EF4-FFF2-40B4-BE49-F238E27FC236}">
                <a16:creationId xmlns:a16="http://schemas.microsoft.com/office/drawing/2014/main" id="{3B508CBD-C607-4AD9-9859-3D805205D997}"/>
              </a:ext>
            </a:extLst>
          </p:cNvPr>
          <p:cNvGrpSpPr/>
          <p:nvPr/>
        </p:nvGrpSpPr>
        <p:grpSpPr>
          <a:xfrm>
            <a:off x="6873828" y="3457934"/>
            <a:ext cx="4589622" cy="2609579"/>
            <a:chOff x="593854" y="949800"/>
            <a:chExt cx="9393850" cy="5341180"/>
          </a:xfrm>
        </p:grpSpPr>
        <p:sp>
          <p:nvSpPr>
            <p:cNvPr id="429" name="Rectangle: Rounded Corners 428">
              <a:extLst>
                <a:ext uri="{FF2B5EF4-FFF2-40B4-BE49-F238E27FC236}">
                  <a16:creationId xmlns:a16="http://schemas.microsoft.com/office/drawing/2014/main" id="{D8A45A20-A165-4B37-9A90-D0628F42DC81}"/>
                </a:ext>
              </a:extLst>
            </p:cNvPr>
            <p:cNvSpPr/>
            <p:nvPr/>
          </p:nvSpPr>
          <p:spPr>
            <a:xfrm>
              <a:off x="593854" y="949800"/>
              <a:ext cx="9393850" cy="5341180"/>
            </a:xfrm>
            <a:prstGeom prst="roundRect">
              <a:avLst>
                <a:gd name="adj" fmla="val 7956"/>
              </a:avLst>
            </a:prstGeom>
            <a:solidFill>
              <a:srgbClr val="F8F5C8"/>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Freeform: Shape 429">
              <a:extLst>
                <a:ext uri="{FF2B5EF4-FFF2-40B4-BE49-F238E27FC236}">
                  <a16:creationId xmlns:a16="http://schemas.microsoft.com/office/drawing/2014/main" id="{DC58FBC2-1CF8-4DA7-A577-C8B91DD05407}"/>
                </a:ext>
              </a:extLst>
            </p:cNvPr>
            <p:cNvSpPr/>
            <p:nvPr/>
          </p:nvSpPr>
          <p:spPr>
            <a:xfrm>
              <a:off x="628328" y="977255"/>
              <a:ext cx="9357201" cy="715823"/>
            </a:xfrm>
            <a:custGeom>
              <a:avLst/>
              <a:gdLst>
                <a:gd name="connsiteX0" fmla="*/ 422760 w 9345564"/>
                <a:gd name="connsiteY0" fmla="*/ 0 h 752260"/>
                <a:gd name="connsiteX1" fmla="*/ 8922804 w 9345564"/>
                <a:gd name="connsiteY1" fmla="*/ 0 h 752260"/>
                <a:gd name="connsiteX2" fmla="*/ 9345564 w 9345564"/>
                <a:gd name="connsiteY2" fmla="*/ 422760 h 752260"/>
                <a:gd name="connsiteX3" fmla="*/ 9345564 w 9345564"/>
                <a:gd name="connsiteY3" fmla="*/ 752260 h 752260"/>
                <a:gd name="connsiteX4" fmla="*/ 0 w 9345564"/>
                <a:gd name="connsiteY4" fmla="*/ 752260 h 752260"/>
                <a:gd name="connsiteX5" fmla="*/ 0 w 9345564"/>
                <a:gd name="connsiteY5" fmla="*/ 422760 h 752260"/>
                <a:gd name="connsiteX6" fmla="*/ 422760 w 9345564"/>
                <a:gd name="connsiteY6" fmla="*/ 0 h 75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5564" h="752260">
                  <a:moveTo>
                    <a:pt x="422760" y="0"/>
                  </a:moveTo>
                  <a:lnTo>
                    <a:pt x="8922804" y="0"/>
                  </a:lnTo>
                  <a:cubicBezTo>
                    <a:pt x="9156288" y="0"/>
                    <a:pt x="9345564" y="189276"/>
                    <a:pt x="9345564" y="422760"/>
                  </a:cubicBezTo>
                  <a:lnTo>
                    <a:pt x="9345564" y="752260"/>
                  </a:lnTo>
                  <a:lnTo>
                    <a:pt x="0" y="752260"/>
                  </a:lnTo>
                  <a:lnTo>
                    <a:pt x="0" y="422760"/>
                  </a:lnTo>
                  <a:cubicBezTo>
                    <a:pt x="0" y="189276"/>
                    <a:pt x="189276" y="0"/>
                    <a:pt x="422760" y="0"/>
                  </a:cubicBezTo>
                  <a:close/>
                </a:path>
              </a:pathLst>
            </a:custGeom>
            <a:solidFill>
              <a:srgbClr val="D8E4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1" name="TextBox 430">
              <a:extLst>
                <a:ext uri="{FF2B5EF4-FFF2-40B4-BE49-F238E27FC236}">
                  <a16:creationId xmlns:a16="http://schemas.microsoft.com/office/drawing/2014/main" id="{C2CC585F-E60A-4EA3-98E6-E69FD13D6C83}"/>
                </a:ext>
              </a:extLst>
            </p:cNvPr>
            <p:cNvSpPr txBox="1"/>
            <p:nvPr/>
          </p:nvSpPr>
          <p:spPr>
            <a:xfrm flipH="1">
              <a:off x="9485024" y="973880"/>
              <a:ext cx="127377" cy="784344"/>
            </a:xfrm>
            <a:prstGeom prst="rect">
              <a:avLst/>
            </a:prstGeom>
            <a:noFill/>
          </p:spPr>
          <p:txBody>
            <a:bodyPr wrap="square" rtlCol="0">
              <a:spAutoFit/>
            </a:bodyPr>
            <a:lstStyle/>
            <a:p>
              <a:pPr algn="ctr"/>
              <a:r>
                <a:rPr lang="en-US" sz="1400" dirty="0">
                  <a:solidFill>
                    <a:srgbClr val="725A30"/>
                  </a:solidFill>
                  <a:latin typeface="Arial Rounded MT Bold" panose="020F0704030504030204" pitchFamily="34" charset="0"/>
                </a:rPr>
                <a:t>X</a:t>
              </a:r>
            </a:p>
          </p:txBody>
        </p:sp>
        <p:sp>
          <p:nvSpPr>
            <p:cNvPr id="432" name="Flowchart: Connector 431">
              <a:extLst>
                <a:ext uri="{FF2B5EF4-FFF2-40B4-BE49-F238E27FC236}">
                  <a16:creationId xmlns:a16="http://schemas.microsoft.com/office/drawing/2014/main" id="{D20521B0-91F0-4E62-A255-EAFCB3D563F3}"/>
                </a:ext>
              </a:extLst>
            </p:cNvPr>
            <p:cNvSpPr/>
            <p:nvPr/>
          </p:nvSpPr>
          <p:spPr>
            <a:xfrm>
              <a:off x="974035" y="1203198"/>
              <a:ext cx="243248" cy="243248"/>
            </a:xfrm>
            <a:prstGeom prst="flowChartConnector">
              <a:avLst/>
            </a:prstGeom>
            <a:solidFill>
              <a:srgbClr val="90B163"/>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Flowchart: Connector 432">
              <a:extLst>
                <a:ext uri="{FF2B5EF4-FFF2-40B4-BE49-F238E27FC236}">
                  <a16:creationId xmlns:a16="http://schemas.microsoft.com/office/drawing/2014/main" id="{F47E4DFA-1BE2-4108-814D-B00EA3C49B70}"/>
                </a:ext>
              </a:extLst>
            </p:cNvPr>
            <p:cNvSpPr/>
            <p:nvPr/>
          </p:nvSpPr>
          <p:spPr>
            <a:xfrm>
              <a:off x="1367847" y="1213541"/>
              <a:ext cx="243248" cy="243248"/>
            </a:xfrm>
            <a:prstGeom prst="flowChartConnector">
              <a:avLst/>
            </a:prstGeom>
            <a:solidFill>
              <a:srgbClr val="D99F9F"/>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Flowchart: Connector 433">
              <a:extLst>
                <a:ext uri="{FF2B5EF4-FFF2-40B4-BE49-F238E27FC236}">
                  <a16:creationId xmlns:a16="http://schemas.microsoft.com/office/drawing/2014/main" id="{A658C223-5BD3-4F37-B20D-7A59127D6378}"/>
                </a:ext>
              </a:extLst>
            </p:cNvPr>
            <p:cNvSpPr/>
            <p:nvPr/>
          </p:nvSpPr>
          <p:spPr>
            <a:xfrm>
              <a:off x="1761659" y="1223884"/>
              <a:ext cx="243248" cy="243248"/>
            </a:xfrm>
            <a:prstGeom prst="flowChartConnector">
              <a:avLst/>
            </a:prstGeom>
            <a:solidFill>
              <a:srgbClr val="F1C473"/>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5" name="Group 434">
            <a:extLst>
              <a:ext uri="{FF2B5EF4-FFF2-40B4-BE49-F238E27FC236}">
                <a16:creationId xmlns:a16="http://schemas.microsoft.com/office/drawing/2014/main" id="{C007035F-323E-4BCE-8A6C-654B4440DCE7}"/>
              </a:ext>
            </a:extLst>
          </p:cNvPr>
          <p:cNvGrpSpPr/>
          <p:nvPr/>
        </p:nvGrpSpPr>
        <p:grpSpPr>
          <a:xfrm>
            <a:off x="7905363" y="1287442"/>
            <a:ext cx="3185260" cy="1811083"/>
            <a:chOff x="593854" y="949800"/>
            <a:chExt cx="9393850" cy="5341180"/>
          </a:xfrm>
        </p:grpSpPr>
        <p:sp>
          <p:nvSpPr>
            <p:cNvPr id="436" name="Rectangle: Rounded Corners 435">
              <a:extLst>
                <a:ext uri="{FF2B5EF4-FFF2-40B4-BE49-F238E27FC236}">
                  <a16:creationId xmlns:a16="http://schemas.microsoft.com/office/drawing/2014/main" id="{40F43A12-B734-4E2E-87BC-4492A3947C96}"/>
                </a:ext>
              </a:extLst>
            </p:cNvPr>
            <p:cNvSpPr/>
            <p:nvPr/>
          </p:nvSpPr>
          <p:spPr>
            <a:xfrm>
              <a:off x="593854" y="949800"/>
              <a:ext cx="9393850" cy="5341180"/>
            </a:xfrm>
            <a:prstGeom prst="roundRect">
              <a:avLst>
                <a:gd name="adj" fmla="val 7956"/>
              </a:avLst>
            </a:prstGeom>
            <a:solidFill>
              <a:srgbClr val="F8F5C8"/>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Freeform: Shape 436">
              <a:extLst>
                <a:ext uri="{FF2B5EF4-FFF2-40B4-BE49-F238E27FC236}">
                  <a16:creationId xmlns:a16="http://schemas.microsoft.com/office/drawing/2014/main" id="{14DC79BB-2996-4A54-A6BE-0CC610CD5FA2}"/>
                </a:ext>
              </a:extLst>
            </p:cNvPr>
            <p:cNvSpPr/>
            <p:nvPr/>
          </p:nvSpPr>
          <p:spPr>
            <a:xfrm>
              <a:off x="628328" y="977255"/>
              <a:ext cx="9357201" cy="715823"/>
            </a:xfrm>
            <a:custGeom>
              <a:avLst/>
              <a:gdLst>
                <a:gd name="connsiteX0" fmla="*/ 422760 w 9345564"/>
                <a:gd name="connsiteY0" fmla="*/ 0 h 752260"/>
                <a:gd name="connsiteX1" fmla="*/ 8922804 w 9345564"/>
                <a:gd name="connsiteY1" fmla="*/ 0 h 752260"/>
                <a:gd name="connsiteX2" fmla="*/ 9345564 w 9345564"/>
                <a:gd name="connsiteY2" fmla="*/ 422760 h 752260"/>
                <a:gd name="connsiteX3" fmla="*/ 9345564 w 9345564"/>
                <a:gd name="connsiteY3" fmla="*/ 752260 h 752260"/>
                <a:gd name="connsiteX4" fmla="*/ 0 w 9345564"/>
                <a:gd name="connsiteY4" fmla="*/ 752260 h 752260"/>
                <a:gd name="connsiteX5" fmla="*/ 0 w 9345564"/>
                <a:gd name="connsiteY5" fmla="*/ 422760 h 752260"/>
                <a:gd name="connsiteX6" fmla="*/ 422760 w 9345564"/>
                <a:gd name="connsiteY6" fmla="*/ 0 h 75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5564" h="752260">
                  <a:moveTo>
                    <a:pt x="422760" y="0"/>
                  </a:moveTo>
                  <a:lnTo>
                    <a:pt x="8922804" y="0"/>
                  </a:lnTo>
                  <a:cubicBezTo>
                    <a:pt x="9156288" y="0"/>
                    <a:pt x="9345564" y="189276"/>
                    <a:pt x="9345564" y="422760"/>
                  </a:cubicBezTo>
                  <a:lnTo>
                    <a:pt x="9345564" y="752260"/>
                  </a:lnTo>
                  <a:lnTo>
                    <a:pt x="0" y="752260"/>
                  </a:lnTo>
                  <a:lnTo>
                    <a:pt x="0" y="422760"/>
                  </a:lnTo>
                  <a:cubicBezTo>
                    <a:pt x="0" y="189276"/>
                    <a:pt x="189276" y="0"/>
                    <a:pt x="422760" y="0"/>
                  </a:cubicBezTo>
                  <a:close/>
                </a:path>
              </a:pathLst>
            </a:custGeom>
            <a:solidFill>
              <a:srgbClr val="D8E4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8" name="TextBox 437">
              <a:extLst>
                <a:ext uri="{FF2B5EF4-FFF2-40B4-BE49-F238E27FC236}">
                  <a16:creationId xmlns:a16="http://schemas.microsoft.com/office/drawing/2014/main" id="{905C3C32-20D1-4C7E-ABD2-760D73C3614A}"/>
                </a:ext>
              </a:extLst>
            </p:cNvPr>
            <p:cNvSpPr txBox="1"/>
            <p:nvPr/>
          </p:nvSpPr>
          <p:spPr>
            <a:xfrm flipH="1">
              <a:off x="9485024" y="973880"/>
              <a:ext cx="127377" cy="784344"/>
            </a:xfrm>
            <a:prstGeom prst="rect">
              <a:avLst/>
            </a:prstGeom>
            <a:noFill/>
          </p:spPr>
          <p:txBody>
            <a:bodyPr wrap="square" rtlCol="0">
              <a:spAutoFit/>
            </a:bodyPr>
            <a:lstStyle/>
            <a:p>
              <a:pPr algn="ctr"/>
              <a:r>
                <a:rPr lang="en-US" sz="1400" dirty="0">
                  <a:solidFill>
                    <a:srgbClr val="725A30"/>
                  </a:solidFill>
                  <a:latin typeface="Arial Rounded MT Bold" panose="020F0704030504030204" pitchFamily="34" charset="0"/>
                </a:rPr>
                <a:t>X</a:t>
              </a:r>
            </a:p>
          </p:txBody>
        </p:sp>
        <p:sp>
          <p:nvSpPr>
            <p:cNvPr id="439" name="Flowchart: Connector 438">
              <a:extLst>
                <a:ext uri="{FF2B5EF4-FFF2-40B4-BE49-F238E27FC236}">
                  <a16:creationId xmlns:a16="http://schemas.microsoft.com/office/drawing/2014/main" id="{8A1FAD98-C101-4D67-9F08-B0AE6A6540FF}"/>
                </a:ext>
              </a:extLst>
            </p:cNvPr>
            <p:cNvSpPr/>
            <p:nvPr/>
          </p:nvSpPr>
          <p:spPr>
            <a:xfrm>
              <a:off x="974035" y="1203198"/>
              <a:ext cx="243248" cy="243248"/>
            </a:xfrm>
            <a:prstGeom prst="flowChartConnector">
              <a:avLst/>
            </a:prstGeom>
            <a:solidFill>
              <a:srgbClr val="90B163"/>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Flowchart: Connector 439">
              <a:extLst>
                <a:ext uri="{FF2B5EF4-FFF2-40B4-BE49-F238E27FC236}">
                  <a16:creationId xmlns:a16="http://schemas.microsoft.com/office/drawing/2014/main" id="{A7FD8CD1-4AF6-4BCF-BDE6-6EA465C0F217}"/>
                </a:ext>
              </a:extLst>
            </p:cNvPr>
            <p:cNvSpPr/>
            <p:nvPr/>
          </p:nvSpPr>
          <p:spPr>
            <a:xfrm>
              <a:off x="1367847" y="1213541"/>
              <a:ext cx="243248" cy="243248"/>
            </a:xfrm>
            <a:prstGeom prst="flowChartConnector">
              <a:avLst/>
            </a:prstGeom>
            <a:solidFill>
              <a:srgbClr val="D99F9F"/>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Flowchart: Connector 440">
              <a:extLst>
                <a:ext uri="{FF2B5EF4-FFF2-40B4-BE49-F238E27FC236}">
                  <a16:creationId xmlns:a16="http://schemas.microsoft.com/office/drawing/2014/main" id="{D9995503-D025-4723-8CDD-F78B3459A705}"/>
                </a:ext>
              </a:extLst>
            </p:cNvPr>
            <p:cNvSpPr/>
            <p:nvPr/>
          </p:nvSpPr>
          <p:spPr>
            <a:xfrm>
              <a:off x="1761659" y="1223884"/>
              <a:ext cx="243248" cy="243248"/>
            </a:xfrm>
            <a:prstGeom prst="flowChartConnector">
              <a:avLst/>
            </a:prstGeom>
            <a:solidFill>
              <a:srgbClr val="F1C473"/>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2" name="Oval 441">
            <a:extLst>
              <a:ext uri="{FF2B5EF4-FFF2-40B4-BE49-F238E27FC236}">
                <a16:creationId xmlns:a16="http://schemas.microsoft.com/office/drawing/2014/main" id="{1A33B2C6-0599-48CB-89CC-68210936C4D5}"/>
              </a:ext>
            </a:extLst>
          </p:cNvPr>
          <p:cNvSpPr/>
          <p:nvPr/>
        </p:nvSpPr>
        <p:spPr>
          <a:xfrm>
            <a:off x="8759675" y="1644862"/>
            <a:ext cx="1279827" cy="1279827"/>
          </a:xfrm>
          <a:custGeom>
            <a:avLst/>
            <a:gdLst>
              <a:gd name="connsiteX0" fmla="*/ 0 w 1279827"/>
              <a:gd name="connsiteY0" fmla="*/ 639914 h 1279827"/>
              <a:gd name="connsiteX1" fmla="*/ 639914 w 1279827"/>
              <a:gd name="connsiteY1" fmla="*/ 0 h 1279827"/>
              <a:gd name="connsiteX2" fmla="*/ 1279828 w 1279827"/>
              <a:gd name="connsiteY2" fmla="*/ 639914 h 1279827"/>
              <a:gd name="connsiteX3" fmla="*/ 639914 w 1279827"/>
              <a:gd name="connsiteY3" fmla="*/ 1279828 h 1279827"/>
              <a:gd name="connsiteX4" fmla="*/ 0 w 1279827"/>
              <a:gd name="connsiteY4" fmla="*/ 639914 h 1279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9827" h="1279827" fill="none" extrusionOk="0">
                <a:moveTo>
                  <a:pt x="0" y="639914"/>
                </a:moveTo>
                <a:cubicBezTo>
                  <a:pt x="7348" y="266726"/>
                  <a:pt x="282505" y="-51588"/>
                  <a:pt x="639914" y="0"/>
                </a:cubicBezTo>
                <a:cubicBezTo>
                  <a:pt x="1071368" y="54741"/>
                  <a:pt x="1375580" y="300592"/>
                  <a:pt x="1279828" y="639914"/>
                </a:cubicBezTo>
                <a:cubicBezTo>
                  <a:pt x="1220318" y="1011590"/>
                  <a:pt x="983139" y="1309677"/>
                  <a:pt x="639914" y="1279828"/>
                </a:cubicBezTo>
                <a:cubicBezTo>
                  <a:pt x="289645" y="1272828"/>
                  <a:pt x="-17347" y="1014233"/>
                  <a:pt x="0" y="639914"/>
                </a:cubicBezTo>
                <a:close/>
              </a:path>
              <a:path w="1279827" h="1279827" stroke="0" extrusionOk="0">
                <a:moveTo>
                  <a:pt x="0" y="639914"/>
                </a:moveTo>
                <a:cubicBezTo>
                  <a:pt x="-10713" y="307233"/>
                  <a:pt x="274280" y="-53437"/>
                  <a:pt x="639914" y="0"/>
                </a:cubicBezTo>
                <a:cubicBezTo>
                  <a:pt x="977835" y="21897"/>
                  <a:pt x="1328802" y="299131"/>
                  <a:pt x="1279828" y="639914"/>
                </a:cubicBezTo>
                <a:cubicBezTo>
                  <a:pt x="1281611" y="928047"/>
                  <a:pt x="1007141" y="1296160"/>
                  <a:pt x="639914" y="1279828"/>
                </a:cubicBezTo>
                <a:cubicBezTo>
                  <a:pt x="332827" y="1184870"/>
                  <a:pt x="13360" y="975985"/>
                  <a:pt x="0" y="639914"/>
                </a:cubicBezTo>
                <a:close/>
              </a:path>
            </a:pathLst>
          </a:custGeom>
          <a:solidFill>
            <a:srgbClr val="D9B969"/>
          </a:solidFill>
          <a:ln>
            <a:solidFill>
              <a:srgbClr val="725A30"/>
            </a:solidFill>
            <a:extLst>
              <a:ext uri="{C807C97D-BFC1-408E-A445-0C87EB9F89A2}">
                <ask:lineSketchStyleProps xmlns:ask="http://schemas.microsoft.com/office/drawing/2018/sketchyshapes" sd="1956241449">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rgbClr val="725A30"/>
              </a:solidFill>
              <a:latin typeface="Mont Heavy DEMO" panose="00000A00000000000000" pitchFamily="50" charset="0"/>
            </a:endParaRPr>
          </a:p>
        </p:txBody>
      </p:sp>
      <p:pic>
        <p:nvPicPr>
          <p:cNvPr id="3" name="Picture 2">
            <a:hlinkClick r:id="rId3"/>
            <a:extLst>
              <a:ext uri="{FF2B5EF4-FFF2-40B4-BE49-F238E27FC236}">
                <a16:creationId xmlns:a16="http://schemas.microsoft.com/office/drawing/2014/main" id="{0912878E-1EFE-4F69-88B9-AD30D670DD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9126" y="3229121"/>
            <a:ext cx="997984" cy="997984"/>
          </a:xfrm>
          <a:prstGeom prst="rect">
            <a:avLst/>
          </a:prstGeom>
          <a:ln>
            <a:noFill/>
          </a:ln>
          <a:effectLst>
            <a:softEdge rad="112500"/>
          </a:effectLst>
        </p:spPr>
      </p:pic>
      <p:pic>
        <p:nvPicPr>
          <p:cNvPr id="5" name="Picture 4">
            <a:hlinkClick r:id="rId5"/>
            <a:extLst>
              <a:ext uri="{FF2B5EF4-FFF2-40B4-BE49-F238E27FC236}">
                <a16:creationId xmlns:a16="http://schemas.microsoft.com/office/drawing/2014/main" id="{32188CD5-4F52-4E20-A51B-33591E52C4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78122" y="3342812"/>
            <a:ext cx="1321419" cy="770601"/>
          </a:xfrm>
          <a:prstGeom prst="rect">
            <a:avLst/>
          </a:prstGeom>
        </p:spPr>
      </p:pic>
      <p:pic>
        <p:nvPicPr>
          <p:cNvPr id="11" name="Picture 10">
            <a:hlinkClick r:id="rId7"/>
            <a:extLst>
              <a:ext uri="{FF2B5EF4-FFF2-40B4-BE49-F238E27FC236}">
                <a16:creationId xmlns:a16="http://schemas.microsoft.com/office/drawing/2014/main" id="{0CAF05E4-666C-4D18-AB38-AD22EF94D1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05986" y="3119326"/>
            <a:ext cx="2212188" cy="1217576"/>
          </a:xfrm>
          <a:prstGeom prst="rect">
            <a:avLst/>
          </a:prstGeom>
        </p:spPr>
      </p:pic>
      <p:pic>
        <p:nvPicPr>
          <p:cNvPr id="53" name="Picture 52">
            <a:extLst>
              <a:ext uri="{FF2B5EF4-FFF2-40B4-BE49-F238E27FC236}">
                <a16:creationId xmlns:a16="http://schemas.microsoft.com/office/drawing/2014/main" id="{46A5F2C6-EDDB-4FDD-A6E0-78EEF17E4EF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50763" y="1624509"/>
            <a:ext cx="1323409" cy="1320532"/>
          </a:xfrm>
          <a:prstGeom prst="rect">
            <a:avLst/>
          </a:prstGeom>
        </p:spPr>
      </p:pic>
      <p:pic>
        <p:nvPicPr>
          <p:cNvPr id="15" name="Graphic 14" descr="Robot">
            <a:extLst>
              <a:ext uri="{FF2B5EF4-FFF2-40B4-BE49-F238E27FC236}">
                <a16:creationId xmlns:a16="http://schemas.microsoft.com/office/drawing/2014/main" id="{13639238-DA7B-46DD-A8CC-9AF1DF250F6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884281" y="1797262"/>
            <a:ext cx="1019571" cy="1019571"/>
          </a:xfrm>
          <a:prstGeom prst="rect">
            <a:avLst/>
          </a:prstGeom>
        </p:spPr>
      </p:pic>
      <p:sp>
        <p:nvSpPr>
          <p:cNvPr id="16" name="TextBox 15">
            <a:extLst>
              <a:ext uri="{FF2B5EF4-FFF2-40B4-BE49-F238E27FC236}">
                <a16:creationId xmlns:a16="http://schemas.microsoft.com/office/drawing/2014/main" id="{22460BD2-68DF-43D4-B984-99E43C5A7D3F}"/>
              </a:ext>
            </a:extLst>
          </p:cNvPr>
          <p:cNvSpPr txBox="1"/>
          <p:nvPr/>
        </p:nvSpPr>
        <p:spPr>
          <a:xfrm>
            <a:off x="7229186" y="4176966"/>
            <a:ext cx="3959665" cy="1477328"/>
          </a:xfrm>
          <a:prstGeom prst="rect">
            <a:avLst/>
          </a:prstGeom>
          <a:noFill/>
        </p:spPr>
        <p:txBody>
          <a:bodyPr wrap="square" rtlCol="0">
            <a:spAutoFit/>
          </a:bodyPr>
          <a:lstStyle/>
          <a:p>
            <a:pPr algn="ctr"/>
            <a:r>
              <a:rPr lang="en-ID" dirty="0"/>
              <a:t>“</a:t>
            </a:r>
            <a:r>
              <a:rPr lang="en-ID" b="1" dirty="0"/>
              <a:t>The more that you read, the more things you will know, the more that you learn, the more places you'll go.”</a:t>
            </a:r>
            <a:r>
              <a:rPr lang="en-ID" dirty="0"/>
              <a:t> </a:t>
            </a:r>
          </a:p>
          <a:p>
            <a:pPr algn="ctr"/>
            <a:endParaRPr lang="en-ID" b="1" dirty="0"/>
          </a:p>
          <a:p>
            <a:pPr algn="ctr"/>
            <a:r>
              <a:rPr lang="en-ID" b="1" dirty="0"/>
              <a:t>—</a:t>
            </a:r>
            <a:r>
              <a:rPr lang="en-ID" b="1" dirty="0" err="1"/>
              <a:t>Dr.</a:t>
            </a:r>
            <a:r>
              <a:rPr lang="en-ID" b="1" dirty="0"/>
              <a:t> Seuss</a:t>
            </a:r>
            <a:r>
              <a:rPr lang="en-ID" dirty="0"/>
              <a:t>.</a:t>
            </a:r>
          </a:p>
        </p:txBody>
      </p:sp>
      <p:sp>
        <p:nvSpPr>
          <p:cNvPr id="17" name="TextBox 16">
            <a:extLst>
              <a:ext uri="{FF2B5EF4-FFF2-40B4-BE49-F238E27FC236}">
                <a16:creationId xmlns:a16="http://schemas.microsoft.com/office/drawing/2014/main" id="{A348524D-ED60-4562-854A-24078D37166C}"/>
              </a:ext>
            </a:extLst>
          </p:cNvPr>
          <p:cNvSpPr txBox="1"/>
          <p:nvPr/>
        </p:nvSpPr>
        <p:spPr>
          <a:xfrm>
            <a:off x="2256764" y="2961657"/>
            <a:ext cx="866097"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GitHub</a:t>
            </a:r>
            <a:endParaRPr lang="en-ID" dirty="0"/>
          </a:p>
        </p:txBody>
      </p:sp>
      <p:sp>
        <p:nvSpPr>
          <p:cNvPr id="60" name="TextBox 59">
            <a:extLst>
              <a:ext uri="{FF2B5EF4-FFF2-40B4-BE49-F238E27FC236}">
                <a16:creationId xmlns:a16="http://schemas.microsoft.com/office/drawing/2014/main" id="{418D1FD9-A894-422B-87BD-EBB7E78315DA}"/>
              </a:ext>
            </a:extLst>
          </p:cNvPr>
          <p:cNvSpPr txBox="1"/>
          <p:nvPr/>
        </p:nvSpPr>
        <p:spPr>
          <a:xfrm>
            <a:off x="3796991" y="2973480"/>
            <a:ext cx="762882"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Gmail</a:t>
            </a:r>
            <a:endParaRPr lang="en-ID" dirty="0"/>
          </a:p>
        </p:txBody>
      </p:sp>
      <p:sp>
        <p:nvSpPr>
          <p:cNvPr id="61" name="TextBox 60">
            <a:extLst>
              <a:ext uri="{FF2B5EF4-FFF2-40B4-BE49-F238E27FC236}">
                <a16:creationId xmlns:a16="http://schemas.microsoft.com/office/drawing/2014/main" id="{4579B4EE-D46D-49AB-8E22-9B55DC139BD8}"/>
              </a:ext>
            </a:extLst>
          </p:cNvPr>
          <p:cNvSpPr txBox="1"/>
          <p:nvPr/>
        </p:nvSpPr>
        <p:spPr>
          <a:xfrm>
            <a:off x="5262534" y="2956735"/>
            <a:ext cx="1017825" cy="369332"/>
          </a:xfrm>
          <a:prstGeom prst="rect">
            <a:avLst/>
          </a:prstGeom>
          <a:noFill/>
        </p:spPr>
        <p:txBody>
          <a:bodyPr wrap="square" rtlCol="0">
            <a:spAutoFit/>
          </a:bodyPr>
          <a:lstStyle/>
          <a:p>
            <a:r>
              <a:rPr lang="en-US" dirty="0" err="1">
                <a:ln w="0"/>
                <a:effectLst>
                  <a:outerShdw blurRad="38100" dist="19050" dir="2700000" algn="tl" rotWithShape="0">
                    <a:schemeClr val="dk1">
                      <a:alpha val="40000"/>
                    </a:schemeClr>
                  </a:outerShdw>
                </a:effectLst>
              </a:rPr>
              <a:t>Linkedin</a:t>
            </a:r>
            <a:endParaRPr lang="en-ID" dirty="0"/>
          </a:p>
        </p:txBody>
      </p:sp>
    </p:spTree>
    <p:extLst>
      <p:ext uri="{BB962C8B-B14F-4D97-AF65-F5344CB8AC3E}">
        <p14:creationId xmlns:p14="http://schemas.microsoft.com/office/powerpoint/2010/main" val="74610216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16667E-7 -3.7037E-6 L -0.00026 -0.61273 " pathEditMode="relative" rAng="0" ptsTypes="AA">
                                          <p:cBhvr>
                                            <p:cTn id="6" dur="1500" fill="hold"/>
                                            <p:tgtEl>
                                              <p:spTgt spid="321"/>
                                            </p:tgtEl>
                                            <p:attrNameLst>
                                              <p:attrName>ppt_x</p:attrName>
                                              <p:attrName>ppt_y</p:attrName>
                                            </p:attrNameLst>
                                          </p:cBhvr>
                                          <p:rCtr x="-13" y="-30648"/>
                                        </p:animMotion>
                                      </p:childTnLst>
                                    </p:cTn>
                                  </p:par>
                                  <p:par>
                                    <p:cTn id="7" presetID="2" presetClass="entr" presetSubtype="4" fill="hold" grpId="0" nodeType="withEffect" p14:presetBounceEnd="43000">
                                      <p:stCondLst>
                                        <p:cond delay="0"/>
                                      </p:stCondLst>
                                      <p:childTnLst>
                                        <p:set>
                                          <p:cBhvr>
                                            <p:cTn id="8" dur="1" fill="hold">
                                              <p:stCondLst>
                                                <p:cond delay="0"/>
                                              </p:stCondLst>
                                            </p:cTn>
                                            <p:tgtEl>
                                              <p:spTgt spid="23"/>
                                            </p:tgtEl>
                                            <p:attrNameLst>
                                              <p:attrName>style.visibility</p:attrName>
                                            </p:attrNameLst>
                                          </p:cBhvr>
                                          <p:to>
                                            <p:strVal val="visible"/>
                                          </p:to>
                                        </p:set>
                                        <p:anim calcmode="lin" valueType="num" p14:bounceEnd="43000">
                                          <p:cBhvr additive="base">
                                            <p:cTn id="9" dur="1750" fill="hold"/>
                                            <p:tgtEl>
                                              <p:spTgt spid="23"/>
                                            </p:tgtEl>
                                            <p:attrNameLst>
                                              <p:attrName>ppt_x</p:attrName>
                                            </p:attrNameLst>
                                          </p:cBhvr>
                                          <p:tavLst>
                                            <p:tav tm="0">
                                              <p:val>
                                                <p:strVal val="#ppt_x"/>
                                              </p:val>
                                            </p:tav>
                                            <p:tav tm="100000">
                                              <p:val>
                                                <p:strVal val="#ppt_x"/>
                                              </p:val>
                                            </p:tav>
                                          </p:tavLst>
                                        </p:anim>
                                        <p:anim calcmode="lin" valueType="num" p14:bounceEnd="43000">
                                          <p:cBhvr additive="base">
                                            <p:cTn id="10" dur="1750" fill="hold"/>
                                            <p:tgtEl>
                                              <p:spTgt spid="23"/>
                                            </p:tgtEl>
                                            <p:attrNameLst>
                                              <p:attrName>ppt_y</p:attrName>
                                            </p:attrNameLst>
                                          </p:cBhvr>
                                          <p:tavLst>
                                            <p:tav tm="0">
                                              <p:val>
                                                <p:strVal val="1+#ppt_h/2"/>
                                              </p:val>
                                            </p:tav>
                                            <p:tav tm="100000">
                                              <p:val>
                                                <p:strVal val="#ppt_y"/>
                                              </p:val>
                                            </p:tav>
                                          </p:tavLst>
                                        </p:anim>
                                      </p:childTnLst>
                                    </p:cTn>
                                  </p:par>
                                  <p:par>
                                    <p:cTn id="11" presetID="2" presetClass="entr" presetSubtype="4" fill="hold" grpId="0" nodeType="withEffect" p14:presetBounceEnd="43000">
                                      <p:stCondLst>
                                        <p:cond delay="0"/>
                                      </p:stCondLst>
                                      <p:childTnLst>
                                        <p:set>
                                          <p:cBhvr>
                                            <p:cTn id="12" dur="1" fill="hold">
                                              <p:stCondLst>
                                                <p:cond delay="0"/>
                                              </p:stCondLst>
                                            </p:cTn>
                                            <p:tgtEl>
                                              <p:spTgt spid="418"/>
                                            </p:tgtEl>
                                            <p:attrNameLst>
                                              <p:attrName>style.visibility</p:attrName>
                                            </p:attrNameLst>
                                          </p:cBhvr>
                                          <p:to>
                                            <p:strVal val="visible"/>
                                          </p:to>
                                        </p:set>
                                        <p:anim calcmode="lin" valueType="num" p14:bounceEnd="43000">
                                          <p:cBhvr additive="base">
                                            <p:cTn id="13" dur="1750" fill="hold"/>
                                            <p:tgtEl>
                                              <p:spTgt spid="418"/>
                                            </p:tgtEl>
                                            <p:attrNameLst>
                                              <p:attrName>ppt_x</p:attrName>
                                            </p:attrNameLst>
                                          </p:cBhvr>
                                          <p:tavLst>
                                            <p:tav tm="0">
                                              <p:val>
                                                <p:strVal val="#ppt_x"/>
                                              </p:val>
                                            </p:tav>
                                            <p:tav tm="100000">
                                              <p:val>
                                                <p:strVal val="#ppt_x"/>
                                              </p:val>
                                            </p:tav>
                                          </p:tavLst>
                                        </p:anim>
                                        <p:anim calcmode="lin" valueType="num" p14:bounceEnd="43000">
                                          <p:cBhvr additive="base">
                                            <p:cTn id="14" dur="1750" fill="hold"/>
                                            <p:tgtEl>
                                              <p:spTgt spid="41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14:presetBounceEnd="43000">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14:bounceEnd="43000">
                                          <p:cBhvr additive="base">
                                            <p:cTn id="17" dur="1750" fill="hold"/>
                                            <p:tgtEl>
                                              <p:spTgt spid="31"/>
                                            </p:tgtEl>
                                            <p:attrNameLst>
                                              <p:attrName>ppt_x</p:attrName>
                                            </p:attrNameLst>
                                          </p:cBhvr>
                                          <p:tavLst>
                                            <p:tav tm="0">
                                              <p:val>
                                                <p:strVal val="#ppt_x"/>
                                              </p:val>
                                            </p:tav>
                                            <p:tav tm="100000">
                                              <p:val>
                                                <p:strVal val="#ppt_x"/>
                                              </p:val>
                                            </p:tav>
                                          </p:tavLst>
                                        </p:anim>
                                        <p:anim calcmode="lin" valueType="num" p14:bounceEnd="43000">
                                          <p:cBhvr additive="base">
                                            <p:cTn id="18" dur="1750" fill="hold"/>
                                            <p:tgtEl>
                                              <p:spTgt spid="3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14:presetBounceEnd="43000">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14:bounceEnd="43000">
                                          <p:cBhvr additive="base">
                                            <p:cTn id="21" dur="1750" fill="hold"/>
                                            <p:tgtEl>
                                              <p:spTgt spid="32"/>
                                            </p:tgtEl>
                                            <p:attrNameLst>
                                              <p:attrName>ppt_x</p:attrName>
                                            </p:attrNameLst>
                                          </p:cBhvr>
                                          <p:tavLst>
                                            <p:tav tm="0">
                                              <p:val>
                                                <p:strVal val="#ppt_x"/>
                                              </p:val>
                                            </p:tav>
                                            <p:tav tm="100000">
                                              <p:val>
                                                <p:strVal val="#ppt_x"/>
                                              </p:val>
                                            </p:tav>
                                          </p:tavLst>
                                        </p:anim>
                                        <p:anim calcmode="lin" valueType="num" p14:bounceEnd="43000">
                                          <p:cBhvr additive="base">
                                            <p:cTn id="22" dur="1750" fill="hold"/>
                                            <p:tgtEl>
                                              <p:spTgt spid="3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14:presetBounceEnd="43000">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14:bounceEnd="43000">
                                          <p:cBhvr additive="base">
                                            <p:cTn id="25" dur="1750" fill="hold"/>
                                            <p:tgtEl>
                                              <p:spTgt spid="33"/>
                                            </p:tgtEl>
                                            <p:attrNameLst>
                                              <p:attrName>ppt_x</p:attrName>
                                            </p:attrNameLst>
                                          </p:cBhvr>
                                          <p:tavLst>
                                            <p:tav tm="0">
                                              <p:val>
                                                <p:strVal val="#ppt_x"/>
                                              </p:val>
                                            </p:tav>
                                            <p:tav tm="100000">
                                              <p:val>
                                                <p:strVal val="#ppt_x"/>
                                              </p:val>
                                            </p:tav>
                                          </p:tavLst>
                                        </p:anim>
                                        <p:anim calcmode="lin" valueType="num" p14:bounceEnd="43000">
                                          <p:cBhvr additive="base">
                                            <p:cTn id="26" dur="1750" fill="hold"/>
                                            <p:tgtEl>
                                              <p:spTgt spid="33"/>
                                            </p:tgtEl>
                                            <p:attrNameLst>
                                              <p:attrName>ppt_y</p:attrName>
                                            </p:attrNameLst>
                                          </p:cBhvr>
                                          <p:tavLst>
                                            <p:tav tm="0">
                                              <p:val>
                                                <p:strVal val="1+#ppt_h/2"/>
                                              </p:val>
                                            </p:tav>
                                            <p:tav tm="100000">
                                              <p:val>
                                                <p:strVal val="#ppt_y"/>
                                              </p:val>
                                            </p:tav>
                                          </p:tavLst>
                                        </p:anim>
                                      </p:childTnLst>
                                    </p:cTn>
                                  </p:par>
                                  <p:par>
                                    <p:cTn id="27" presetID="2" presetClass="entr" presetSubtype="3" fill="hold" nodeType="withEffect">
                                      <p:stCondLst>
                                        <p:cond delay="0"/>
                                      </p:stCondLst>
                                      <p:childTnLst>
                                        <p:set>
                                          <p:cBhvr>
                                            <p:cTn id="28" dur="1" fill="hold">
                                              <p:stCondLst>
                                                <p:cond delay="0"/>
                                              </p:stCondLst>
                                            </p:cTn>
                                            <p:tgtEl>
                                              <p:spTgt spid="435"/>
                                            </p:tgtEl>
                                            <p:attrNameLst>
                                              <p:attrName>style.visibility</p:attrName>
                                            </p:attrNameLst>
                                          </p:cBhvr>
                                          <p:to>
                                            <p:strVal val="visible"/>
                                          </p:to>
                                        </p:set>
                                        <p:anim calcmode="lin" valueType="num">
                                          <p:cBhvr additive="base">
                                            <p:cTn id="29" dur="1750" fill="hold"/>
                                            <p:tgtEl>
                                              <p:spTgt spid="435"/>
                                            </p:tgtEl>
                                            <p:attrNameLst>
                                              <p:attrName>ppt_x</p:attrName>
                                            </p:attrNameLst>
                                          </p:cBhvr>
                                          <p:tavLst>
                                            <p:tav tm="0">
                                              <p:val>
                                                <p:strVal val="1+#ppt_w/2"/>
                                              </p:val>
                                            </p:tav>
                                            <p:tav tm="100000">
                                              <p:val>
                                                <p:strVal val="#ppt_x"/>
                                              </p:val>
                                            </p:tav>
                                          </p:tavLst>
                                        </p:anim>
                                        <p:anim calcmode="lin" valueType="num">
                                          <p:cBhvr additive="base">
                                            <p:cTn id="30" dur="1750" fill="hold"/>
                                            <p:tgtEl>
                                              <p:spTgt spid="435"/>
                                            </p:tgtEl>
                                            <p:attrNameLst>
                                              <p:attrName>ppt_y</p:attrName>
                                            </p:attrNameLst>
                                          </p:cBhvr>
                                          <p:tavLst>
                                            <p:tav tm="0">
                                              <p:val>
                                                <p:strVal val="0-#ppt_h/2"/>
                                              </p:val>
                                            </p:tav>
                                            <p:tav tm="100000">
                                              <p:val>
                                                <p:strVal val="#ppt_y"/>
                                              </p:val>
                                            </p:tav>
                                          </p:tavLst>
                                        </p:anim>
                                      </p:childTnLst>
                                    </p:cTn>
                                  </p:par>
                                  <p:par>
                                    <p:cTn id="31" presetID="2" presetClass="entr" presetSubtype="3" fill="hold" nodeType="withEffect">
                                      <p:stCondLst>
                                        <p:cond delay="500"/>
                                      </p:stCondLst>
                                      <p:childTnLst>
                                        <p:set>
                                          <p:cBhvr>
                                            <p:cTn id="32" dur="1" fill="hold">
                                              <p:stCondLst>
                                                <p:cond delay="0"/>
                                              </p:stCondLst>
                                            </p:cTn>
                                            <p:tgtEl>
                                              <p:spTgt spid="428"/>
                                            </p:tgtEl>
                                            <p:attrNameLst>
                                              <p:attrName>style.visibility</p:attrName>
                                            </p:attrNameLst>
                                          </p:cBhvr>
                                          <p:to>
                                            <p:strVal val="visible"/>
                                          </p:to>
                                        </p:set>
                                        <p:anim calcmode="lin" valueType="num">
                                          <p:cBhvr additive="base">
                                            <p:cTn id="33" dur="1750" fill="hold"/>
                                            <p:tgtEl>
                                              <p:spTgt spid="428"/>
                                            </p:tgtEl>
                                            <p:attrNameLst>
                                              <p:attrName>ppt_x</p:attrName>
                                            </p:attrNameLst>
                                          </p:cBhvr>
                                          <p:tavLst>
                                            <p:tav tm="0">
                                              <p:val>
                                                <p:strVal val="1+#ppt_w/2"/>
                                              </p:val>
                                            </p:tav>
                                            <p:tav tm="100000">
                                              <p:val>
                                                <p:strVal val="#ppt_x"/>
                                              </p:val>
                                            </p:tav>
                                          </p:tavLst>
                                        </p:anim>
                                        <p:anim calcmode="lin" valueType="num">
                                          <p:cBhvr additive="base">
                                            <p:cTn id="34" dur="1750" fill="hold"/>
                                            <p:tgtEl>
                                              <p:spTgt spid="428"/>
                                            </p:tgtEl>
                                            <p:attrNameLst>
                                              <p:attrName>ppt_y</p:attrName>
                                            </p:attrNameLst>
                                          </p:cBhvr>
                                          <p:tavLst>
                                            <p:tav tm="0">
                                              <p:val>
                                                <p:strVal val="0-#ppt_h/2"/>
                                              </p:val>
                                            </p:tav>
                                            <p:tav tm="100000">
                                              <p:val>
                                                <p:strVal val="#ppt_y"/>
                                              </p:val>
                                            </p:tav>
                                          </p:tavLst>
                                        </p:anim>
                                      </p:childTnLst>
                                    </p:cTn>
                                  </p:par>
                                </p:childTnLst>
                              </p:cTn>
                            </p:par>
                            <p:par>
                              <p:cTn id="35" fill="hold">
                                <p:stCondLst>
                                  <p:cond delay="2250"/>
                                </p:stCondLst>
                                <p:childTnLst>
                                  <p:par>
                                    <p:cTn id="36" presetID="42" presetClass="entr" presetSubtype="0" fill="hold" grpId="0" nodeType="afterEffect">
                                      <p:stCondLst>
                                        <p:cond delay="0"/>
                                      </p:stCondLst>
                                      <p:childTnLst>
                                        <p:set>
                                          <p:cBhvr>
                                            <p:cTn id="37" dur="1" fill="hold">
                                              <p:stCondLst>
                                                <p:cond delay="0"/>
                                              </p:stCondLst>
                                            </p:cTn>
                                            <p:tgtEl>
                                              <p:spTgt spid="442"/>
                                            </p:tgtEl>
                                            <p:attrNameLst>
                                              <p:attrName>style.visibility</p:attrName>
                                            </p:attrNameLst>
                                          </p:cBhvr>
                                          <p:to>
                                            <p:strVal val="visible"/>
                                          </p:to>
                                        </p:set>
                                        <p:animEffect transition="in" filter="fade">
                                          <p:cBhvr>
                                            <p:cTn id="38" dur="750"/>
                                            <p:tgtEl>
                                              <p:spTgt spid="442"/>
                                            </p:tgtEl>
                                          </p:cBhvr>
                                        </p:animEffect>
                                        <p:anim calcmode="lin" valueType="num">
                                          <p:cBhvr>
                                            <p:cTn id="39" dur="750" fill="hold"/>
                                            <p:tgtEl>
                                              <p:spTgt spid="442"/>
                                            </p:tgtEl>
                                            <p:attrNameLst>
                                              <p:attrName>ppt_x</p:attrName>
                                            </p:attrNameLst>
                                          </p:cBhvr>
                                          <p:tavLst>
                                            <p:tav tm="0">
                                              <p:val>
                                                <p:strVal val="#ppt_x"/>
                                              </p:val>
                                            </p:tav>
                                            <p:tav tm="100000">
                                              <p:val>
                                                <p:strVal val="#ppt_x"/>
                                              </p:val>
                                            </p:tav>
                                          </p:tavLst>
                                        </p:anim>
                                        <p:anim calcmode="lin" valueType="num">
                                          <p:cBhvr>
                                            <p:cTn id="40" dur="750" fill="hold"/>
                                            <p:tgtEl>
                                              <p:spTgt spid="4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 grpId="0" animBg="1"/>
          <p:bldP spid="23" grpId="0" animBg="1"/>
          <p:bldP spid="418" grpId="0" animBg="1"/>
          <p:bldP spid="44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16667E-7 -3.7037E-6 L -0.00026 -0.61273 " pathEditMode="relative" rAng="0" ptsTypes="AA">
                                          <p:cBhvr>
                                            <p:cTn id="6" dur="1500" fill="hold"/>
                                            <p:tgtEl>
                                              <p:spTgt spid="321"/>
                                            </p:tgtEl>
                                            <p:attrNameLst>
                                              <p:attrName>ppt_x</p:attrName>
                                              <p:attrName>ppt_y</p:attrName>
                                            </p:attrNameLst>
                                          </p:cBhvr>
                                          <p:rCtr x="-13" y="-30648"/>
                                        </p:animMotion>
                                      </p:childTnLst>
                                    </p:cTn>
                                  </p:par>
                                  <p:par>
                                    <p:cTn id="7" presetID="2" presetClass="entr" presetSubtype="4"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anim calcmode="lin" valueType="num">
                                          <p:cBhvr additive="base">
                                            <p:cTn id="9" dur="1750" fill="hold"/>
                                            <p:tgtEl>
                                              <p:spTgt spid="23"/>
                                            </p:tgtEl>
                                            <p:attrNameLst>
                                              <p:attrName>ppt_x</p:attrName>
                                            </p:attrNameLst>
                                          </p:cBhvr>
                                          <p:tavLst>
                                            <p:tav tm="0">
                                              <p:val>
                                                <p:strVal val="#ppt_x"/>
                                              </p:val>
                                            </p:tav>
                                            <p:tav tm="100000">
                                              <p:val>
                                                <p:strVal val="#ppt_x"/>
                                              </p:val>
                                            </p:tav>
                                          </p:tavLst>
                                        </p:anim>
                                        <p:anim calcmode="lin" valueType="num">
                                          <p:cBhvr additive="base">
                                            <p:cTn id="10" dur="1750" fill="hold"/>
                                            <p:tgtEl>
                                              <p:spTgt spid="23"/>
                                            </p:tgtEl>
                                            <p:attrNameLst>
                                              <p:attrName>ppt_y</p:attrName>
                                            </p:attrNameLst>
                                          </p:cBhvr>
                                          <p:tavLst>
                                            <p:tav tm="0">
                                              <p:val>
                                                <p:strVal val="1+#ppt_h/2"/>
                                              </p:val>
                                            </p:tav>
                                            <p:tav tm="100000">
                                              <p:val>
                                                <p:strVal val="#ppt_y"/>
                                              </p:val>
                                            </p:tav>
                                          </p:tavLst>
                                        </p:anim>
                                      </p:childTnLst>
                                    </p:cTn>
                                  </p:par>
                                  <p:par>
                                    <p:cTn id="11" presetID="2" presetClass="entr" presetSubtype="4" fill="hold" grpId="0" nodeType="withEffect">
                                      <p:stCondLst>
                                        <p:cond delay="0"/>
                                      </p:stCondLst>
                                      <p:childTnLst>
                                        <p:set>
                                          <p:cBhvr>
                                            <p:cTn id="12" dur="1" fill="hold">
                                              <p:stCondLst>
                                                <p:cond delay="0"/>
                                              </p:stCondLst>
                                            </p:cTn>
                                            <p:tgtEl>
                                              <p:spTgt spid="418"/>
                                            </p:tgtEl>
                                            <p:attrNameLst>
                                              <p:attrName>style.visibility</p:attrName>
                                            </p:attrNameLst>
                                          </p:cBhvr>
                                          <p:to>
                                            <p:strVal val="visible"/>
                                          </p:to>
                                        </p:set>
                                        <p:anim calcmode="lin" valueType="num">
                                          <p:cBhvr additive="base">
                                            <p:cTn id="13" dur="1750" fill="hold"/>
                                            <p:tgtEl>
                                              <p:spTgt spid="418"/>
                                            </p:tgtEl>
                                            <p:attrNameLst>
                                              <p:attrName>ppt_x</p:attrName>
                                            </p:attrNameLst>
                                          </p:cBhvr>
                                          <p:tavLst>
                                            <p:tav tm="0">
                                              <p:val>
                                                <p:strVal val="#ppt_x"/>
                                              </p:val>
                                            </p:tav>
                                            <p:tav tm="100000">
                                              <p:val>
                                                <p:strVal val="#ppt_x"/>
                                              </p:val>
                                            </p:tav>
                                          </p:tavLst>
                                        </p:anim>
                                        <p:anim calcmode="lin" valueType="num">
                                          <p:cBhvr additive="base">
                                            <p:cTn id="14" dur="1750" fill="hold"/>
                                            <p:tgtEl>
                                              <p:spTgt spid="41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1750" fill="hold"/>
                                            <p:tgtEl>
                                              <p:spTgt spid="31"/>
                                            </p:tgtEl>
                                            <p:attrNameLst>
                                              <p:attrName>ppt_x</p:attrName>
                                            </p:attrNameLst>
                                          </p:cBhvr>
                                          <p:tavLst>
                                            <p:tav tm="0">
                                              <p:val>
                                                <p:strVal val="#ppt_x"/>
                                              </p:val>
                                            </p:tav>
                                            <p:tav tm="100000">
                                              <p:val>
                                                <p:strVal val="#ppt_x"/>
                                              </p:val>
                                            </p:tav>
                                          </p:tavLst>
                                        </p:anim>
                                        <p:anim calcmode="lin" valueType="num">
                                          <p:cBhvr additive="base">
                                            <p:cTn id="18" dur="1750" fill="hold"/>
                                            <p:tgtEl>
                                              <p:spTgt spid="3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1750" fill="hold"/>
                                            <p:tgtEl>
                                              <p:spTgt spid="32"/>
                                            </p:tgtEl>
                                            <p:attrNameLst>
                                              <p:attrName>ppt_x</p:attrName>
                                            </p:attrNameLst>
                                          </p:cBhvr>
                                          <p:tavLst>
                                            <p:tav tm="0">
                                              <p:val>
                                                <p:strVal val="#ppt_x"/>
                                              </p:val>
                                            </p:tav>
                                            <p:tav tm="100000">
                                              <p:val>
                                                <p:strVal val="#ppt_x"/>
                                              </p:val>
                                            </p:tav>
                                          </p:tavLst>
                                        </p:anim>
                                        <p:anim calcmode="lin" valueType="num">
                                          <p:cBhvr additive="base">
                                            <p:cTn id="22" dur="1750" fill="hold"/>
                                            <p:tgtEl>
                                              <p:spTgt spid="3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1750" fill="hold"/>
                                            <p:tgtEl>
                                              <p:spTgt spid="33"/>
                                            </p:tgtEl>
                                            <p:attrNameLst>
                                              <p:attrName>ppt_x</p:attrName>
                                            </p:attrNameLst>
                                          </p:cBhvr>
                                          <p:tavLst>
                                            <p:tav tm="0">
                                              <p:val>
                                                <p:strVal val="#ppt_x"/>
                                              </p:val>
                                            </p:tav>
                                            <p:tav tm="100000">
                                              <p:val>
                                                <p:strVal val="#ppt_x"/>
                                              </p:val>
                                            </p:tav>
                                          </p:tavLst>
                                        </p:anim>
                                        <p:anim calcmode="lin" valueType="num">
                                          <p:cBhvr additive="base">
                                            <p:cTn id="26" dur="1750" fill="hold"/>
                                            <p:tgtEl>
                                              <p:spTgt spid="33"/>
                                            </p:tgtEl>
                                            <p:attrNameLst>
                                              <p:attrName>ppt_y</p:attrName>
                                            </p:attrNameLst>
                                          </p:cBhvr>
                                          <p:tavLst>
                                            <p:tav tm="0">
                                              <p:val>
                                                <p:strVal val="1+#ppt_h/2"/>
                                              </p:val>
                                            </p:tav>
                                            <p:tav tm="100000">
                                              <p:val>
                                                <p:strVal val="#ppt_y"/>
                                              </p:val>
                                            </p:tav>
                                          </p:tavLst>
                                        </p:anim>
                                      </p:childTnLst>
                                    </p:cTn>
                                  </p:par>
                                  <p:par>
                                    <p:cTn id="27" presetID="2" presetClass="entr" presetSubtype="3" fill="hold" nodeType="withEffect">
                                      <p:stCondLst>
                                        <p:cond delay="0"/>
                                      </p:stCondLst>
                                      <p:childTnLst>
                                        <p:set>
                                          <p:cBhvr>
                                            <p:cTn id="28" dur="1" fill="hold">
                                              <p:stCondLst>
                                                <p:cond delay="0"/>
                                              </p:stCondLst>
                                            </p:cTn>
                                            <p:tgtEl>
                                              <p:spTgt spid="435"/>
                                            </p:tgtEl>
                                            <p:attrNameLst>
                                              <p:attrName>style.visibility</p:attrName>
                                            </p:attrNameLst>
                                          </p:cBhvr>
                                          <p:to>
                                            <p:strVal val="visible"/>
                                          </p:to>
                                        </p:set>
                                        <p:anim calcmode="lin" valueType="num">
                                          <p:cBhvr additive="base">
                                            <p:cTn id="29" dur="1750" fill="hold"/>
                                            <p:tgtEl>
                                              <p:spTgt spid="435"/>
                                            </p:tgtEl>
                                            <p:attrNameLst>
                                              <p:attrName>ppt_x</p:attrName>
                                            </p:attrNameLst>
                                          </p:cBhvr>
                                          <p:tavLst>
                                            <p:tav tm="0">
                                              <p:val>
                                                <p:strVal val="1+#ppt_w/2"/>
                                              </p:val>
                                            </p:tav>
                                            <p:tav tm="100000">
                                              <p:val>
                                                <p:strVal val="#ppt_x"/>
                                              </p:val>
                                            </p:tav>
                                          </p:tavLst>
                                        </p:anim>
                                        <p:anim calcmode="lin" valueType="num">
                                          <p:cBhvr additive="base">
                                            <p:cTn id="30" dur="1750" fill="hold"/>
                                            <p:tgtEl>
                                              <p:spTgt spid="435"/>
                                            </p:tgtEl>
                                            <p:attrNameLst>
                                              <p:attrName>ppt_y</p:attrName>
                                            </p:attrNameLst>
                                          </p:cBhvr>
                                          <p:tavLst>
                                            <p:tav tm="0">
                                              <p:val>
                                                <p:strVal val="0-#ppt_h/2"/>
                                              </p:val>
                                            </p:tav>
                                            <p:tav tm="100000">
                                              <p:val>
                                                <p:strVal val="#ppt_y"/>
                                              </p:val>
                                            </p:tav>
                                          </p:tavLst>
                                        </p:anim>
                                      </p:childTnLst>
                                    </p:cTn>
                                  </p:par>
                                  <p:par>
                                    <p:cTn id="31" presetID="2" presetClass="entr" presetSubtype="3" fill="hold" nodeType="withEffect">
                                      <p:stCondLst>
                                        <p:cond delay="500"/>
                                      </p:stCondLst>
                                      <p:childTnLst>
                                        <p:set>
                                          <p:cBhvr>
                                            <p:cTn id="32" dur="1" fill="hold">
                                              <p:stCondLst>
                                                <p:cond delay="0"/>
                                              </p:stCondLst>
                                            </p:cTn>
                                            <p:tgtEl>
                                              <p:spTgt spid="428"/>
                                            </p:tgtEl>
                                            <p:attrNameLst>
                                              <p:attrName>style.visibility</p:attrName>
                                            </p:attrNameLst>
                                          </p:cBhvr>
                                          <p:to>
                                            <p:strVal val="visible"/>
                                          </p:to>
                                        </p:set>
                                        <p:anim calcmode="lin" valueType="num">
                                          <p:cBhvr additive="base">
                                            <p:cTn id="33" dur="1750" fill="hold"/>
                                            <p:tgtEl>
                                              <p:spTgt spid="428"/>
                                            </p:tgtEl>
                                            <p:attrNameLst>
                                              <p:attrName>ppt_x</p:attrName>
                                            </p:attrNameLst>
                                          </p:cBhvr>
                                          <p:tavLst>
                                            <p:tav tm="0">
                                              <p:val>
                                                <p:strVal val="1+#ppt_w/2"/>
                                              </p:val>
                                            </p:tav>
                                            <p:tav tm="100000">
                                              <p:val>
                                                <p:strVal val="#ppt_x"/>
                                              </p:val>
                                            </p:tav>
                                          </p:tavLst>
                                        </p:anim>
                                        <p:anim calcmode="lin" valueType="num">
                                          <p:cBhvr additive="base">
                                            <p:cTn id="34" dur="1750" fill="hold"/>
                                            <p:tgtEl>
                                              <p:spTgt spid="428"/>
                                            </p:tgtEl>
                                            <p:attrNameLst>
                                              <p:attrName>ppt_y</p:attrName>
                                            </p:attrNameLst>
                                          </p:cBhvr>
                                          <p:tavLst>
                                            <p:tav tm="0">
                                              <p:val>
                                                <p:strVal val="0-#ppt_h/2"/>
                                              </p:val>
                                            </p:tav>
                                            <p:tav tm="100000">
                                              <p:val>
                                                <p:strVal val="#ppt_y"/>
                                              </p:val>
                                            </p:tav>
                                          </p:tavLst>
                                        </p:anim>
                                      </p:childTnLst>
                                    </p:cTn>
                                  </p:par>
                                </p:childTnLst>
                              </p:cTn>
                            </p:par>
                            <p:par>
                              <p:cTn id="35" fill="hold">
                                <p:stCondLst>
                                  <p:cond delay="2250"/>
                                </p:stCondLst>
                                <p:childTnLst>
                                  <p:par>
                                    <p:cTn id="36" presetID="42" presetClass="entr" presetSubtype="0" fill="hold" grpId="0" nodeType="afterEffect">
                                      <p:stCondLst>
                                        <p:cond delay="0"/>
                                      </p:stCondLst>
                                      <p:childTnLst>
                                        <p:set>
                                          <p:cBhvr>
                                            <p:cTn id="37" dur="1" fill="hold">
                                              <p:stCondLst>
                                                <p:cond delay="0"/>
                                              </p:stCondLst>
                                            </p:cTn>
                                            <p:tgtEl>
                                              <p:spTgt spid="442"/>
                                            </p:tgtEl>
                                            <p:attrNameLst>
                                              <p:attrName>style.visibility</p:attrName>
                                            </p:attrNameLst>
                                          </p:cBhvr>
                                          <p:to>
                                            <p:strVal val="visible"/>
                                          </p:to>
                                        </p:set>
                                        <p:animEffect transition="in" filter="fade">
                                          <p:cBhvr>
                                            <p:cTn id="38" dur="750"/>
                                            <p:tgtEl>
                                              <p:spTgt spid="442"/>
                                            </p:tgtEl>
                                          </p:cBhvr>
                                        </p:animEffect>
                                        <p:anim calcmode="lin" valueType="num">
                                          <p:cBhvr>
                                            <p:cTn id="39" dur="750" fill="hold"/>
                                            <p:tgtEl>
                                              <p:spTgt spid="442"/>
                                            </p:tgtEl>
                                            <p:attrNameLst>
                                              <p:attrName>ppt_x</p:attrName>
                                            </p:attrNameLst>
                                          </p:cBhvr>
                                          <p:tavLst>
                                            <p:tav tm="0">
                                              <p:val>
                                                <p:strVal val="#ppt_x"/>
                                              </p:val>
                                            </p:tav>
                                            <p:tav tm="100000">
                                              <p:val>
                                                <p:strVal val="#ppt_x"/>
                                              </p:val>
                                            </p:tav>
                                          </p:tavLst>
                                        </p:anim>
                                        <p:anim calcmode="lin" valueType="num">
                                          <p:cBhvr>
                                            <p:cTn id="40" dur="750" fill="hold"/>
                                            <p:tgtEl>
                                              <p:spTgt spid="4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 grpId="0" animBg="1"/>
          <p:bldP spid="23" grpId="0" animBg="1"/>
          <p:bldP spid="418" grpId="0" animBg="1"/>
          <p:bldP spid="442"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8F5C8"/>
        </a:solidFill>
        <a:effectLst/>
      </p:bgPr>
    </p:bg>
    <p:spTree>
      <p:nvGrpSpPr>
        <p:cNvPr id="1" name=""/>
        <p:cNvGrpSpPr/>
        <p:nvPr/>
      </p:nvGrpSpPr>
      <p:grpSpPr>
        <a:xfrm>
          <a:off x="0" y="0"/>
          <a:ext cx="0" cy="0"/>
          <a:chOff x="0" y="0"/>
          <a:chExt cx="0" cy="0"/>
        </a:xfrm>
      </p:grpSpPr>
      <p:sp>
        <p:nvSpPr>
          <p:cNvPr id="320" name="Rectangle 319">
            <a:extLst>
              <a:ext uri="{FF2B5EF4-FFF2-40B4-BE49-F238E27FC236}">
                <a16:creationId xmlns:a16="http://schemas.microsoft.com/office/drawing/2014/main" id="{1049C249-ED03-4DE3-B790-E081A6696785}"/>
              </a:ext>
            </a:extLst>
          </p:cNvPr>
          <p:cNvSpPr/>
          <p:nvPr/>
        </p:nvSpPr>
        <p:spPr>
          <a:xfrm>
            <a:off x="3930734" y="0"/>
            <a:ext cx="150916" cy="6858001"/>
          </a:xfrm>
          <a:prstGeom prst="rect">
            <a:avLst/>
          </a:prstGeom>
          <a:solidFill>
            <a:srgbClr val="ECE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Rounded Corners 320">
            <a:extLst>
              <a:ext uri="{FF2B5EF4-FFF2-40B4-BE49-F238E27FC236}">
                <a16:creationId xmlns:a16="http://schemas.microsoft.com/office/drawing/2014/main" id="{7C9A5000-59DD-4D50-A3FC-61BF409CF093}"/>
              </a:ext>
            </a:extLst>
          </p:cNvPr>
          <p:cNvSpPr/>
          <p:nvPr/>
        </p:nvSpPr>
        <p:spPr>
          <a:xfrm>
            <a:off x="3930734" y="514637"/>
            <a:ext cx="150916" cy="802610"/>
          </a:xfrm>
          <a:prstGeom prst="roundRect">
            <a:avLst>
              <a:gd name="adj" fmla="val 48809"/>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B28A9BF-71F0-4AA2-9B28-4B51868A9A01}"/>
              </a:ext>
            </a:extLst>
          </p:cNvPr>
          <p:cNvSpPr/>
          <p:nvPr/>
        </p:nvSpPr>
        <p:spPr>
          <a:xfrm>
            <a:off x="0" y="0"/>
            <a:ext cx="12192000" cy="496957"/>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99CFBD9-5ACE-4F9B-A6FD-258916DF9660}"/>
              </a:ext>
            </a:extLst>
          </p:cNvPr>
          <p:cNvSpPr/>
          <p:nvPr/>
        </p:nvSpPr>
        <p:spPr>
          <a:xfrm>
            <a:off x="10734261" y="129208"/>
            <a:ext cx="238539" cy="238539"/>
          </a:xfrm>
          <a:prstGeom prst="ellipse">
            <a:avLst/>
          </a:prstGeom>
          <a:solidFill>
            <a:srgbClr val="E2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647C7CA-B268-4211-8EFD-291E8034778F}"/>
              </a:ext>
            </a:extLst>
          </p:cNvPr>
          <p:cNvSpPr/>
          <p:nvPr/>
        </p:nvSpPr>
        <p:spPr>
          <a:xfrm>
            <a:off x="11188851" y="129207"/>
            <a:ext cx="238539" cy="238539"/>
          </a:xfrm>
          <a:prstGeom prst="ellipse">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FDF875F5-2596-4AC4-9F9F-4B456D3CBC65}"/>
              </a:ext>
            </a:extLst>
          </p:cNvPr>
          <p:cNvSpPr/>
          <p:nvPr/>
        </p:nvSpPr>
        <p:spPr>
          <a:xfrm>
            <a:off x="11643441" y="129206"/>
            <a:ext cx="238539" cy="238539"/>
          </a:xfrm>
          <a:prstGeom prst="ellipse">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EA6B98E5-14A4-4E06-8A93-5AF5805DAD90}"/>
              </a:ext>
            </a:extLst>
          </p:cNvPr>
          <p:cNvSpPr/>
          <p:nvPr/>
        </p:nvSpPr>
        <p:spPr>
          <a:xfrm>
            <a:off x="8035" y="-1"/>
            <a:ext cx="966000" cy="496957"/>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Minus Sign 292">
            <a:extLst>
              <a:ext uri="{FF2B5EF4-FFF2-40B4-BE49-F238E27FC236}">
                <a16:creationId xmlns:a16="http://schemas.microsoft.com/office/drawing/2014/main" id="{2D60050F-60BF-4FDD-8FFD-004B284DB85B}"/>
              </a:ext>
            </a:extLst>
          </p:cNvPr>
          <p:cNvSpPr/>
          <p:nvPr/>
        </p:nvSpPr>
        <p:spPr>
          <a:xfrm>
            <a:off x="215948" y="15257"/>
            <a:ext cx="466436" cy="466436"/>
          </a:xfrm>
          <a:prstGeom prst="mathMinus">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7" name="Group 346">
            <a:extLst>
              <a:ext uri="{FF2B5EF4-FFF2-40B4-BE49-F238E27FC236}">
                <a16:creationId xmlns:a16="http://schemas.microsoft.com/office/drawing/2014/main" id="{41018A3E-FF8A-4429-BC30-9E4FD758AD98}"/>
              </a:ext>
            </a:extLst>
          </p:cNvPr>
          <p:cNvGrpSpPr/>
          <p:nvPr/>
        </p:nvGrpSpPr>
        <p:grpSpPr>
          <a:xfrm>
            <a:off x="9860013" y="5830597"/>
            <a:ext cx="611940" cy="539153"/>
            <a:chOff x="9883664" y="6193794"/>
            <a:chExt cx="611940" cy="539153"/>
          </a:xfrm>
        </p:grpSpPr>
        <p:grpSp>
          <p:nvGrpSpPr>
            <p:cNvPr id="348" name="Group 347">
              <a:extLst>
                <a:ext uri="{FF2B5EF4-FFF2-40B4-BE49-F238E27FC236}">
                  <a16:creationId xmlns:a16="http://schemas.microsoft.com/office/drawing/2014/main" id="{2DD0F66E-3F8A-4471-84AE-9DDF264466F5}"/>
                </a:ext>
              </a:extLst>
            </p:cNvPr>
            <p:cNvGrpSpPr/>
            <p:nvPr/>
          </p:nvGrpSpPr>
          <p:grpSpPr>
            <a:xfrm>
              <a:off x="9883664" y="6193794"/>
              <a:ext cx="611940" cy="539153"/>
              <a:chOff x="484952" y="709037"/>
              <a:chExt cx="874321" cy="770326"/>
            </a:xfrm>
          </p:grpSpPr>
          <p:sp>
            <p:nvSpPr>
              <p:cNvPr id="350" name="Rectangle: Rounded Corners 349">
                <a:extLst>
                  <a:ext uri="{FF2B5EF4-FFF2-40B4-BE49-F238E27FC236}">
                    <a16:creationId xmlns:a16="http://schemas.microsoft.com/office/drawing/2014/main" id="{6C34B6C2-BDF5-4304-A8FA-CFBAE89A0BD7}"/>
                  </a:ext>
                </a:extLst>
              </p:cNvPr>
              <p:cNvSpPr/>
              <p:nvPr/>
            </p:nvSpPr>
            <p:spPr>
              <a:xfrm>
                <a:off x="486874" y="709037"/>
                <a:ext cx="560155" cy="39085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Rounded Corners 350">
                <a:extLst>
                  <a:ext uri="{FF2B5EF4-FFF2-40B4-BE49-F238E27FC236}">
                    <a16:creationId xmlns:a16="http://schemas.microsoft.com/office/drawing/2014/main" id="{6675A7AE-1FBB-4C48-96EE-CCD3A97B46B4}"/>
                  </a:ext>
                </a:extLst>
              </p:cNvPr>
              <p:cNvSpPr/>
              <p:nvPr/>
            </p:nvSpPr>
            <p:spPr>
              <a:xfrm>
                <a:off x="484952" y="859307"/>
                <a:ext cx="874321" cy="6200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9" name="Picture 348">
              <a:hlinkClick r:id="rId2" action="ppaction://hlinksldjump"/>
              <a:extLst>
                <a:ext uri="{FF2B5EF4-FFF2-40B4-BE49-F238E27FC236}">
                  <a16:creationId xmlns:a16="http://schemas.microsoft.com/office/drawing/2014/main" id="{0DC8972D-B849-4A54-BE1A-AC601A0E3280}"/>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83114" y="6336567"/>
              <a:ext cx="391286" cy="391286"/>
            </a:xfrm>
            <a:prstGeom prst="rect">
              <a:avLst/>
            </a:prstGeom>
          </p:spPr>
        </p:pic>
      </p:grpSp>
      <p:grpSp>
        <p:nvGrpSpPr>
          <p:cNvPr id="352" name="Group 351">
            <a:extLst>
              <a:ext uri="{FF2B5EF4-FFF2-40B4-BE49-F238E27FC236}">
                <a16:creationId xmlns:a16="http://schemas.microsoft.com/office/drawing/2014/main" id="{98510A99-26D1-4162-BB4E-03BDE9A4CECD}"/>
              </a:ext>
            </a:extLst>
          </p:cNvPr>
          <p:cNvGrpSpPr/>
          <p:nvPr/>
        </p:nvGrpSpPr>
        <p:grpSpPr>
          <a:xfrm>
            <a:off x="10764037" y="5836819"/>
            <a:ext cx="611940" cy="539153"/>
            <a:chOff x="10787688" y="6200016"/>
            <a:chExt cx="611940" cy="539153"/>
          </a:xfrm>
        </p:grpSpPr>
        <p:grpSp>
          <p:nvGrpSpPr>
            <p:cNvPr id="353" name="Group 352">
              <a:extLst>
                <a:ext uri="{FF2B5EF4-FFF2-40B4-BE49-F238E27FC236}">
                  <a16:creationId xmlns:a16="http://schemas.microsoft.com/office/drawing/2014/main" id="{8E401754-9C0A-4881-ADCD-D9C0AB3E7DFE}"/>
                </a:ext>
              </a:extLst>
            </p:cNvPr>
            <p:cNvGrpSpPr/>
            <p:nvPr/>
          </p:nvGrpSpPr>
          <p:grpSpPr>
            <a:xfrm>
              <a:off x="10787688" y="6200016"/>
              <a:ext cx="611940" cy="539153"/>
              <a:chOff x="503911" y="1189107"/>
              <a:chExt cx="621236" cy="547344"/>
            </a:xfrm>
          </p:grpSpPr>
          <p:sp>
            <p:nvSpPr>
              <p:cNvPr id="355" name="Rectangle: Rounded Corners 354">
                <a:extLst>
                  <a:ext uri="{FF2B5EF4-FFF2-40B4-BE49-F238E27FC236}">
                    <a16:creationId xmlns:a16="http://schemas.microsoft.com/office/drawing/2014/main" id="{C7883F34-B4F6-46B6-B145-D552E1F699F6}"/>
                  </a:ext>
                </a:extLst>
              </p:cNvPr>
              <p:cNvSpPr/>
              <p:nvPr/>
            </p:nvSpPr>
            <p:spPr>
              <a:xfrm>
                <a:off x="505277" y="1189107"/>
                <a:ext cx="398010" cy="277717"/>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Rounded Corners 355">
                <a:extLst>
                  <a:ext uri="{FF2B5EF4-FFF2-40B4-BE49-F238E27FC236}">
                    <a16:creationId xmlns:a16="http://schemas.microsoft.com/office/drawing/2014/main" id="{1AA022E6-AB8A-46AD-A710-7BEB27B8C182}"/>
                  </a:ext>
                </a:extLst>
              </p:cNvPr>
              <p:cNvSpPr/>
              <p:nvPr/>
            </p:nvSpPr>
            <p:spPr>
              <a:xfrm>
                <a:off x="503911" y="1295879"/>
                <a:ext cx="621236" cy="44057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4" name="Picture 353">
              <a:hlinkClick r:id="rId4" action="ppaction://hlinksldjump"/>
              <a:extLst>
                <a:ext uri="{FF2B5EF4-FFF2-40B4-BE49-F238E27FC236}">
                  <a16:creationId xmlns:a16="http://schemas.microsoft.com/office/drawing/2014/main" id="{A2D4FC95-7363-4C85-B814-2EBF623FC08D}"/>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905213" y="6334004"/>
              <a:ext cx="351752" cy="351752"/>
            </a:xfrm>
            <a:prstGeom prst="rect">
              <a:avLst/>
            </a:prstGeom>
          </p:spPr>
        </p:pic>
      </p:grpSp>
      <p:grpSp>
        <p:nvGrpSpPr>
          <p:cNvPr id="680" name="Group 679">
            <a:extLst>
              <a:ext uri="{FF2B5EF4-FFF2-40B4-BE49-F238E27FC236}">
                <a16:creationId xmlns:a16="http://schemas.microsoft.com/office/drawing/2014/main" id="{5EB0239D-4470-4768-99A8-BB707F6BF4CC}"/>
              </a:ext>
            </a:extLst>
          </p:cNvPr>
          <p:cNvGrpSpPr/>
          <p:nvPr/>
        </p:nvGrpSpPr>
        <p:grpSpPr>
          <a:xfrm>
            <a:off x="651135" y="975355"/>
            <a:ext cx="605196" cy="533211"/>
            <a:chOff x="544466" y="951247"/>
            <a:chExt cx="776745" cy="684355"/>
          </a:xfrm>
        </p:grpSpPr>
        <p:sp>
          <p:nvSpPr>
            <p:cNvPr id="681" name="Rectangle: Rounded Corners 680">
              <a:extLst>
                <a:ext uri="{FF2B5EF4-FFF2-40B4-BE49-F238E27FC236}">
                  <a16:creationId xmlns:a16="http://schemas.microsoft.com/office/drawing/2014/main" id="{23A05163-F6B2-4642-AB45-06A55D077CE0}"/>
                </a:ext>
              </a:extLst>
            </p:cNvPr>
            <p:cNvSpPr/>
            <p:nvPr/>
          </p:nvSpPr>
          <p:spPr>
            <a:xfrm>
              <a:off x="546173" y="951247"/>
              <a:ext cx="497641" cy="34723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2" name="Rectangle: Rounded Corners 681">
              <a:extLst>
                <a:ext uri="{FF2B5EF4-FFF2-40B4-BE49-F238E27FC236}">
                  <a16:creationId xmlns:a16="http://schemas.microsoft.com/office/drawing/2014/main" id="{36E9B832-0A5E-4F8B-8336-23676B5A9ED9}"/>
                </a:ext>
              </a:extLst>
            </p:cNvPr>
            <p:cNvSpPr/>
            <p:nvPr/>
          </p:nvSpPr>
          <p:spPr>
            <a:xfrm>
              <a:off x="544466" y="1084746"/>
              <a:ext cx="776745" cy="5508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7" name="Group 686">
            <a:extLst>
              <a:ext uri="{FF2B5EF4-FFF2-40B4-BE49-F238E27FC236}">
                <a16:creationId xmlns:a16="http://schemas.microsoft.com/office/drawing/2014/main" id="{073615F2-10AD-40D4-B470-BED15698DEDA}"/>
              </a:ext>
            </a:extLst>
          </p:cNvPr>
          <p:cNvGrpSpPr/>
          <p:nvPr/>
        </p:nvGrpSpPr>
        <p:grpSpPr>
          <a:xfrm>
            <a:off x="621976" y="2999833"/>
            <a:ext cx="574570" cy="506228"/>
            <a:chOff x="706665" y="3849243"/>
            <a:chExt cx="1388891" cy="1223691"/>
          </a:xfrm>
        </p:grpSpPr>
        <p:sp>
          <p:nvSpPr>
            <p:cNvPr id="688" name="Rectangle: Rounded Corners 687">
              <a:extLst>
                <a:ext uri="{FF2B5EF4-FFF2-40B4-BE49-F238E27FC236}">
                  <a16:creationId xmlns:a16="http://schemas.microsoft.com/office/drawing/2014/main" id="{4159B236-8A58-405F-9E93-6A31E479101F}"/>
                </a:ext>
              </a:extLst>
            </p:cNvPr>
            <p:cNvSpPr/>
            <p:nvPr/>
          </p:nvSpPr>
          <p:spPr>
            <a:xfrm>
              <a:off x="709719" y="3849243"/>
              <a:ext cx="889827" cy="620889"/>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9" name="Rectangle: Rounded Corners 688">
              <a:extLst>
                <a:ext uri="{FF2B5EF4-FFF2-40B4-BE49-F238E27FC236}">
                  <a16:creationId xmlns:a16="http://schemas.microsoft.com/office/drawing/2014/main" id="{73735D03-E106-410D-B354-D7A6E560D3D3}"/>
                </a:ext>
              </a:extLst>
            </p:cNvPr>
            <p:cNvSpPr/>
            <p:nvPr/>
          </p:nvSpPr>
          <p:spPr>
            <a:xfrm>
              <a:off x="706665" y="4087952"/>
              <a:ext cx="1388891" cy="98498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0" name="Group 689">
            <a:extLst>
              <a:ext uri="{FF2B5EF4-FFF2-40B4-BE49-F238E27FC236}">
                <a16:creationId xmlns:a16="http://schemas.microsoft.com/office/drawing/2014/main" id="{CB439618-4E6B-48BE-908D-56396274E725}"/>
              </a:ext>
            </a:extLst>
          </p:cNvPr>
          <p:cNvGrpSpPr/>
          <p:nvPr/>
        </p:nvGrpSpPr>
        <p:grpSpPr>
          <a:xfrm>
            <a:off x="606663" y="1988224"/>
            <a:ext cx="605196" cy="533211"/>
            <a:chOff x="2900587" y="1705210"/>
            <a:chExt cx="776744" cy="684354"/>
          </a:xfrm>
        </p:grpSpPr>
        <p:sp>
          <p:nvSpPr>
            <p:cNvPr id="691" name="Rectangle: Rounded Corners 690">
              <a:extLst>
                <a:ext uri="{FF2B5EF4-FFF2-40B4-BE49-F238E27FC236}">
                  <a16:creationId xmlns:a16="http://schemas.microsoft.com/office/drawing/2014/main" id="{8C692C3A-7E50-4BAA-9153-69952EF3C564}"/>
                </a:ext>
              </a:extLst>
            </p:cNvPr>
            <p:cNvSpPr/>
            <p:nvPr/>
          </p:nvSpPr>
          <p:spPr>
            <a:xfrm>
              <a:off x="2902295" y="1705210"/>
              <a:ext cx="497640" cy="347235"/>
            </a:xfrm>
            <a:prstGeom prst="roundRect">
              <a:avLst/>
            </a:prstGeom>
            <a:solidFill>
              <a:srgbClr val="D9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2" name="Rectangle: Rounded Corners 691">
              <a:extLst>
                <a:ext uri="{FF2B5EF4-FFF2-40B4-BE49-F238E27FC236}">
                  <a16:creationId xmlns:a16="http://schemas.microsoft.com/office/drawing/2014/main" id="{73B37429-64B0-4CFB-AC4A-DBDB64096550}"/>
                </a:ext>
              </a:extLst>
            </p:cNvPr>
            <p:cNvSpPr/>
            <p:nvPr/>
          </p:nvSpPr>
          <p:spPr>
            <a:xfrm>
              <a:off x="2900587" y="1838708"/>
              <a:ext cx="776744" cy="550856"/>
            </a:xfrm>
            <a:prstGeom prst="roundRect">
              <a:avLst>
                <a:gd name="adj" fmla="val 20756"/>
              </a:avLst>
            </a:prstGeom>
            <a:solidFill>
              <a:srgbClr val="AD8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3" name="Group 692">
            <a:extLst>
              <a:ext uri="{FF2B5EF4-FFF2-40B4-BE49-F238E27FC236}">
                <a16:creationId xmlns:a16="http://schemas.microsoft.com/office/drawing/2014/main" id="{7F9B29DA-0AF7-4F93-AEDF-CD4F9DA60FDF}"/>
              </a:ext>
            </a:extLst>
          </p:cNvPr>
          <p:cNvGrpSpPr/>
          <p:nvPr/>
        </p:nvGrpSpPr>
        <p:grpSpPr>
          <a:xfrm>
            <a:off x="606512" y="3917972"/>
            <a:ext cx="568346" cy="500744"/>
            <a:chOff x="2924629" y="3849243"/>
            <a:chExt cx="1388891" cy="1223691"/>
          </a:xfrm>
        </p:grpSpPr>
        <p:sp>
          <p:nvSpPr>
            <p:cNvPr id="694" name="Rectangle: Rounded Corners 693">
              <a:extLst>
                <a:ext uri="{FF2B5EF4-FFF2-40B4-BE49-F238E27FC236}">
                  <a16:creationId xmlns:a16="http://schemas.microsoft.com/office/drawing/2014/main" id="{C42F67F6-E748-4F41-B13C-4350C2948067}"/>
                </a:ext>
              </a:extLst>
            </p:cNvPr>
            <p:cNvSpPr/>
            <p:nvPr/>
          </p:nvSpPr>
          <p:spPr>
            <a:xfrm>
              <a:off x="2927683" y="3849243"/>
              <a:ext cx="889827" cy="620889"/>
            </a:xfrm>
            <a:prstGeom prst="roundRect">
              <a:avLst/>
            </a:prstGeom>
            <a:solidFill>
              <a:srgbClr val="A9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5" name="Rectangle: Rounded Corners 694">
              <a:extLst>
                <a:ext uri="{FF2B5EF4-FFF2-40B4-BE49-F238E27FC236}">
                  <a16:creationId xmlns:a16="http://schemas.microsoft.com/office/drawing/2014/main" id="{86975962-686D-440B-BB64-537E82458834}"/>
                </a:ext>
              </a:extLst>
            </p:cNvPr>
            <p:cNvSpPr/>
            <p:nvPr/>
          </p:nvSpPr>
          <p:spPr>
            <a:xfrm>
              <a:off x="2924629" y="4087952"/>
              <a:ext cx="1388891" cy="984982"/>
            </a:xfrm>
            <a:prstGeom prst="roundRect">
              <a:avLst>
                <a:gd name="adj" fmla="val 20756"/>
              </a:avLst>
            </a:prstGeom>
            <a:solidFill>
              <a:srgbClr val="86A4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6" name="Freeform: Shape 695">
            <a:hlinkClick r:id="rId4" action="ppaction://hlinksldjump"/>
            <a:extLst>
              <a:ext uri="{FF2B5EF4-FFF2-40B4-BE49-F238E27FC236}">
                <a16:creationId xmlns:a16="http://schemas.microsoft.com/office/drawing/2014/main" id="{8A0992A4-6A41-436B-A2B8-12CA5D1889BE}"/>
              </a:ext>
            </a:extLst>
          </p:cNvPr>
          <p:cNvSpPr/>
          <p:nvPr/>
        </p:nvSpPr>
        <p:spPr>
          <a:xfrm rot="14261209" flipH="1">
            <a:off x="165972" y="1237129"/>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04" name="Group 703">
            <a:extLst>
              <a:ext uri="{FF2B5EF4-FFF2-40B4-BE49-F238E27FC236}">
                <a16:creationId xmlns:a16="http://schemas.microsoft.com/office/drawing/2014/main" id="{ED08A057-5C8B-4EFC-AA80-66CC9EA1394C}"/>
              </a:ext>
            </a:extLst>
          </p:cNvPr>
          <p:cNvGrpSpPr/>
          <p:nvPr/>
        </p:nvGrpSpPr>
        <p:grpSpPr>
          <a:xfrm>
            <a:off x="1393182" y="952284"/>
            <a:ext cx="922302" cy="679537"/>
            <a:chOff x="1393182" y="952284"/>
            <a:chExt cx="922302" cy="679537"/>
          </a:xfrm>
        </p:grpSpPr>
        <p:sp>
          <p:nvSpPr>
            <p:cNvPr id="705" name="TextBox 704">
              <a:extLst>
                <a:ext uri="{FF2B5EF4-FFF2-40B4-BE49-F238E27FC236}">
                  <a16:creationId xmlns:a16="http://schemas.microsoft.com/office/drawing/2014/main" id="{46B18C77-18C2-4CE3-8E39-5996F2B01D9F}"/>
                </a:ext>
              </a:extLst>
            </p:cNvPr>
            <p:cNvSpPr txBox="1"/>
            <p:nvPr/>
          </p:nvSpPr>
          <p:spPr>
            <a:xfrm>
              <a:off x="1393182" y="952284"/>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1</a:t>
              </a:r>
            </a:p>
          </p:txBody>
        </p:sp>
        <p:sp>
          <p:nvSpPr>
            <p:cNvPr id="706" name="TextBox 705">
              <a:extLst>
                <a:ext uri="{FF2B5EF4-FFF2-40B4-BE49-F238E27FC236}">
                  <a16:creationId xmlns:a16="http://schemas.microsoft.com/office/drawing/2014/main" id="{AF70F3AA-6DA6-49EC-810B-C50BE31E35B3}"/>
                </a:ext>
              </a:extLst>
            </p:cNvPr>
            <p:cNvSpPr txBox="1"/>
            <p:nvPr/>
          </p:nvSpPr>
          <p:spPr>
            <a:xfrm>
              <a:off x="2130754" y="1231711"/>
              <a:ext cx="184730" cy="400110"/>
            </a:xfrm>
            <a:prstGeom prst="rect">
              <a:avLst/>
            </a:prstGeom>
            <a:noFill/>
          </p:spPr>
          <p:txBody>
            <a:bodyPr wrap="none" rtlCol="0">
              <a:spAutoFit/>
            </a:bodyPr>
            <a:lstStyle/>
            <a:p>
              <a:pPr algn="ctr"/>
              <a:endParaRPr lang="en-US" sz="2000" dirty="0">
                <a:solidFill>
                  <a:srgbClr val="AD8949"/>
                </a:solidFill>
                <a:latin typeface="Bahnschrift Light" panose="020B0502040204020203" pitchFamily="34" charset="0"/>
              </a:endParaRPr>
            </a:p>
          </p:txBody>
        </p:sp>
      </p:grpSp>
      <p:sp>
        <p:nvSpPr>
          <p:cNvPr id="719" name="Freeform: Shape 718">
            <a:hlinkClick r:id="rId6" action="ppaction://hlinksldjump"/>
            <a:extLst>
              <a:ext uri="{FF2B5EF4-FFF2-40B4-BE49-F238E27FC236}">
                <a16:creationId xmlns:a16="http://schemas.microsoft.com/office/drawing/2014/main" id="{45F9D293-1D3E-4B2B-B883-C52ABA723EB9}"/>
              </a:ext>
            </a:extLst>
          </p:cNvPr>
          <p:cNvSpPr/>
          <p:nvPr/>
        </p:nvSpPr>
        <p:spPr>
          <a:xfrm rot="14261209" flipH="1">
            <a:off x="166966" y="2242471"/>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20" name="Group 719">
            <a:extLst>
              <a:ext uri="{FF2B5EF4-FFF2-40B4-BE49-F238E27FC236}">
                <a16:creationId xmlns:a16="http://schemas.microsoft.com/office/drawing/2014/main" id="{4595E0E0-B182-4A26-BB06-C4DD73006CD3}"/>
              </a:ext>
            </a:extLst>
          </p:cNvPr>
          <p:cNvGrpSpPr/>
          <p:nvPr/>
        </p:nvGrpSpPr>
        <p:grpSpPr>
          <a:xfrm>
            <a:off x="4384572" y="1324040"/>
            <a:ext cx="7567512" cy="4302756"/>
            <a:chOff x="593854" y="949800"/>
            <a:chExt cx="9393850" cy="5341180"/>
          </a:xfrm>
        </p:grpSpPr>
        <p:sp>
          <p:nvSpPr>
            <p:cNvPr id="721" name="Rectangle: Rounded Corners 720">
              <a:extLst>
                <a:ext uri="{FF2B5EF4-FFF2-40B4-BE49-F238E27FC236}">
                  <a16:creationId xmlns:a16="http://schemas.microsoft.com/office/drawing/2014/main" id="{81101BAE-B17A-40CB-8E09-E8A815909688}"/>
                </a:ext>
              </a:extLst>
            </p:cNvPr>
            <p:cNvSpPr/>
            <p:nvPr/>
          </p:nvSpPr>
          <p:spPr>
            <a:xfrm>
              <a:off x="593854" y="949800"/>
              <a:ext cx="9393850" cy="5341180"/>
            </a:xfrm>
            <a:prstGeom prst="roundRect">
              <a:avLst>
                <a:gd name="adj" fmla="val 7956"/>
              </a:avLst>
            </a:prstGeom>
            <a:solidFill>
              <a:srgbClr val="F8F5C8"/>
            </a:solidFill>
            <a:ln w="571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 name="Freeform: Shape 721">
              <a:extLst>
                <a:ext uri="{FF2B5EF4-FFF2-40B4-BE49-F238E27FC236}">
                  <a16:creationId xmlns:a16="http://schemas.microsoft.com/office/drawing/2014/main" id="{05CE6F6D-80A0-4A34-A5C1-8E2913CCF470}"/>
                </a:ext>
              </a:extLst>
            </p:cNvPr>
            <p:cNvSpPr/>
            <p:nvPr/>
          </p:nvSpPr>
          <p:spPr>
            <a:xfrm>
              <a:off x="628328" y="977255"/>
              <a:ext cx="9357201" cy="715823"/>
            </a:xfrm>
            <a:custGeom>
              <a:avLst/>
              <a:gdLst>
                <a:gd name="connsiteX0" fmla="*/ 422760 w 9345564"/>
                <a:gd name="connsiteY0" fmla="*/ 0 h 752260"/>
                <a:gd name="connsiteX1" fmla="*/ 8922804 w 9345564"/>
                <a:gd name="connsiteY1" fmla="*/ 0 h 752260"/>
                <a:gd name="connsiteX2" fmla="*/ 9345564 w 9345564"/>
                <a:gd name="connsiteY2" fmla="*/ 422760 h 752260"/>
                <a:gd name="connsiteX3" fmla="*/ 9345564 w 9345564"/>
                <a:gd name="connsiteY3" fmla="*/ 752260 h 752260"/>
                <a:gd name="connsiteX4" fmla="*/ 0 w 9345564"/>
                <a:gd name="connsiteY4" fmla="*/ 752260 h 752260"/>
                <a:gd name="connsiteX5" fmla="*/ 0 w 9345564"/>
                <a:gd name="connsiteY5" fmla="*/ 422760 h 752260"/>
                <a:gd name="connsiteX6" fmla="*/ 422760 w 9345564"/>
                <a:gd name="connsiteY6" fmla="*/ 0 h 75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5564" h="752260">
                  <a:moveTo>
                    <a:pt x="422760" y="0"/>
                  </a:moveTo>
                  <a:lnTo>
                    <a:pt x="8922804" y="0"/>
                  </a:lnTo>
                  <a:cubicBezTo>
                    <a:pt x="9156288" y="0"/>
                    <a:pt x="9345564" y="189276"/>
                    <a:pt x="9345564" y="422760"/>
                  </a:cubicBezTo>
                  <a:lnTo>
                    <a:pt x="9345564" y="752260"/>
                  </a:lnTo>
                  <a:lnTo>
                    <a:pt x="0" y="752260"/>
                  </a:lnTo>
                  <a:lnTo>
                    <a:pt x="0" y="422760"/>
                  </a:lnTo>
                  <a:cubicBezTo>
                    <a:pt x="0" y="189276"/>
                    <a:pt x="189276" y="0"/>
                    <a:pt x="422760" y="0"/>
                  </a:cubicBezTo>
                  <a:close/>
                </a:path>
              </a:pathLst>
            </a:custGeom>
            <a:solidFill>
              <a:srgbClr val="D8E4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3" name="TextBox 722">
              <a:extLst>
                <a:ext uri="{FF2B5EF4-FFF2-40B4-BE49-F238E27FC236}">
                  <a16:creationId xmlns:a16="http://schemas.microsoft.com/office/drawing/2014/main" id="{27C544AF-2062-41B5-82B8-7EEFA62A6660}"/>
                </a:ext>
              </a:extLst>
            </p:cNvPr>
            <p:cNvSpPr txBox="1"/>
            <p:nvPr/>
          </p:nvSpPr>
          <p:spPr>
            <a:xfrm>
              <a:off x="9289758" y="1004244"/>
              <a:ext cx="537664" cy="725904"/>
            </a:xfrm>
            <a:prstGeom prst="rect">
              <a:avLst/>
            </a:prstGeom>
            <a:noFill/>
          </p:spPr>
          <p:txBody>
            <a:bodyPr wrap="none" rtlCol="0">
              <a:spAutoFit/>
            </a:bodyPr>
            <a:lstStyle/>
            <a:p>
              <a:pPr algn="ctr"/>
              <a:r>
                <a:rPr lang="en-US" sz="3200" dirty="0">
                  <a:solidFill>
                    <a:srgbClr val="725A30"/>
                  </a:solidFill>
                  <a:latin typeface="Arial Rounded MT Bold" panose="020F0704030504030204" pitchFamily="34" charset="0"/>
                </a:rPr>
                <a:t>X</a:t>
              </a:r>
            </a:p>
          </p:txBody>
        </p:sp>
        <p:sp>
          <p:nvSpPr>
            <p:cNvPr id="724" name="Rectangle: Rounded Corners 723">
              <a:extLst>
                <a:ext uri="{FF2B5EF4-FFF2-40B4-BE49-F238E27FC236}">
                  <a16:creationId xmlns:a16="http://schemas.microsoft.com/office/drawing/2014/main" id="{CAC0771F-3E74-4236-B230-08E3B263DE27}"/>
                </a:ext>
              </a:extLst>
            </p:cNvPr>
            <p:cNvSpPr/>
            <p:nvPr/>
          </p:nvSpPr>
          <p:spPr>
            <a:xfrm>
              <a:off x="2305999" y="1099262"/>
              <a:ext cx="6878327" cy="471807"/>
            </a:xfrm>
            <a:prstGeom prst="roundRect">
              <a:avLst>
                <a:gd name="adj" fmla="val 50000"/>
              </a:avLst>
            </a:prstGeom>
            <a:solidFill>
              <a:srgbClr val="F8F5C8"/>
            </a:solid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 name="Flowchart: Connector 724">
              <a:extLst>
                <a:ext uri="{FF2B5EF4-FFF2-40B4-BE49-F238E27FC236}">
                  <a16:creationId xmlns:a16="http://schemas.microsoft.com/office/drawing/2014/main" id="{FFC20645-A198-4218-B8AA-0A284E654823}"/>
                </a:ext>
              </a:extLst>
            </p:cNvPr>
            <p:cNvSpPr/>
            <p:nvPr/>
          </p:nvSpPr>
          <p:spPr>
            <a:xfrm>
              <a:off x="974035" y="1203198"/>
              <a:ext cx="243248" cy="243248"/>
            </a:xfrm>
            <a:prstGeom prst="flowChartConnector">
              <a:avLst/>
            </a:prstGeom>
            <a:solidFill>
              <a:srgbClr val="F8F5C8"/>
            </a:solid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 name="Flowchart: Connector 725">
              <a:extLst>
                <a:ext uri="{FF2B5EF4-FFF2-40B4-BE49-F238E27FC236}">
                  <a16:creationId xmlns:a16="http://schemas.microsoft.com/office/drawing/2014/main" id="{C98AB25D-1F1E-40DF-8208-41683491EE2E}"/>
                </a:ext>
              </a:extLst>
            </p:cNvPr>
            <p:cNvSpPr/>
            <p:nvPr/>
          </p:nvSpPr>
          <p:spPr>
            <a:xfrm>
              <a:off x="1367847" y="1213541"/>
              <a:ext cx="243248" cy="243248"/>
            </a:xfrm>
            <a:prstGeom prst="flowChartConnector">
              <a:avLst/>
            </a:prstGeom>
            <a:solidFill>
              <a:srgbClr val="F8F5C8"/>
            </a:solid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 name="Flowchart: Connector 726">
              <a:extLst>
                <a:ext uri="{FF2B5EF4-FFF2-40B4-BE49-F238E27FC236}">
                  <a16:creationId xmlns:a16="http://schemas.microsoft.com/office/drawing/2014/main" id="{0CC6CED5-D3DF-40F1-96B5-2539E79DAF83}"/>
                </a:ext>
              </a:extLst>
            </p:cNvPr>
            <p:cNvSpPr/>
            <p:nvPr/>
          </p:nvSpPr>
          <p:spPr>
            <a:xfrm>
              <a:off x="1761659" y="1223884"/>
              <a:ext cx="243248" cy="243248"/>
            </a:xfrm>
            <a:prstGeom prst="flowChartConnector">
              <a:avLst/>
            </a:prstGeom>
            <a:solidFill>
              <a:srgbClr val="F8F5C8"/>
            </a:solid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3" name="TextBox 732">
            <a:extLst>
              <a:ext uri="{FF2B5EF4-FFF2-40B4-BE49-F238E27FC236}">
                <a16:creationId xmlns:a16="http://schemas.microsoft.com/office/drawing/2014/main" id="{857FC251-ADE3-4BE6-9310-E0B13C1CD501}"/>
              </a:ext>
            </a:extLst>
          </p:cNvPr>
          <p:cNvSpPr txBox="1"/>
          <p:nvPr/>
        </p:nvSpPr>
        <p:spPr>
          <a:xfrm>
            <a:off x="6243932" y="633901"/>
            <a:ext cx="3984965" cy="523220"/>
          </a:xfrm>
          <a:prstGeom prst="rect">
            <a:avLst/>
          </a:prstGeom>
          <a:noFill/>
        </p:spPr>
        <p:txBody>
          <a:bodyPr wrap="square" rtlCol="0">
            <a:spAutoFit/>
          </a:bodyPr>
          <a:lstStyle/>
          <a:p>
            <a:pPr algn="ctr"/>
            <a:r>
              <a:rPr lang="en-US" sz="2800" b="1" dirty="0">
                <a:solidFill>
                  <a:srgbClr val="AD8949"/>
                </a:solidFill>
                <a:latin typeface="Mont Heavy DEMO" panose="00000A00000000000000" pitchFamily="50" charset="0"/>
              </a:rPr>
              <a:t>ID/X PARTNERS</a:t>
            </a:r>
          </a:p>
        </p:txBody>
      </p:sp>
      <p:sp>
        <p:nvSpPr>
          <p:cNvPr id="734" name="TextBox 733">
            <a:extLst>
              <a:ext uri="{FF2B5EF4-FFF2-40B4-BE49-F238E27FC236}">
                <a16:creationId xmlns:a16="http://schemas.microsoft.com/office/drawing/2014/main" id="{A5789810-30D4-4ACB-ABD1-C0788EE502C4}"/>
              </a:ext>
            </a:extLst>
          </p:cNvPr>
          <p:cNvSpPr txBox="1"/>
          <p:nvPr/>
        </p:nvSpPr>
        <p:spPr>
          <a:xfrm>
            <a:off x="4541210" y="2112618"/>
            <a:ext cx="7254235" cy="3170099"/>
          </a:xfrm>
          <a:prstGeom prst="rect">
            <a:avLst/>
          </a:prstGeom>
          <a:noFill/>
        </p:spPr>
        <p:txBody>
          <a:bodyPr wrap="square" rtlCol="0">
            <a:spAutoFit/>
          </a:bodyPr>
          <a:lstStyle/>
          <a:p>
            <a:pPr algn="just"/>
            <a:r>
              <a:rPr lang="en-US" sz="2000" b="1" dirty="0">
                <a:hlinkClick r:id="rId7"/>
              </a:rPr>
              <a:t>id/x</a:t>
            </a:r>
            <a:r>
              <a:rPr lang="en-US" sz="2000" dirty="0"/>
              <a:t> was established in 2002 by ex-bankers and management consultants who have vast experiences in credit cycle and process management, scoring development, and performance management. Our combined experience has served corporations across Asia and Australia regions and in multiple industries, specifically financial services, telecommunications, manufacturing and retail. We provides consulting services that specializes in utilizing data analytic and decisioning (DAD) solutions combined with an integrated risk management and marketing discipline to help clients optimize the portfolio profitability and business process.</a:t>
            </a:r>
          </a:p>
        </p:txBody>
      </p:sp>
      <p:sp>
        <p:nvSpPr>
          <p:cNvPr id="738" name="Rectangle 737">
            <a:extLst>
              <a:ext uri="{FF2B5EF4-FFF2-40B4-BE49-F238E27FC236}">
                <a16:creationId xmlns:a16="http://schemas.microsoft.com/office/drawing/2014/main" id="{E0929D29-7EC5-4937-97F8-BFD6E81A9BCC}"/>
              </a:ext>
            </a:extLst>
          </p:cNvPr>
          <p:cNvSpPr/>
          <p:nvPr/>
        </p:nvSpPr>
        <p:spPr>
          <a:xfrm>
            <a:off x="0" y="6565023"/>
            <a:ext cx="12192000" cy="292977"/>
          </a:xfrm>
          <a:prstGeom prst="rect">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7" name="Group 706">
            <a:extLst>
              <a:ext uri="{FF2B5EF4-FFF2-40B4-BE49-F238E27FC236}">
                <a16:creationId xmlns:a16="http://schemas.microsoft.com/office/drawing/2014/main" id="{3216FD56-1B06-42E8-8A8D-D5490E1E6253}"/>
              </a:ext>
            </a:extLst>
          </p:cNvPr>
          <p:cNvGrpSpPr/>
          <p:nvPr/>
        </p:nvGrpSpPr>
        <p:grpSpPr>
          <a:xfrm>
            <a:off x="1382987" y="1911248"/>
            <a:ext cx="863717" cy="706140"/>
            <a:chOff x="1391048" y="952284"/>
            <a:chExt cx="863717" cy="706140"/>
          </a:xfrm>
        </p:grpSpPr>
        <p:sp>
          <p:nvSpPr>
            <p:cNvPr id="708" name="TextBox 707">
              <a:extLst>
                <a:ext uri="{FF2B5EF4-FFF2-40B4-BE49-F238E27FC236}">
                  <a16:creationId xmlns:a16="http://schemas.microsoft.com/office/drawing/2014/main" id="{5CB1F698-AB8A-4A95-A619-A8F818F17DB5}"/>
                </a:ext>
              </a:extLst>
            </p:cNvPr>
            <p:cNvSpPr txBox="1"/>
            <p:nvPr/>
          </p:nvSpPr>
          <p:spPr>
            <a:xfrm>
              <a:off x="1417227" y="952284"/>
              <a:ext cx="837538"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2</a:t>
              </a:r>
            </a:p>
          </p:txBody>
        </p:sp>
        <p:sp>
          <p:nvSpPr>
            <p:cNvPr id="709" name="TextBox 708">
              <a:extLst>
                <a:ext uri="{FF2B5EF4-FFF2-40B4-BE49-F238E27FC236}">
                  <a16:creationId xmlns:a16="http://schemas.microsoft.com/office/drawing/2014/main" id="{3117CD4F-0B79-4735-A143-4BFA0BDDB72F}"/>
                </a:ext>
              </a:extLst>
            </p:cNvPr>
            <p:cNvSpPr txBox="1"/>
            <p:nvPr/>
          </p:nvSpPr>
          <p:spPr>
            <a:xfrm>
              <a:off x="1391048" y="1258314"/>
              <a:ext cx="673582"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EDA</a:t>
              </a:r>
            </a:p>
          </p:txBody>
        </p:sp>
      </p:grpSp>
      <p:sp>
        <p:nvSpPr>
          <p:cNvPr id="711" name="TextBox 710">
            <a:extLst>
              <a:ext uri="{FF2B5EF4-FFF2-40B4-BE49-F238E27FC236}">
                <a16:creationId xmlns:a16="http://schemas.microsoft.com/office/drawing/2014/main" id="{5B80AB98-20BE-47A3-B17B-DB3D817675FB}"/>
              </a:ext>
            </a:extLst>
          </p:cNvPr>
          <p:cNvSpPr txBox="1"/>
          <p:nvPr/>
        </p:nvSpPr>
        <p:spPr>
          <a:xfrm>
            <a:off x="1399325" y="2890466"/>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3</a:t>
            </a:r>
          </a:p>
        </p:txBody>
      </p:sp>
      <p:grpSp>
        <p:nvGrpSpPr>
          <p:cNvPr id="716" name="Group 715">
            <a:extLst>
              <a:ext uri="{FF2B5EF4-FFF2-40B4-BE49-F238E27FC236}">
                <a16:creationId xmlns:a16="http://schemas.microsoft.com/office/drawing/2014/main" id="{37C13B20-5E7C-485F-BBD5-88CD91AA2C62}"/>
              </a:ext>
            </a:extLst>
          </p:cNvPr>
          <p:cNvGrpSpPr/>
          <p:nvPr/>
        </p:nvGrpSpPr>
        <p:grpSpPr>
          <a:xfrm>
            <a:off x="1358519" y="3883357"/>
            <a:ext cx="1218603" cy="679964"/>
            <a:chOff x="1355938" y="951708"/>
            <a:chExt cx="1218603" cy="679964"/>
          </a:xfrm>
        </p:grpSpPr>
        <p:sp>
          <p:nvSpPr>
            <p:cNvPr id="717" name="TextBox 716">
              <a:extLst>
                <a:ext uri="{FF2B5EF4-FFF2-40B4-BE49-F238E27FC236}">
                  <a16:creationId xmlns:a16="http://schemas.microsoft.com/office/drawing/2014/main" id="{FD2872E1-BDF0-40F9-8E18-494087B547D6}"/>
                </a:ext>
              </a:extLst>
            </p:cNvPr>
            <p:cNvSpPr txBox="1"/>
            <p:nvPr/>
          </p:nvSpPr>
          <p:spPr>
            <a:xfrm>
              <a:off x="1372345" y="951708"/>
              <a:ext cx="837537" cy="400110"/>
            </a:xfrm>
            <a:prstGeom prst="rect">
              <a:avLst/>
            </a:prstGeom>
            <a:noFill/>
          </p:spPr>
          <p:txBody>
            <a:bodyPr wrap="none" rtlCol="0">
              <a:spAutoFit/>
            </a:bodyPr>
            <a:lstStyle/>
            <a:p>
              <a:pPr algn="ctr"/>
              <a:r>
                <a:rPr lang="en-US" sz="2000">
                  <a:solidFill>
                    <a:srgbClr val="AD8949"/>
                  </a:solidFill>
                  <a:latin typeface="Mont Heavy DEMO" panose="00000A00000000000000" pitchFamily="50" charset="0"/>
                </a:rPr>
                <a:t>Step 4</a:t>
              </a:r>
              <a:endParaRPr lang="en-US" sz="2000" dirty="0">
                <a:solidFill>
                  <a:srgbClr val="AD8949"/>
                </a:solidFill>
                <a:latin typeface="Mont Heavy DEMO" panose="00000A00000000000000" pitchFamily="50" charset="0"/>
              </a:endParaRPr>
            </a:p>
          </p:txBody>
        </p:sp>
        <p:sp>
          <p:nvSpPr>
            <p:cNvPr id="718" name="TextBox 717">
              <a:extLst>
                <a:ext uri="{FF2B5EF4-FFF2-40B4-BE49-F238E27FC236}">
                  <a16:creationId xmlns:a16="http://schemas.microsoft.com/office/drawing/2014/main" id="{C5CF2F9F-B76B-4AAE-982E-FB2698D813A5}"/>
                </a:ext>
              </a:extLst>
            </p:cNvPr>
            <p:cNvSpPr txBox="1"/>
            <p:nvPr/>
          </p:nvSpPr>
          <p:spPr>
            <a:xfrm>
              <a:off x="1355938" y="1231562"/>
              <a:ext cx="1218603"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Modeling</a:t>
              </a:r>
            </a:p>
          </p:txBody>
        </p:sp>
      </p:grpSp>
      <p:sp>
        <p:nvSpPr>
          <p:cNvPr id="739" name="TextBox 738">
            <a:extLst>
              <a:ext uri="{FF2B5EF4-FFF2-40B4-BE49-F238E27FC236}">
                <a16:creationId xmlns:a16="http://schemas.microsoft.com/office/drawing/2014/main" id="{912BC0D8-F902-4310-BEED-201C7486E227}"/>
              </a:ext>
            </a:extLst>
          </p:cNvPr>
          <p:cNvSpPr txBox="1"/>
          <p:nvPr/>
        </p:nvSpPr>
        <p:spPr>
          <a:xfrm>
            <a:off x="1358519" y="3252187"/>
            <a:ext cx="1856598"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Preprocessing</a:t>
            </a:r>
          </a:p>
        </p:txBody>
      </p:sp>
      <p:sp>
        <p:nvSpPr>
          <p:cNvPr id="67" name="Rectangle: Rounded Corners 66">
            <a:extLst>
              <a:ext uri="{FF2B5EF4-FFF2-40B4-BE49-F238E27FC236}">
                <a16:creationId xmlns:a16="http://schemas.microsoft.com/office/drawing/2014/main" id="{B08F0DE6-1F4C-4E0D-9362-AE1CD47084F9}"/>
              </a:ext>
            </a:extLst>
          </p:cNvPr>
          <p:cNvSpPr/>
          <p:nvPr/>
        </p:nvSpPr>
        <p:spPr>
          <a:xfrm>
            <a:off x="629450" y="4832979"/>
            <a:ext cx="364125" cy="254073"/>
          </a:xfrm>
          <a:prstGeom prst="roundRect">
            <a:avLst/>
          </a:prstGeom>
          <a:solidFill>
            <a:srgbClr val="E8A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E3C15B7-3888-4CE7-AA55-CD8ABE5965B7}"/>
              </a:ext>
            </a:extLst>
          </p:cNvPr>
          <p:cNvSpPr/>
          <p:nvPr/>
        </p:nvSpPr>
        <p:spPr>
          <a:xfrm>
            <a:off x="628200" y="4930661"/>
            <a:ext cx="568346" cy="403062"/>
          </a:xfrm>
          <a:prstGeom prst="roundRect">
            <a:avLst>
              <a:gd name="adj" fmla="val 20756"/>
            </a:avLst>
          </a:prstGeom>
          <a:solidFill>
            <a:srgbClr val="E39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AF8D62BB-8BBD-4293-A8C1-34597490E94A}"/>
              </a:ext>
            </a:extLst>
          </p:cNvPr>
          <p:cNvGrpSpPr/>
          <p:nvPr/>
        </p:nvGrpSpPr>
        <p:grpSpPr>
          <a:xfrm>
            <a:off x="1358519" y="4783936"/>
            <a:ext cx="922047" cy="679936"/>
            <a:chOff x="1355938" y="951736"/>
            <a:chExt cx="922047" cy="679936"/>
          </a:xfrm>
        </p:grpSpPr>
        <p:sp>
          <p:nvSpPr>
            <p:cNvPr id="71" name="TextBox 70">
              <a:extLst>
                <a:ext uri="{FF2B5EF4-FFF2-40B4-BE49-F238E27FC236}">
                  <a16:creationId xmlns:a16="http://schemas.microsoft.com/office/drawing/2014/main" id="{EE874D54-EB07-4E7C-A043-60E85CA120A3}"/>
                </a:ext>
              </a:extLst>
            </p:cNvPr>
            <p:cNvSpPr txBox="1"/>
            <p:nvPr/>
          </p:nvSpPr>
          <p:spPr>
            <a:xfrm>
              <a:off x="1363111" y="951736"/>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5</a:t>
              </a:r>
            </a:p>
          </p:txBody>
        </p:sp>
        <p:sp>
          <p:nvSpPr>
            <p:cNvPr id="72" name="TextBox 71">
              <a:extLst>
                <a:ext uri="{FF2B5EF4-FFF2-40B4-BE49-F238E27FC236}">
                  <a16:creationId xmlns:a16="http://schemas.microsoft.com/office/drawing/2014/main" id="{A1B139FA-A70C-4187-BE0B-7C7331B26E82}"/>
                </a:ext>
              </a:extLst>
            </p:cNvPr>
            <p:cNvSpPr txBox="1"/>
            <p:nvPr/>
          </p:nvSpPr>
          <p:spPr>
            <a:xfrm>
              <a:off x="1355938" y="1231562"/>
              <a:ext cx="922047"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Result</a:t>
              </a:r>
            </a:p>
          </p:txBody>
        </p:sp>
      </p:grpSp>
      <p:sp>
        <p:nvSpPr>
          <p:cNvPr id="76" name="Freeform: Shape 75">
            <a:hlinkClick r:id="rId8" action="ppaction://hlinksldjump"/>
            <a:extLst>
              <a:ext uri="{FF2B5EF4-FFF2-40B4-BE49-F238E27FC236}">
                <a16:creationId xmlns:a16="http://schemas.microsoft.com/office/drawing/2014/main" id="{A5E1E0D2-DE76-4056-8339-7A29566D78C7}"/>
              </a:ext>
            </a:extLst>
          </p:cNvPr>
          <p:cNvSpPr/>
          <p:nvPr/>
        </p:nvSpPr>
        <p:spPr>
          <a:xfrm rot="14261209" flipH="1">
            <a:off x="166967" y="3180700"/>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hlinkClick r:id="rId9" action="ppaction://hlinksldjump"/>
            <a:extLst>
              <a:ext uri="{FF2B5EF4-FFF2-40B4-BE49-F238E27FC236}">
                <a16:creationId xmlns:a16="http://schemas.microsoft.com/office/drawing/2014/main" id="{188C39EB-DD6F-4CB2-8ED9-2099089124C3}"/>
              </a:ext>
            </a:extLst>
          </p:cNvPr>
          <p:cNvSpPr/>
          <p:nvPr/>
        </p:nvSpPr>
        <p:spPr>
          <a:xfrm rot="14261209" flipH="1">
            <a:off x="181997" y="4145537"/>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hlinkClick r:id="rId10" action="ppaction://hlinksldjump"/>
            <a:extLst>
              <a:ext uri="{FF2B5EF4-FFF2-40B4-BE49-F238E27FC236}">
                <a16:creationId xmlns:a16="http://schemas.microsoft.com/office/drawing/2014/main" id="{ADA3B936-6546-49D8-B548-6B24F48E875B}"/>
              </a:ext>
            </a:extLst>
          </p:cNvPr>
          <p:cNvSpPr/>
          <p:nvPr/>
        </p:nvSpPr>
        <p:spPr>
          <a:xfrm rot="14261209" flipH="1">
            <a:off x="181997" y="5054316"/>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TextBox 63">
            <a:extLst>
              <a:ext uri="{FF2B5EF4-FFF2-40B4-BE49-F238E27FC236}">
                <a16:creationId xmlns:a16="http://schemas.microsoft.com/office/drawing/2014/main" id="{EFF4C265-E716-4545-84F5-4659A810D340}"/>
              </a:ext>
            </a:extLst>
          </p:cNvPr>
          <p:cNvSpPr txBox="1"/>
          <p:nvPr/>
        </p:nvSpPr>
        <p:spPr>
          <a:xfrm>
            <a:off x="1360155" y="1297753"/>
            <a:ext cx="1411156"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Preparation</a:t>
            </a:r>
          </a:p>
        </p:txBody>
      </p:sp>
      <p:pic>
        <p:nvPicPr>
          <p:cNvPr id="65" name="Picture 64">
            <a:extLst>
              <a:ext uri="{FF2B5EF4-FFF2-40B4-BE49-F238E27FC236}">
                <a16:creationId xmlns:a16="http://schemas.microsoft.com/office/drawing/2014/main" id="{E24E0EFA-DC8F-4A79-9E25-F9419696634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43636" y="1489004"/>
            <a:ext cx="1325033" cy="300567"/>
          </a:xfrm>
          <a:prstGeom prst="rect">
            <a:avLst/>
          </a:prstGeom>
        </p:spPr>
      </p:pic>
    </p:spTree>
    <p:extLst>
      <p:ext uri="{BB962C8B-B14F-4D97-AF65-F5344CB8AC3E}">
        <p14:creationId xmlns:p14="http://schemas.microsoft.com/office/powerpoint/2010/main" val="4083415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33">
                                            <p:txEl>
                                              <p:pRg st="0" end="0"/>
                                            </p:txEl>
                                          </p:spTgt>
                                        </p:tgtEl>
                                        <p:attrNameLst>
                                          <p:attrName>style.visibility</p:attrName>
                                        </p:attrNameLst>
                                      </p:cBhvr>
                                      <p:to>
                                        <p:strVal val="visible"/>
                                      </p:to>
                                    </p:set>
                                    <p:anim calcmode="lin" valueType="num">
                                      <p:cBhvr additive="base">
                                        <p:cTn id="7" dur="750" fill="hold"/>
                                        <p:tgtEl>
                                          <p:spTgt spid="733">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73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4" fill="hold" grpId="0" nodeType="afterEffect">
                                  <p:stCondLst>
                                    <p:cond delay="0"/>
                                  </p:stCondLst>
                                  <p:childTnLst>
                                    <p:set>
                                      <p:cBhvr>
                                        <p:cTn id="11" dur="1" fill="hold">
                                          <p:stCondLst>
                                            <p:cond delay="0"/>
                                          </p:stCondLst>
                                        </p:cTn>
                                        <p:tgtEl>
                                          <p:spTgt spid="734">
                                            <p:txEl>
                                              <p:pRg st="0" end="0"/>
                                            </p:txEl>
                                          </p:spTgt>
                                        </p:tgtEl>
                                        <p:attrNameLst>
                                          <p:attrName>style.visibility</p:attrName>
                                        </p:attrNameLst>
                                      </p:cBhvr>
                                      <p:to>
                                        <p:strVal val="visible"/>
                                      </p:to>
                                    </p:set>
                                    <p:anim calcmode="lin" valueType="num">
                                      <p:cBhvr additive="base">
                                        <p:cTn id="12" dur="750" fill="hold"/>
                                        <p:tgtEl>
                                          <p:spTgt spid="734">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73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 grpId="0" build="allAtOnce"/>
      <p:bldP spid="734"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8F5C8"/>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00614B19-5988-434F-8FF2-E55491474371}"/>
              </a:ext>
            </a:extLst>
          </p:cNvPr>
          <p:cNvSpPr/>
          <p:nvPr/>
        </p:nvSpPr>
        <p:spPr>
          <a:xfrm>
            <a:off x="599945" y="1730573"/>
            <a:ext cx="2463743" cy="395430"/>
          </a:xfrm>
          <a:prstGeom prst="roundRect">
            <a:avLst>
              <a:gd name="adj" fmla="val 45522"/>
            </a:avLst>
          </a:prstGeom>
          <a:solidFill>
            <a:srgbClr val="AD8949"/>
          </a:solidFill>
          <a:ln w="38100">
            <a:solidFill>
              <a:srgbClr val="AD8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8FB1647C-D53C-4071-B24F-1B06C72E90AF}"/>
              </a:ext>
            </a:extLst>
          </p:cNvPr>
          <p:cNvSpPr/>
          <p:nvPr/>
        </p:nvSpPr>
        <p:spPr>
          <a:xfrm>
            <a:off x="3930734" y="0"/>
            <a:ext cx="150916" cy="6858001"/>
          </a:xfrm>
          <a:prstGeom prst="rect">
            <a:avLst/>
          </a:prstGeom>
          <a:solidFill>
            <a:srgbClr val="ECE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1DF343CF-C93E-4F0B-B7E5-6D1BC78A2951}"/>
              </a:ext>
            </a:extLst>
          </p:cNvPr>
          <p:cNvSpPr/>
          <p:nvPr/>
        </p:nvSpPr>
        <p:spPr>
          <a:xfrm>
            <a:off x="3930734" y="1508566"/>
            <a:ext cx="150916" cy="802610"/>
          </a:xfrm>
          <a:prstGeom prst="roundRect">
            <a:avLst>
              <a:gd name="adj" fmla="val 48809"/>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B28A9BF-71F0-4AA2-9B28-4B51868A9A01}"/>
              </a:ext>
            </a:extLst>
          </p:cNvPr>
          <p:cNvSpPr/>
          <p:nvPr/>
        </p:nvSpPr>
        <p:spPr>
          <a:xfrm>
            <a:off x="0" y="0"/>
            <a:ext cx="12192000" cy="496957"/>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99CFBD9-5ACE-4F9B-A6FD-258916DF9660}"/>
              </a:ext>
            </a:extLst>
          </p:cNvPr>
          <p:cNvSpPr/>
          <p:nvPr/>
        </p:nvSpPr>
        <p:spPr>
          <a:xfrm>
            <a:off x="10734261" y="129208"/>
            <a:ext cx="238539" cy="238539"/>
          </a:xfrm>
          <a:prstGeom prst="ellipse">
            <a:avLst/>
          </a:prstGeom>
          <a:solidFill>
            <a:srgbClr val="E2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647C7CA-B268-4211-8EFD-291E8034778F}"/>
              </a:ext>
            </a:extLst>
          </p:cNvPr>
          <p:cNvSpPr/>
          <p:nvPr/>
        </p:nvSpPr>
        <p:spPr>
          <a:xfrm>
            <a:off x="11188851" y="129207"/>
            <a:ext cx="238539" cy="238539"/>
          </a:xfrm>
          <a:prstGeom prst="ellipse">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FDF875F5-2596-4AC4-9F9F-4B456D3CBC65}"/>
              </a:ext>
            </a:extLst>
          </p:cNvPr>
          <p:cNvSpPr/>
          <p:nvPr/>
        </p:nvSpPr>
        <p:spPr>
          <a:xfrm>
            <a:off x="11643441" y="129206"/>
            <a:ext cx="238539" cy="238539"/>
          </a:xfrm>
          <a:prstGeom prst="ellipse">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EA6B98E5-14A4-4E06-8A93-5AF5805DAD90}"/>
              </a:ext>
            </a:extLst>
          </p:cNvPr>
          <p:cNvSpPr/>
          <p:nvPr/>
        </p:nvSpPr>
        <p:spPr>
          <a:xfrm>
            <a:off x="8035" y="-1"/>
            <a:ext cx="966000" cy="496957"/>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Minus Sign 292">
            <a:extLst>
              <a:ext uri="{FF2B5EF4-FFF2-40B4-BE49-F238E27FC236}">
                <a16:creationId xmlns:a16="http://schemas.microsoft.com/office/drawing/2014/main" id="{2D60050F-60BF-4FDD-8FFD-004B284DB85B}"/>
              </a:ext>
            </a:extLst>
          </p:cNvPr>
          <p:cNvSpPr/>
          <p:nvPr/>
        </p:nvSpPr>
        <p:spPr>
          <a:xfrm>
            <a:off x="215948" y="15257"/>
            <a:ext cx="466436" cy="466436"/>
          </a:xfrm>
          <a:prstGeom prst="mathMinus">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9" name="Group 378">
            <a:extLst>
              <a:ext uri="{FF2B5EF4-FFF2-40B4-BE49-F238E27FC236}">
                <a16:creationId xmlns:a16="http://schemas.microsoft.com/office/drawing/2014/main" id="{DEC43937-E9A3-44AB-BE87-8BC8453EEDA6}"/>
              </a:ext>
            </a:extLst>
          </p:cNvPr>
          <p:cNvGrpSpPr/>
          <p:nvPr/>
        </p:nvGrpSpPr>
        <p:grpSpPr>
          <a:xfrm>
            <a:off x="651135" y="975355"/>
            <a:ext cx="605196" cy="533211"/>
            <a:chOff x="544466" y="951247"/>
            <a:chExt cx="776745" cy="684355"/>
          </a:xfrm>
        </p:grpSpPr>
        <p:sp>
          <p:nvSpPr>
            <p:cNvPr id="299" name="Rectangle: Rounded Corners 298">
              <a:extLst>
                <a:ext uri="{FF2B5EF4-FFF2-40B4-BE49-F238E27FC236}">
                  <a16:creationId xmlns:a16="http://schemas.microsoft.com/office/drawing/2014/main" id="{0BA829E3-0888-4ECD-A549-49948740A0B9}"/>
                </a:ext>
              </a:extLst>
            </p:cNvPr>
            <p:cNvSpPr/>
            <p:nvPr/>
          </p:nvSpPr>
          <p:spPr>
            <a:xfrm>
              <a:off x="546173" y="951247"/>
              <a:ext cx="497641" cy="34723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Rounded Corners 299">
              <a:extLst>
                <a:ext uri="{FF2B5EF4-FFF2-40B4-BE49-F238E27FC236}">
                  <a16:creationId xmlns:a16="http://schemas.microsoft.com/office/drawing/2014/main" id="{F10690A7-0B10-423D-955C-350672DA6565}"/>
                </a:ext>
              </a:extLst>
            </p:cNvPr>
            <p:cNvSpPr/>
            <p:nvPr/>
          </p:nvSpPr>
          <p:spPr>
            <a:xfrm>
              <a:off x="544466" y="1084746"/>
              <a:ext cx="776745" cy="5508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7" name="Group 346">
            <a:extLst>
              <a:ext uri="{FF2B5EF4-FFF2-40B4-BE49-F238E27FC236}">
                <a16:creationId xmlns:a16="http://schemas.microsoft.com/office/drawing/2014/main" id="{41018A3E-FF8A-4429-BC30-9E4FD758AD98}"/>
              </a:ext>
            </a:extLst>
          </p:cNvPr>
          <p:cNvGrpSpPr/>
          <p:nvPr/>
        </p:nvGrpSpPr>
        <p:grpSpPr>
          <a:xfrm>
            <a:off x="9835498" y="6066278"/>
            <a:ext cx="611940" cy="539153"/>
            <a:chOff x="9883664" y="6193794"/>
            <a:chExt cx="611940" cy="539153"/>
          </a:xfrm>
        </p:grpSpPr>
        <p:grpSp>
          <p:nvGrpSpPr>
            <p:cNvPr id="348" name="Group 347">
              <a:extLst>
                <a:ext uri="{FF2B5EF4-FFF2-40B4-BE49-F238E27FC236}">
                  <a16:creationId xmlns:a16="http://schemas.microsoft.com/office/drawing/2014/main" id="{2DD0F66E-3F8A-4471-84AE-9DDF264466F5}"/>
                </a:ext>
              </a:extLst>
            </p:cNvPr>
            <p:cNvGrpSpPr/>
            <p:nvPr/>
          </p:nvGrpSpPr>
          <p:grpSpPr>
            <a:xfrm>
              <a:off x="9883664" y="6193794"/>
              <a:ext cx="611940" cy="539153"/>
              <a:chOff x="484952" y="709037"/>
              <a:chExt cx="874321" cy="770326"/>
            </a:xfrm>
          </p:grpSpPr>
          <p:sp>
            <p:nvSpPr>
              <p:cNvPr id="350" name="Rectangle: Rounded Corners 349">
                <a:extLst>
                  <a:ext uri="{FF2B5EF4-FFF2-40B4-BE49-F238E27FC236}">
                    <a16:creationId xmlns:a16="http://schemas.microsoft.com/office/drawing/2014/main" id="{6C34B6C2-BDF5-4304-A8FA-CFBAE89A0BD7}"/>
                  </a:ext>
                </a:extLst>
              </p:cNvPr>
              <p:cNvSpPr/>
              <p:nvPr/>
            </p:nvSpPr>
            <p:spPr>
              <a:xfrm>
                <a:off x="486874" y="709037"/>
                <a:ext cx="560155" cy="39085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Rounded Corners 350">
                <a:extLst>
                  <a:ext uri="{FF2B5EF4-FFF2-40B4-BE49-F238E27FC236}">
                    <a16:creationId xmlns:a16="http://schemas.microsoft.com/office/drawing/2014/main" id="{6675A7AE-1FBB-4C48-96EE-CCD3A97B46B4}"/>
                  </a:ext>
                </a:extLst>
              </p:cNvPr>
              <p:cNvSpPr/>
              <p:nvPr/>
            </p:nvSpPr>
            <p:spPr>
              <a:xfrm>
                <a:off x="484952" y="859307"/>
                <a:ext cx="874321" cy="6200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9" name="Picture 348">
              <a:hlinkClick r:id="rId2" action="ppaction://hlinksldjump"/>
              <a:extLst>
                <a:ext uri="{FF2B5EF4-FFF2-40B4-BE49-F238E27FC236}">
                  <a16:creationId xmlns:a16="http://schemas.microsoft.com/office/drawing/2014/main" id="{0DC8972D-B849-4A54-BE1A-AC601A0E3280}"/>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83114" y="6336567"/>
              <a:ext cx="391286" cy="391286"/>
            </a:xfrm>
            <a:prstGeom prst="rect">
              <a:avLst/>
            </a:prstGeom>
          </p:spPr>
        </p:pic>
      </p:grpSp>
      <p:grpSp>
        <p:nvGrpSpPr>
          <p:cNvPr id="352" name="Group 351">
            <a:extLst>
              <a:ext uri="{FF2B5EF4-FFF2-40B4-BE49-F238E27FC236}">
                <a16:creationId xmlns:a16="http://schemas.microsoft.com/office/drawing/2014/main" id="{98510A99-26D1-4162-BB4E-03BDE9A4CECD}"/>
              </a:ext>
            </a:extLst>
          </p:cNvPr>
          <p:cNvGrpSpPr/>
          <p:nvPr/>
        </p:nvGrpSpPr>
        <p:grpSpPr>
          <a:xfrm>
            <a:off x="10739522" y="6072500"/>
            <a:ext cx="611940" cy="539153"/>
            <a:chOff x="10787688" y="6200016"/>
            <a:chExt cx="611940" cy="539153"/>
          </a:xfrm>
        </p:grpSpPr>
        <p:grpSp>
          <p:nvGrpSpPr>
            <p:cNvPr id="353" name="Group 352">
              <a:extLst>
                <a:ext uri="{FF2B5EF4-FFF2-40B4-BE49-F238E27FC236}">
                  <a16:creationId xmlns:a16="http://schemas.microsoft.com/office/drawing/2014/main" id="{8E401754-9C0A-4881-ADCD-D9C0AB3E7DFE}"/>
                </a:ext>
              </a:extLst>
            </p:cNvPr>
            <p:cNvGrpSpPr/>
            <p:nvPr/>
          </p:nvGrpSpPr>
          <p:grpSpPr>
            <a:xfrm>
              <a:off x="10787688" y="6200016"/>
              <a:ext cx="611940" cy="539153"/>
              <a:chOff x="503911" y="1189107"/>
              <a:chExt cx="621236" cy="547344"/>
            </a:xfrm>
          </p:grpSpPr>
          <p:sp>
            <p:nvSpPr>
              <p:cNvPr id="355" name="Rectangle: Rounded Corners 354">
                <a:extLst>
                  <a:ext uri="{FF2B5EF4-FFF2-40B4-BE49-F238E27FC236}">
                    <a16:creationId xmlns:a16="http://schemas.microsoft.com/office/drawing/2014/main" id="{C7883F34-B4F6-46B6-B145-D552E1F699F6}"/>
                  </a:ext>
                </a:extLst>
              </p:cNvPr>
              <p:cNvSpPr/>
              <p:nvPr/>
            </p:nvSpPr>
            <p:spPr>
              <a:xfrm>
                <a:off x="505277" y="1189107"/>
                <a:ext cx="398010" cy="277717"/>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Rounded Corners 355">
                <a:extLst>
                  <a:ext uri="{FF2B5EF4-FFF2-40B4-BE49-F238E27FC236}">
                    <a16:creationId xmlns:a16="http://schemas.microsoft.com/office/drawing/2014/main" id="{1AA022E6-AB8A-46AD-A710-7BEB27B8C182}"/>
                  </a:ext>
                </a:extLst>
              </p:cNvPr>
              <p:cNvSpPr/>
              <p:nvPr/>
            </p:nvSpPr>
            <p:spPr>
              <a:xfrm>
                <a:off x="503911" y="1295879"/>
                <a:ext cx="621236" cy="44057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4" name="Picture 353">
              <a:hlinkClick r:id="rId4" action="ppaction://hlinksldjump"/>
              <a:extLst>
                <a:ext uri="{FF2B5EF4-FFF2-40B4-BE49-F238E27FC236}">
                  <a16:creationId xmlns:a16="http://schemas.microsoft.com/office/drawing/2014/main" id="{A2D4FC95-7363-4C85-B814-2EBF623FC08D}"/>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905213" y="6334004"/>
              <a:ext cx="351752" cy="351752"/>
            </a:xfrm>
            <a:prstGeom prst="rect">
              <a:avLst/>
            </a:prstGeom>
          </p:spPr>
        </p:pic>
      </p:grpSp>
      <p:sp>
        <p:nvSpPr>
          <p:cNvPr id="388" name="Freeform: Shape 387">
            <a:hlinkClick r:id="rId6" action="ppaction://hlinksldjump"/>
            <a:extLst>
              <a:ext uri="{FF2B5EF4-FFF2-40B4-BE49-F238E27FC236}">
                <a16:creationId xmlns:a16="http://schemas.microsoft.com/office/drawing/2014/main" id="{181D27F6-51CB-4906-B85C-C24A7CD773ED}"/>
              </a:ext>
            </a:extLst>
          </p:cNvPr>
          <p:cNvSpPr/>
          <p:nvPr/>
        </p:nvSpPr>
        <p:spPr>
          <a:xfrm rot="19427661" flipH="1">
            <a:off x="213494" y="1265003"/>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 name="Group 4">
            <a:extLst>
              <a:ext uri="{FF2B5EF4-FFF2-40B4-BE49-F238E27FC236}">
                <a16:creationId xmlns:a16="http://schemas.microsoft.com/office/drawing/2014/main" id="{8B8976F1-B373-4159-8D7E-1627E8C8A260}"/>
              </a:ext>
            </a:extLst>
          </p:cNvPr>
          <p:cNvGrpSpPr/>
          <p:nvPr/>
        </p:nvGrpSpPr>
        <p:grpSpPr>
          <a:xfrm>
            <a:off x="1382987" y="952284"/>
            <a:ext cx="1542410" cy="679537"/>
            <a:chOff x="1382987" y="952284"/>
            <a:chExt cx="1542410" cy="679537"/>
          </a:xfrm>
        </p:grpSpPr>
        <p:sp>
          <p:nvSpPr>
            <p:cNvPr id="675" name="TextBox 674">
              <a:extLst>
                <a:ext uri="{FF2B5EF4-FFF2-40B4-BE49-F238E27FC236}">
                  <a16:creationId xmlns:a16="http://schemas.microsoft.com/office/drawing/2014/main" id="{AF5CD29A-9408-496B-A2CE-E6A72902C406}"/>
                </a:ext>
              </a:extLst>
            </p:cNvPr>
            <p:cNvSpPr txBox="1"/>
            <p:nvPr/>
          </p:nvSpPr>
          <p:spPr>
            <a:xfrm>
              <a:off x="1382987" y="952284"/>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1</a:t>
              </a:r>
            </a:p>
          </p:txBody>
        </p:sp>
        <p:sp>
          <p:nvSpPr>
            <p:cNvPr id="56" name="TextBox 55">
              <a:extLst>
                <a:ext uri="{FF2B5EF4-FFF2-40B4-BE49-F238E27FC236}">
                  <a16:creationId xmlns:a16="http://schemas.microsoft.com/office/drawing/2014/main" id="{C2580EB4-3D81-4D23-A12B-6947739F3420}"/>
                </a:ext>
              </a:extLst>
            </p:cNvPr>
            <p:cNvSpPr txBox="1"/>
            <p:nvPr/>
          </p:nvSpPr>
          <p:spPr>
            <a:xfrm>
              <a:off x="1382987" y="1231711"/>
              <a:ext cx="1542410"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Preparation</a:t>
              </a:r>
            </a:p>
          </p:txBody>
        </p:sp>
      </p:grpSp>
      <p:sp>
        <p:nvSpPr>
          <p:cNvPr id="80" name="TextBox 79">
            <a:extLst>
              <a:ext uri="{FF2B5EF4-FFF2-40B4-BE49-F238E27FC236}">
                <a16:creationId xmlns:a16="http://schemas.microsoft.com/office/drawing/2014/main" id="{E69030FA-0947-4EDC-8B65-5F2B0511ACA8}"/>
              </a:ext>
            </a:extLst>
          </p:cNvPr>
          <p:cNvSpPr txBox="1"/>
          <p:nvPr/>
        </p:nvSpPr>
        <p:spPr>
          <a:xfrm>
            <a:off x="965295" y="1742875"/>
            <a:ext cx="1976823" cy="338554"/>
          </a:xfrm>
          <a:prstGeom prst="rect">
            <a:avLst/>
          </a:prstGeom>
          <a:noFill/>
        </p:spPr>
        <p:txBody>
          <a:bodyPr wrap="none" rtlCol="0">
            <a:spAutoFit/>
          </a:bodyPr>
          <a:lstStyle/>
          <a:p>
            <a:r>
              <a:rPr lang="en-US" sz="1600" b="1" dirty="0">
                <a:solidFill>
                  <a:schemeClr val="bg1"/>
                </a:solidFill>
                <a:latin typeface="Bahnschrift Light" panose="020B0502040204020203" pitchFamily="34" charset="0"/>
              </a:rPr>
              <a:t>Problem Statement</a:t>
            </a:r>
          </a:p>
        </p:txBody>
      </p:sp>
      <p:sp>
        <p:nvSpPr>
          <p:cNvPr id="81" name="TextBox 80">
            <a:hlinkClick r:id="rId4" action="ppaction://hlinksldjump"/>
            <a:extLst>
              <a:ext uri="{FF2B5EF4-FFF2-40B4-BE49-F238E27FC236}">
                <a16:creationId xmlns:a16="http://schemas.microsoft.com/office/drawing/2014/main" id="{A64DB8DB-2623-43D3-AA32-45ED405853FB}"/>
              </a:ext>
            </a:extLst>
          </p:cNvPr>
          <p:cNvSpPr txBox="1"/>
          <p:nvPr/>
        </p:nvSpPr>
        <p:spPr>
          <a:xfrm>
            <a:off x="946810" y="2100018"/>
            <a:ext cx="737702" cy="338554"/>
          </a:xfrm>
          <a:prstGeom prst="rect">
            <a:avLst/>
          </a:prstGeom>
          <a:noFill/>
        </p:spPr>
        <p:txBody>
          <a:bodyPr wrap="none" rtlCol="0">
            <a:spAutoFit/>
          </a:bodyPr>
          <a:lstStyle/>
          <a:p>
            <a:r>
              <a:rPr lang="en-US" sz="1600" b="1" dirty="0">
                <a:solidFill>
                  <a:srgbClr val="AD8949"/>
                </a:solidFill>
                <a:latin typeface="Bahnschrift Light" panose="020B0502040204020203" pitchFamily="34" charset="0"/>
              </a:rPr>
              <a:t>Model</a:t>
            </a:r>
          </a:p>
        </p:txBody>
      </p:sp>
      <p:sp>
        <p:nvSpPr>
          <p:cNvPr id="82" name="TextBox 81">
            <a:hlinkClick r:id="rId7" action="ppaction://hlinksldjump"/>
            <a:extLst>
              <a:ext uri="{FF2B5EF4-FFF2-40B4-BE49-F238E27FC236}">
                <a16:creationId xmlns:a16="http://schemas.microsoft.com/office/drawing/2014/main" id="{A4C99690-B701-49A5-9115-72633E0F4BAE}"/>
              </a:ext>
            </a:extLst>
          </p:cNvPr>
          <p:cNvSpPr txBox="1"/>
          <p:nvPr/>
        </p:nvSpPr>
        <p:spPr>
          <a:xfrm>
            <a:off x="941316" y="2445898"/>
            <a:ext cx="1029449" cy="338554"/>
          </a:xfrm>
          <a:prstGeom prst="rect">
            <a:avLst/>
          </a:prstGeom>
          <a:noFill/>
        </p:spPr>
        <p:txBody>
          <a:bodyPr wrap="none" rtlCol="0">
            <a:spAutoFit/>
          </a:bodyPr>
          <a:lstStyle/>
          <a:p>
            <a:r>
              <a:rPr lang="en-US" sz="1600" b="1" dirty="0">
                <a:solidFill>
                  <a:srgbClr val="AD8949"/>
                </a:solidFill>
                <a:latin typeface="Bahnschrift Light" panose="020B0502040204020203" pitchFamily="34" charset="0"/>
              </a:rPr>
              <a:t>Objective</a:t>
            </a:r>
          </a:p>
        </p:txBody>
      </p:sp>
      <p:sp>
        <p:nvSpPr>
          <p:cNvPr id="6" name="Flowchart: Connector 5">
            <a:extLst>
              <a:ext uri="{FF2B5EF4-FFF2-40B4-BE49-F238E27FC236}">
                <a16:creationId xmlns:a16="http://schemas.microsoft.com/office/drawing/2014/main" id="{A93F592A-C4F6-462A-B861-0133F713BDA5}"/>
              </a:ext>
            </a:extLst>
          </p:cNvPr>
          <p:cNvSpPr/>
          <p:nvPr/>
        </p:nvSpPr>
        <p:spPr>
          <a:xfrm>
            <a:off x="804098" y="1842396"/>
            <a:ext cx="146173" cy="14617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A2BE7C"/>
              </a:solidFill>
            </a:endParaRPr>
          </a:p>
        </p:txBody>
      </p:sp>
      <p:sp>
        <p:nvSpPr>
          <p:cNvPr id="84" name="Flowchart: Connector 83">
            <a:extLst>
              <a:ext uri="{FF2B5EF4-FFF2-40B4-BE49-F238E27FC236}">
                <a16:creationId xmlns:a16="http://schemas.microsoft.com/office/drawing/2014/main" id="{B5A9F0A2-A9D0-441D-B69E-FCC75093988A}"/>
              </a:ext>
            </a:extLst>
          </p:cNvPr>
          <p:cNvSpPr/>
          <p:nvPr/>
        </p:nvSpPr>
        <p:spPr>
          <a:xfrm>
            <a:off x="810330" y="2192927"/>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5" name="Flowchart: Connector 84">
            <a:extLst>
              <a:ext uri="{FF2B5EF4-FFF2-40B4-BE49-F238E27FC236}">
                <a16:creationId xmlns:a16="http://schemas.microsoft.com/office/drawing/2014/main" id="{827DCAF6-2CA6-48D4-9498-9A5954543B8B}"/>
              </a:ext>
            </a:extLst>
          </p:cNvPr>
          <p:cNvSpPr/>
          <p:nvPr/>
        </p:nvSpPr>
        <p:spPr>
          <a:xfrm>
            <a:off x="816562" y="2543458"/>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33" name="Multiplication Sign 332">
            <a:extLst>
              <a:ext uri="{FF2B5EF4-FFF2-40B4-BE49-F238E27FC236}">
                <a16:creationId xmlns:a16="http://schemas.microsoft.com/office/drawing/2014/main" id="{144AA1FC-B91D-4B8C-AE8E-252B0A3C2E0D}"/>
              </a:ext>
            </a:extLst>
          </p:cNvPr>
          <p:cNvSpPr/>
          <p:nvPr/>
        </p:nvSpPr>
        <p:spPr>
          <a:xfrm>
            <a:off x="7576380" y="1439865"/>
            <a:ext cx="369971" cy="369971"/>
          </a:xfrm>
          <a:prstGeom prst="mathMultiply">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89">
            <a:extLst>
              <a:ext uri="{FF2B5EF4-FFF2-40B4-BE49-F238E27FC236}">
                <a16:creationId xmlns:a16="http://schemas.microsoft.com/office/drawing/2014/main" id="{7F82227B-B9A8-4BD4-BB5C-6147ED22C595}"/>
              </a:ext>
            </a:extLst>
          </p:cNvPr>
          <p:cNvSpPr/>
          <p:nvPr/>
        </p:nvSpPr>
        <p:spPr>
          <a:xfrm>
            <a:off x="4384572" y="1324040"/>
            <a:ext cx="7567512" cy="4302756"/>
          </a:xfrm>
          <a:prstGeom prst="roundRect">
            <a:avLst>
              <a:gd name="adj" fmla="val 7956"/>
            </a:avLst>
          </a:prstGeom>
          <a:solidFill>
            <a:srgbClr val="F8F5C8"/>
          </a:solidFill>
          <a:ln w="571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F6C2F53E-9DB4-4805-9CEE-4E9C17B186C1}"/>
              </a:ext>
            </a:extLst>
          </p:cNvPr>
          <p:cNvSpPr/>
          <p:nvPr/>
        </p:nvSpPr>
        <p:spPr>
          <a:xfrm>
            <a:off x="4412344" y="1346157"/>
            <a:ext cx="7537988" cy="576654"/>
          </a:xfrm>
          <a:custGeom>
            <a:avLst/>
            <a:gdLst>
              <a:gd name="connsiteX0" fmla="*/ 422760 w 9345564"/>
              <a:gd name="connsiteY0" fmla="*/ 0 h 752260"/>
              <a:gd name="connsiteX1" fmla="*/ 8922804 w 9345564"/>
              <a:gd name="connsiteY1" fmla="*/ 0 h 752260"/>
              <a:gd name="connsiteX2" fmla="*/ 9345564 w 9345564"/>
              <a:gd name="connsiteY2" fmla="*/ 422760 h 752260"/>
              <a:gd name="connsiteX3" fmla="*/ 9345564 w 9345564"/>
              <a:gd name="connsiteY3" fmla="*/ 752260 h 752260"/>
              <a:gd name="connsiteX4" fmla="*/ 0 w 9345564"/>
              <a:gd name="connsiteY4" fmla="*/ 752260 h 752260"/>
              <a:gd name="connsiteX5" fmla="*/ 0 w 9345564"/>
              <a:gd name="connsiteY5" fmla="*/ 422760 h 752260"/>
              <a:gd name="connsiteX6" fmla="*/ 422760 w 9345564"/>
              <a:gd name="connsiteY6" fmla="*/ 0 h 75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5564" h="752260">
                <a:moveTo>
                  <a:pt x="422760" y="0"/>
                </a:moveTo>
                <a:lnTo>
                  <a:pt x="8922804" y="0"/>
                </a:lnTo>
                <a:cubicBezTo>
                  <a:pt x="9156288" y="0"/>
                  <a:pt x="9345564" y="189276"/>
                  <a:pt x="9345564" y="422760"/>
                </a:cubicBezTo>
                <a:lnTo>
                  <a:pt x="9345564" y="752260"/>
                </a:lnTo>
                <a:lnTo>
                  <a:pt x="0" y="752260"/>
                </a:lnTo>
                <a:lnTo>
                  <a:pt x="0" y="422760"/>
                </a:lnTo>
                <a:cubicBezTo>
                  <a:pt x="0" y="189276"/>
                  <a:pt x="189276" y="0"/>
                  <a:pt x="422760" y="0"/>
                </a:cubicBezTo>
                <a:close/>
              </a:path>
            </a:pathLst>
          </a:cu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TextBox 91">
            <a:extLst>
              <a:ext uri="{FF2B5EF4-FFF2-40B4-BE49-F238E27FC236}">
                <a16:creationId xmlns:a16="http://schemas.microsoft.com/office/drawing/2014/main" id="{3605382E-7806-4F16-AC2E-EE41F5EF7C0B}"/>
              </a:ext>
            </a:extLst>
          </p:cNvPr>
          <p:cNvSpPr txBox="1"/>
          <p:nvPr/>
        </p:nvSpPr>
        <p:spPr>
          <a:xfrm>
            <a:off x="11389832" y="1367899"/>
            <a:ext cx="433132" cy="584775"/>
          </a:xfrm>
          <a:prstGeom prst="rect">
            <a:avLst/>
          </a:prstGeom>
          <a:noFill/>
        </p:spPr>
        <p:txBody>
          <a:bodyPr wrap="none" rtlCol="0">
            <a:spAutoFit/>
          </a:bodyPr>
          <a:lstStyle/>
          <a:p>
            <a:pPr algn="ctr"/>
            <a:r>
              <a:rPr lang="en-US" sz="3200" dirty="0">
                <a:solidFill>
                  <a:srgbClr val="725A30"/>
                </a:solidFill>
                <a:latin typeface="Arial Rounded MT Bold" panose="020F0704030504030204" pitchFamily="34" charset="0"/>
              </a:rPr>
              <a:t>X</a:t>
            </a:r>
          </a:p>
        </p:txBody>
      </p:sp>
      <p:sp>
        <p:nvSpPr>
          <p:cNvPr id="93" name="Rectangle: Rounded Corners 92">
            <a:extLst>
              <a:ext uri="{FF2B5EF4-FFF2-40B4-BE49-F238E27FC236}">
                <a16:creationId xmlns:a16="http://schemas.microsoft.com/office/drawing/2014/main" id="{3000DA19-22B8-46DF-8A85-C6FFFE393203}"/>
              </a:ext>
            </a:extLst>
          </p:cNvPr>
          <p:cNvSpPr/>
          <p:nvPr/>
        </p:nvSpPr>
        <p:spPr>
          <a:xfrm>
            <a:off x="5763844" y="1444444"/>
            <a:ext cx="5541053" cy="380079"/>
          </a:xfrm>
          <a:prstGeom prst="roundRect">
            <a:avLst>
              <a:gd name="adj" fmla="val 50000"/>
            </a:avLst>
          </a:prstGeom>
          <a:solidFill>
            <a:srgbClr val="F8F5C8"/>
          </a:solid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Connector 93">
            <a:extLst>
              <a:ext uri="{FF2B5EF4-FFF2-40B4-BE49-F238E27FC236}">
                <a16:creationId xmlns:a16="http://schemas.microsoft.com/office/drawing/2014/main" id="{B6D12EA2-6B04-4C3B-B10D-CA3D0CAC101A}"/>
              </a:ext>
            </a:extLst>
          </p:cNvPr>
          <p:cNvSpPr/>
          <p:nvPr/>
        </p:nvSpPr>
        <p:spPr>
          <a:xfrm>
            <a:off x="4690839" y="1528173"/>
            <a:ext cx="195956" cy="195956"/>
          </a:xfrm>
          <a:prstGeom prst="flowChartConnector">
            <a:avLst/>
          </a:prstGeom>
          <a:solidFill>
            <a:srgbClr val="F8F5C8"/>
          </a:solid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lowchart: Connector 94">
            <a:extLst>
              <a:ext uri="{FF2B5EF4-FFF2-40B4-BE49-F238E27FC236}">
                <a16:creationId xmlns:a16="http://schemas.microsoft.com/office/drawing/2014/main" id="{592E973B-4A02-4B2F-B185-1DA7B538368C}"/>
              </a:ext>
            </a:extLst>
          </p:cNvPr>
          <p:cNvSpPr/>
          <p:nvPr/>
        </p:nvSpPr>
        <p:spPr>
          <a:xfrm>
            <a:off x="5008086" y="1536505"/>
            <a:ext cx="195956" cy="195956"/>
          </a:xfrm>
          <a:prstGeom prst="flowChartConnector">
            <a:avLst/>
          </a:prstGeom>
          <a:solidFill>
            <a:srgbClr val="F8F5C8"/>
          </a:solid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lowchart: Connector 95">
            <a:extLst>
              <a:ext uri="{FF2B5EF4-FFF2-40B4-BE49-F238E27FC236}">
                <a16:creationId xmlns:a16="http://schemas.microsoft.com/office/drawing/2014/main" id="{5F270C23-E273-41C6-9F3F-95729AB87812}"/>
              </a:ext>
            </a:extLst>
          </p:cNvPr>
          <p:cNvSpPr/>
          <p:nvPr/>
        </p:nvSpPr>
        <p:spPr>
          <a:xfrm>
            <a:off x="5325334" y="1544837"/>
            <a:ext cx="195956" cy="195956"/>
          </a:xfrm>
          <a:prstGeom prst="flowChartConnector">
            <a:avLst/>
          </a:prstGeom>
          <a:solidFill>
            <a:srgbClr val="F8F5C8"/>
          </a:solid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5434FFD4-61C5-471C-83E0-09E91C73291F}"/>
              </a:ext>
            </a:extLst>
          </p:cNvPr>
          <p:cNvSpPr txBox="1"/>
          <p:nvPr/>
        </p:nvSpPr>
        <p:spPr>
          <a:xfrm>
            <a:off x="5028442" y="2008516"/>
            <a:ext cx="6104480" cy="3477875"/>
          </a:xfrm>
          <a:prstGeom prst="rect">
            <a:avLst/>
          </a:prstGeom>
          <a:noFill/>
        </p:spPr>
        <p:txBody>
          <a:bodyPr wrap="square" rtlCol="0">
            <a:spAutoFit/>
          </a:bodyPr>
          <a:lstStyle/>
          <a:p>
            <a:pPr algn="just"/>
            <a:r>
              <a:rPr lang="en-US" sz="2000" dirty="0"/>
              <a:t>Credit risk assessment is a fundamental challenge in the financial industry. Lenders face the critical task of evaluating the creditworthiness of borrowers to make informed lending decisions and manage their risk exposure. Inaccurate credit risk predictions can lead to substantial financial losses, deteriorating loan portfolios, and economic instability. </a:t>
            </a:r>
          </a:p>
          <a:p>
            <a:pPr algn="just"/>
            <a:r>
              <a:rPr lang="en-US" sz="2000" dirty="0"/>
              <a:t>Therefore, developing an accurate and reliable credit risk predictive model is essential to streamline operations, optimize resources, and ensure sound decision-making in lending institutions.</a:t>
            </a:r>
          </a:p>
        </p:txBody>
      </p:sp>
      <p:sp>
        <p:nvSpPr>
          <p:cNvPr id="99" name="TextBox 98">
            <a:extLst>
              <a:ext uri="{FF2B5EF4-FFF2-40B4-BE49-F238E27FC236}">
                <a16:creationId xmlns:a16="http://schemas.microsoft.com/office/drawing/2014/main" id="{B51C7E78-C554-436F-8792-C84C0EFB6378}"/>
              </a:ext>
            </a:extLst>
          </p:cNvPr>
          <p:cNvSpPr txBox="1"/>
          <p:nvPr/>
        </p:nvSpPr>
        <p:spPr>
          <a:xfrm>
            <a:off x="5132047" y="751243"/>
            <a:ext cx="6098582" cy="523220"/>
          </a:xfrm>
          <a:prstGeom prst="rect">
            <a:avLst/>
          </a:prstGeom>
          <a:noFill/>
        </p:spPr>
        <p:txBody>
          <a:bodyPr wrap="square">
            <a:spAutoFit/>
          </a:bodyPr>
          <a:lstStyle/>
          <a:p>
            <a:pPr algn="ctr"/>
            <a:r>
              <a:rPr lang="en-US" sz="2800" b="1" dirty="0">
                <a:solidFill>
                  <a:srgbClr val="AD8949"/>
                </a:solidFill>
                <a:latin typeface="Mont Heavy DEMO" panose="00000A00000000000000" pitchFamily="50" charset="0"/>
              </a:rPr>
              <a:t>Problem Statement</a:t>
            </a:r>
          </a:p>
        </p:txBody>
      </p:sp>
      <p:grpSp>
        <p:nvGrpSpPr>
          <p:cNvPr id="125" name="Group 124">
            <a:extLst>
              <a:ext uri="{FF2B5EF4-FFF2-40B4-BE49-F238E27FC236}">
                <a16:creationId xmlns:a16="http://schemas.microsoft.com/office/drawing/2014/main" id="{636AFC43-91F9-4C78-B75A-0D5234403738}"/>
              </a:ext>
            </a:extLst>
          </p:cNvPr>
          <p:cNvGrpSpPr/>
          <p:nvPr/>
        </p:nvGrpSpPr>
        <p:grpSpPr>
          <a:xfrm>
            <a:off x="621976" y="4038257"/>
            <a:ext cx="574570" cy="506228"/>
            <a:chOff x="706665" y="3849243"/>
            <a:chExt cx="1388891" cy="1223691"/>
          </a:xfrm>
        </p:grpSpPr>
        <p:sp>
          <p:nvSpPr>
            <p:cNvPr id="126" name="Rectangle: Rounded Corners 125">
              <a:extLst>
                <a:ext uri="{FF2B5EF4-FFF2-40B4-BE49-F238E27FC236}">
                  <a16:creationId xmlns:a16="http://schemas.microsoft.com/office/drawing/2014/main" id="{CD6D40F7-90F5-4A94-AE39-2070244EB79D}"/>
                </a:ext>
              </a:extLst>
            </p:cNvPr>
            <p:cNvSpPr/>
            <p:nvPr/>
          </p:nvSpPr>
          <p:spPr>
            <a:xfrm>
              <a:off x="709719" y="3849243"/>
              <a:ext cx="889827" cy="620889"/>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Rounded Corners 126">
              <a:extLst>
                <a:ext uri="{FF2B5EF4-FFF2-40B4-BE49-F238E27FC236}">
                  <a16:creationId xmlns:a16="http://schemas.microsoft.com/office/drawing/2014/main" id="{1881CC33-AB86-4EE0-B2AC-2F424C31A32B}"/>
                </a:ext>
              </a:extLst>
            </p:cNvPr>
            <p:cNvSpPr/>
            <p:nvPr/>
          </p:nvSpPr>
          <p:spPr>
            <a:xfrm>
              <a:off x="706665" y="4087952"/>
              <a:ext cx="1388891" cy="98498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127">
            <a:extLst>
              <a:ext uri="{FF2B5EF4-FFF2-40B4-BE49-F238E27FC236}">
                <a16:creationId xmlns:a16="http://schemas.microsoft.com/office/drawing/2014/main" id="{F0BD2DD7-47C1-42C4-AB71-E6E28926140F}"/>
              </a:ext>
            </a:extLst>
          </p:cNvPr>
          <p:cNvGrpSpPr/>
          <p:nvPr/>
        </p:nvGrpSpPr>
        <p:grpSpPr>
          <a:xfrm>
            <a:off x="606663" y="3026648"/>
            <a:ext cx="605196" cy="533211"/>
            <a:chOff x="2900587" y="1705210"/>
            <a:chExt cx="776744" cy="684354"/>
          </a:xfrm>
        </p:grpSpPr>
        <p:sp>
          <p:nvSpPr>
            <p:cNvPr id="129" name="Rectangle: Rounded Corners 128">
              <a:extLst>
                <a:ext uri="{FF2B5EF4-FFF2-40B4-BE49-F238E27FC236}">
                  <a16:creationId xmlns:a16="http://schemas.microsoft.com/office/drawing/2014/main" id="{B65B0C5C-004F-42F6-9F1E-27067ECB28BF}"/>
                </a:ext>
              </a:extLst>
            </p:cNvPr>
            <p:cNvSpPr/>
            <p:nvPr/>
          </p:nvSpPr>
          <p:spPr>
            <a:xfrm>
              <a:off x="2902295" y="1705210"/>
              <a:ext cx="497640" cy="347235"/>
            </a:xfrm>
            <a:prstGeom prst="roundRect">
              <a:avLst/>
            </a:prstGeom>
            <a:solidFill>
              <a:srgbClr val="D9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Rounded Corners 129">
              <a:extLst>
                <a:ext uri="{FF2B5EF4-FFF2-40B4-BE49-F238E27FC236}">
                  <a16:creationId xmlns:a16="http://schemas.microsoft.com/office/drawing/2014/main" id="{F1F4760C-2E65-4AD0-88BF-77F267A7E3A6}"/>
                </a:ext>
              </a:extLst>
            </p:cNvPr>
            <p:cNvSpPr/>
            <p:nvPr/>
          </p:nvSpPr>
          <p:spPr>
            <a:xfrm>
              <a:off x="2900587" y="1838708"/>
              <a:ext cx="776744" cy="550856"/>
            </a:xfrm>
            <a:prstGeom prst="roundRect">
              <a:avLst>
                <a:gd name="adj" fmla="val 20756"/>
              </a:avLst>
            </a:prstGeom>
            <a:solidFill>
              <a:srgbClr val="AD8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C59F65B7-E30E-414C-824A-CACE0788D697}"/>
              </a:ext>
            </a:extLst>
          </p:cNvPr>
          <p:cNvGrpSpPr/>
          <p:nvPr/>
        </p:nvGrpSpPr>
        <p:grpSpPr>
          <a:xfrm>
            <a:off x="606512" y="4956396"/>
            <a:ext cx="568346" cy="500744"/>
            <a:chOff x="2924629" y="3849243"/>
            <a:chExt cx="1388891" cy="1223691"/>
          </a:xfrm>
        </p:grpSpPr>
        <p:sp>
          <p:nvSpPr>
            <p:cNvPr id="132" name="Rectangle: Rounded Corners 131">
              <a:extLst>
                <a:ext uri="{FF2B5EF4-FFF2-40B4-BE49-F238E27FC236}">
                  <a16:creationId xmlns:a16="http://schemas.microsoft.com/office/drawing/2014/main" id="{F1E4F632-29DD-468D-A39E-DA832278C794}"/>
                </a:ext>
              </a:extLst>
            </p:cNvPr>
            <p:cNvSpPr/>
            <p:nvPr/>
          </p:nvSpPr>
          <p:spPr>
            <a:xfrm>
              <a:off x="2927683" y="3849243"/>
              <a:ext cx="889827" cy="620889"/>
            </a:xfrm>
            <a:prstGeom prst="roundRect">
              <a:avLst/>
            </a:prstGeom>
            <a:solidFill>
              <a:srgbClr val="A9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Rounded Corners 132">
              <a:extLst>
                <a:ext uri="{FF2B5EF4-FFF2-40B4-BE49-F238E27FC236}">
                  <a16:creationId xmlns:a16="http://schemas.microsoft.com/office/drawing/2014/main" id="{D9770444-DF7C-4FD8-BAB1-C0FE844250AE}"/>
                </a:ext>
              </a:extLst>
            </p:cNvPr>
            <p:cNvSpPr/>
            <p:nvPr/>
          </p:nvSpPr>
          <p:spPr>
            <a:xfrm>
              <a:off x="2924629" y="4087952"/>
              <a:ext cx="1388891" cy="984982"/>
            </a:xfrm>
            <a:prstGeom prst="roundRect">
              <a:avLst>
                <a:gd name="adj" fmla="val 20756"/>
              </a:avLst>
            </a:prstGeom>
            <a:solidFill>
              <a:srgbClr val="86A4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6" name="Freeform: Shape 135">
            <a:hlinkClick r:id="rId8" action="ppaction://hlinksldjump"/>
            <a:extLst>
              <a:ext uri="{FF2B5EF4-FFF2-40B4-BE49-F238E27FC236}">
                <a16:creationId xmlns:a16="http://schemas.microsoft.com/office/drawing/2014/main" id="{946F89DE-BAEE-4A48-B148-C353E0F998AF}"/>
              </a:ext>
            </a:extLst>
          </p:cNvPr>
          <p:cNvSpPr/>
          <p:nvPr/>
        </p:nvSpPr>
        <p:spPr>
          <a:xfrm rot="14261209" flipH="1">
            <a:off x="166966" y="3280895"/>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7" name="Group 136">
            <a:extLst>
              <a:ext uri="{FF2B5EF4-FFF2-40B4-BE49-F238E27FC236}">
                <a16:creationId xmlns:a16="http://schemas.microsoft.com/office/drawing/2014/main" id="{FA91F29E-0D18-4C36-9030-EB55C2B24C8E}"/>
              </a:ext>
            </a:extLst>
          </p:cNvPr>
          <p:cNvGrpSpPr/>
          <p:nvPr/>
        </p:nvGrpSpPr>
        <p:grpSpPr>
          <a:xfrm>
            <a:off x="1382987" y="2949672"/>
            <a:ext cx="863716" cy="706140"/>
            <a:chOff x="1391048" y="952284"/>
            <a:chExt cx="863716" cy="706140"/>
          </a:xfrm>
        </p:grpSpPr>
        <p:sp>
          <p:nvSpPr>
            <p:cNvPr id="138" name="TextBox 137">
              <a:extLst>
                <a:ext uri="{FF2B5EF4-FFF2-40B4-BE49-F238E27FC236}">
                  <a16:creationId xmlns:a16="http://schemas.microsoft.com/office/drawing/2014/main" id="{2DE11F34-358F-4F01-AE87-493AEEC4E3B5}"/>
                </a:ext>
              </a:extLst>
            </p:cNvPr>
            <p:cNvSpPr txBox="1"/>
            <p:nvPr/>
          </p:nvSpPr>
          <p:spPr>
            <a:xfrm>
              <a:off x="1417226" y="952284"/>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2</a:t>
              </a:r>
            </a:p>
          </p:txBody>
        </p:sp>
        <p:sp>
          <p:nvSpPr>
            <p:cNvPr id="139" name="TextBox 138">
              <a:extLst>
                <a:ext uri="{FF2B5EF4-FFF2-40B4-BE49-F238E27FC236}">
                  <a16:creationId xmlns:a16="http://schemas.microsoft.com/office/drawing/2014/main" id="{D02596BB-CEA5-4247-A1C1-0AD5AE97514A}"/>
                </a:ext>
              </a:extLst>
            </p:cNvPr>
            <p:cNvSpPr txBox="1"/>
            <p:nvPr/>
          </p:nvSpPr>
          <p:spPr>
            <a:xfrm>
              <a:off x="1391048" y="1258314"/>
              <a:ext cx="673582"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EDA</a:t>
              </a:r>
            </a:p>
          </p:txBody>
        </p:sp>
      </p:grpSp>
      <p:sp>
        <p:nvSpPr>
          <p:cNvPr id="140" name="TextBox 139">
            <a:extLst>
              <a:ext uri="{FF2B5EF4-FFF2-40B4-BE49-F238E27FC236}">
                <a16:creationId xmlns:a16="http://schemas.microsoft.com/office/drawing/2014/main" id="{92C8D7A7-DD25-4BEF-8AB3-F4EC68C42EC5}"/>
              </a:ext>
            </a:extLst>
          </p:cNvPr>
          <p:cNvSpPr txBox="1"/>
          <p:nvPr/>
        </p:nvSpPr>
        <p:spPr>
          <a:xfrm>
            <a:off x="1399325" y="3928890"/>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3</a:t>
            </a:r>
          </a:p>
        </p:txBody>
      </p:sp>
      <p:grpSp>
        <p:nvGrpSpPr>
          <p:cNvPr id="141" name="Group 140">
            <a:extLst>
              <a:ext uri="{FF2B5EF4-FFF2-40B4-BE49-F238E27FC236}">
                <a16:creationId xmlns:a16="http://schemas.microsoft.com/office/drawing/2014/main" id="{D2D67E13-2AEC-4911-9923-609BB0B0D7C9}"/>
              </a:ext>
            </a:extLst>
          </p:cNvPr>
          <p:cNvGrpSpPr/>
          <p:nvPr/>
        </p:nvGrpSpPr>
        <p:grpSpPr>
          <a:xfrm>
            <a:off x="1397330" y="4911212"/>
            <a:ext cx="1218603" cy="732580"/>
            <a:chOff x="1394749" y="941139"/>
            <a:chExt cx="1218603" cy="732580"/>
          </a:xfrm>
        </p:grpSpPr>
        <p:sp>
          <p:nvSpPr>
            <p:cNvPr id="142" name="TextBox 141">
              <a:extLst>
                <a:ext uri="{FF2B5EF4-FFF2-40B4-BE49-F238E27FC236}">
                  <a16:creationId xmlns:a16="http://schemas.microsoft.com/office/drawing/2014/main" id="{CE13EE07-9281-4262-BC3F-28034B80C484}"/>
                </a:ext>
              </a:extLst>
            </p:cNvPr>
            <p:cNvSpPr txBox="1"/>
            <p:nvPr/>
          </p:nvSpPr>
          <p:spPr>
            <a:xfrm>
              <a:off x="1415791" y="941139"/>
              <a:ext cx="837537"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4</a:t>
              </a:r>
            </a:p>
          </p:txBody>
        </p:sp>
        <p:sp>
          <p:nvSpPr>
            <p:cNvPr id="143" name="TextBox 142">
              <a:extLst>
                <a:ext uri="{FF2B5EF4-FFF2-40B4-BE49-F238E27FC236}">
                  <a16:creationId xmlns:a16="http://schemas.microsoft.com/office/drawing/2014/main" id="{FEDC6F97-6767-49FC-ACB1-0C17B60E898E}"/>
                </a:ext>
              </a:extLst>
            </p:cNvPr>
            <p:cNvSpPr txBox="1"/>
            <p:nvPr/>
          </p:nvSpPr>
          <p:spPr>
            <a:xfrm>
              <a:off x="1394749" y="1273609"/>
              <a:ext cx="1218603"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Modeling</a:t>
              </a:r>
            </a:p>
          </p:txBody>
        </p:sp>
      </p:grpSp>
      <p:sp>
        <p:nvSpPr>
          <p:cNvPr id="144" name="TextBox 143">
            <a:extLst>
              <a:ext uri="{FF2B5EF4-FFF2-40B4-BE49-F238E27FC236}">
                <a16:creationId xmlns:a16="http://schemas.microsoft.com/office/drawing/2014/main" id="{A8651144-2025-4380-93FB-CF63BAF6CF94}"/>
              </a:ext>
            </a:extLst>
          </p:cNvPr>
          <p:cNvSpPr txBox="1"/>
          <p:nvPr/>
        </p:nvSpPr>
        <p:spPr>
          <a:xfrm>
            <a:off x="1397330" y="4224512"/>
            <a:ext cx="1856598"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Preprocessing</a:t>
            </a:r>
          </a:p>
        </p:txBody>
      </p:sp>
      <p:sp>
        <p:nvSpPr>
          <p:cNvPr id="146" name="Rectangle: Rounded Corners 145">
            <a:extLst>
              <a:ext uri="{FF2B5EF4-FFF2-40B4-BE49-F238E27FC236}">
                <a16:creationId xmlns:a16="http://schemas.microsoft.com/office/drawing/2014/main" id="{1B72AAFD-CCF9-4973-A5A1-DB0DEE891536}"/>
              </a:ext>
            </a:extLst>
          </p:cNvPr>
          <p:cNvSpPr/>
          <p:nvPr/>
        </p:nvSpPr>
        <p:spPr>
          <a:xfrm>
            <a:off x="629450" y="5871403"/>
            <a:ext cx="364125" cy="254073"/>
          </a:xfrm>
          <a:prstGeom prst="roundRect">
            <a:avLst/>
          </a:prstGeom>
          <a:solidFill>
            <a:srgbClr val="E8A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Rounded Corners 146">
            <a:extLst>
              <a:ext uri="{FF2B5EF4-FFF2-40B4-BE49-F238E27FC236}">
                <a16:creationId xmlns:a16="http://schemas.microsoft.com/office/drawing/2014/main" id="{1FDEC8FB-692C-4506-96B3-D1DD0173ABC3}"/>
              </a:ext>
            </a:extLst>
          </p:cNvPr>
          <p:cNvSpPr/>
          <p:nvPr/>
        </p:nvSpPr>
        <p:spPr>
          <a:xfrm>
            <a:off x="628200" y="5969085"/>
            <a:ext cx="568346" cy="403062"/>
          </a:xfrm>
          <a:prstGeom prst="roundRect">
            <a:avLst>
              <a:gd name="adj" fmla="val 20756"/>
            </a:avLst>
          </a:prstGeom>
          <a:solidFill>
            <a:srgbClr val="E39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8" name="Group 147">
            <a:extLst>
              <a:ext uri="{FF2B5EF4-FFF2-40B4-BE49-F238E27FC236}">
                <a16:creationId xmlns:a16="http://schemas.microsoft.com/office/drawing/2014/main" id="{407A5CD3-FEA3-4D4F-A301-187EA65E6818}"/>
              </a:ext>
            </a:extLst>
          </p:cNvPr>
          <p:cNvGrpSpPr/>
          <p:nvPr/>
        </p:nvGrpSpPr>
        <p:grpSpPr>
          <a:xfrm>
            <a:off x="1365692" y="5822360"/>
            <a:ext cx="925019" cy="673705"/>
            <a:chOff x="1363111" y="951736"/>
            <a:chExt cx="925019" cy="673705"/>
          </a:xfrm>
        </p:grpSpPr>
        <p:sp>
          <p:nvSpPr>
            <p:cNvPr id="149" name="TextBox 148">
              <a:extLst>
                <a:ext uri="{FF2B5EF4-FFF2-40B4-BE49-F238E27FC236}">
                  <a16:creationId xmlns:a16="http://schemas.microsoft.com/office/drawing/2014/main" id="{F4258EAA-EB69-4ED8-AD1E-D0C060968B2E}"/>
                </a:ext>
              </a:extLst>
            </p:cNvPr>
            <p:cNvSpPr txBox="1"/>
            <p:nvPr/>
          </p:nvSpPr>
          <p:spPr>
            <a:xfrm>
              <a:off x="1363111" y="951736"/>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5</a:t>
              </a:r>
            </a:p>
          </p:txBody>
        </p:sp>
        <p:sp>
          <p:nvSpPr>
            <p:cNvPr id="150" name="TextBox 149">
              <a:extLst>
                <a:ext uri="{FF2B5EF4-FFF2-40B4-BE49-F238E27FC236}">
                  <a16:creationId xmlns:a16="http://schemas.microsoft.com/office/drawing/2014/main" id="{7A426221-A28B-4788-B9D1-4AA10D4A092B}"/>
                </a:ext>
              </a:extLst>
            </p:cNvPr>
            <p:cNvSpPr txBox="1"/>
            <p:nvPr/>
          </p:nvSpPr>
          <p:spPr>
            <a:xfrm>
              <a:off x="1366083" y="1225331"/>
              <a:ext cx="922047"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Result</a:t>
              </a:r>
            </a:p>
          </p:txBody>
        </p:sp>
      </p:grpSp>
      <p:sp>
        <p:nvSpPr>
          <p:cNvPr id="151" name="Freeform: Shape 150">
            <a:hlinkClick r:id="rId9" action="ppaction://hlinksldjump"/>
            <a:extLst>
              <a:ext uri="{FF2B5EF4-FFF2-40B4-BE49-F238E27FC236}">
                <a16:creationId xmlns:a16="http://schemas.microsoft.com/office/drawing/2014/main" id="{97017093-DCD1-414B-B727-D5F5E271A344}"/>
              </a:ext>
            </a:extLst>
          </p:cNvPr>
          <p:cNvSpPr/>
          <p:nvPr/>
        </p:nvSpPr>
        <p:spPr>
          <a:xfrm rot="14261209" flipH="1">
            <a:off x="166967" y="4228051"/>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2" name="Freeform: Shape 151">
            <a:hlinkClick r:id="rId10" action="ppaction://hlinksldjump"/>
            <a:extLst>
              <a:ext uri="{FF2B5EF4-FFF2-40B4-BE49-F238E27FC236}">
                <a16:creationId xmlns:a16="http://schemas.microsoft.com/office/drawing/2014/main" id="{B55DCA6E-C5D3-4D88-9FAA-6EF4F7DCC536}"/>
              </a:ext>
            </a:extLst>
          </p:cNvPr>
          <p:cNvSpPr/>
          <p:nvPr/>
        </p:nvSpPr>
        <p:spPr>
          <a:xfrm rot="14261209" flipH="1">
            <a:off x="181997" y="5192888"/>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3" name="Freeform: Shape 152">
            <a:hlinkClick r:id="rId11" action="ppaction://hlinksldjump"/>
            <a:extLst>
              <a:ext uri="{FF2B5EF4-FFF2-40B4-BE49-F238E27FC236}">
                <a16:creationId xmlns:a16="http://schemas.microsoft.com/office/drawing/2014/main" id="{53E1009E-66EF-4D68-A830-22419FD03BA5}"/>
              </a:ext>
            </a:extLst>
          </p:cNvPr>
          <p:cNvSpPr/>
          <p:nvPr/>
        </p:nvSpPr>
        <p:spPr>
          <a:xfrm rot="14261209" flipH="1">
            <a:off x="181997" y="6101667"/>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78771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F8F5C8"/>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1BFF3CC-E013-4CB5-B619-BAF030DEE884}"/>
              </a:ext>
            </a:extLst>
          </p:cNvPr>
          <p:cNvSpPr/>
          <p:nvPr/>
        </p:nvSpPr>
        <p:spPr>
          <a:xfrm>
            <a:off x="6171648" y="686548"/>
            <a:ext cx="4057249" cy="587915"/>
          </a:xfrm>
          <a:prstGeom prst="roundRect">
            <a:avLst>
              <a:gd name="adj" fmla="val 49255"/>
            </a:avLst>
          </a:prstGeom>
          <a:solidFill>
            <a:srgbClr val="D8E4BA"/>
          </a:solidFill>
          <a:ln w="28575">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5957391A-4E2F-4336-9EAA-668E50DE30BF}"/>
              </a:ext>
            </a:extLst>
          </p:cNvPr>
          <p:cNvSpPr txBox="1"/>
          <p:nvPr/>
        </p:nvSpPr>
        <p:spPr>
          <a:xfrm>
            <a:off x="5144397" y="722682"/>
            <a:ext cx="6098582" cy="523220"/>
          </a:xfrm>
          <a:prstGeom prst="rect">
            <a:avLst/>
          </a:prstGeom>
          <a:noFill/>
        </p:spPr>
        <p:txBody>
          <a:bodyPr wrap="square">
            <a:spAutoFit/>
          </a:bodyPr>
          <a:lstStyle/>
          <a:p>
            <a:pPr algn="ctr"/>
            <a:r>
              <a:rPr lang="en-US" sz="2800" b="1" dirty="0">
                <a:solidFill>
                  <a:srgbClr val="584026"/>
                </a:solidFill>
                <a:latin typeface="Mont Heavy DEMO" panose="00000A00000000000000" pitchFamily="50" charset="0"/>
              </a:rPr>
              <a:t>Random Forest</a:t>
            </a:r>
          </a:p>
        </p:txBody>
      </p:sp>
      <p:sp>
        <p:nvSpPr>
          <p:cNvPr id="91" name="Rectangle: Rounded Corners 90">
            <a:extLst>
              <a:ext uri="{FF2B5EF4-FFF2-40B4-BE49-F238E27FC236}">
                <a16:creationId xmlns:a16="http://schemas.microsoft.com/office/drawing/2014/main" id="{E1041B73-5F3F-404F-8EC6-B915B73C33B8}"/>
              </a:ext>
            </a:extLst>
          </p:cNvPr>
          <p:cNvSpPr/>
          <p:nvPr/>
        </p:nvSpPr>
        <p:spPr>
          <a:xfrm>
            <a:off x="599945" y="2085873"/>
            <a:ext cx="2463743" cy="395430"/>
          </a:xfrm>
          <a:prstGeom prst="roundRect">
            <a:avLst>
              <a:gd name="adj" fmla="val 45522"/>
            </a:avLst>
          </a:prstGeom>
          <a:solidFill>
            <a:srgbClr val="AD8949"/>
          </a:solidFill>
          <a:ln w="38100">
            <a:solidFill>
              <a:srgbClr val="AD8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8FB1647C-D53C-4071-B24F-1B06C72E90AF}"/>
              </a:ext>
            </a:extLst>
          </p:cNvPr>
          <p:cNvSpPr/>
          <p:nvPr/>
        </p:nvSpPr>
        <p:spPr>
          <a:xfrm>
            <a:off x="3930734" y="0"/>
            <a:ext cx="150916" cy="6858001"/>
          </a:xfrm>
          <a:prstGeom prst="rect">
            <a:avLst/>
          </a:prstGeom>
          <a:solidFill>
            <a:srgbClr val="ECE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1DF343CF-C93E-4F0B-B7E5-6D1BC78A2951}"/>
              </a:ext>
            </a:extLst>
          </p:cNvPr>
          <p:cNvSpPr/>
          <p:nvPr/>
        </p:nvSpPr>
        <p:spPr>
          <a:xfrm>
            <a:off x="3930734" y="1806613"/>
            <a:ext cx="150916" cy="802610"/>
          </a:xfrm>
          <a:prstGeom prst="roundRect">
            <a:avLst>
              <a:gd name="adj" fmla="val 48809"/>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B28A9BF-71F0-4AA2-9B28-4B51868A9A01}"/>
              </a:ext>
            </a:extLst>
          </p:cNvPr>
          <p:cNvSpPr/>
          <p:nvPr/>
        </p:nvSpPr>
        <p:spPr>
          <a:xfrm>
            <a:off x="0" y="0"/>
            <a:ext cx="12192000" cy="496957"/>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99CFBD9-5ACE-4F9B-A6FD-258916DF9660}"/>
              </a:ext>
            </a:extLst>
          </p:cNvPr>
          <p:cNvSpPr/>
          <p:nvPr/>
        </p:nvSpPr>
        <p:spPr>
          <a:xfrm>
            <a:off x="10734261" y="129208"/>
            <a:ext cx="238539" cy="238539"/>
          </a:xfrm>
          <a:prstGeom prst="ellipse">
            <a:avLst/>
          </a:prstGeom>
          <a:solidFill>
            <a:srgbClr val="E2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647C7CA-B268-4211-8EFD-291E8034778F}"/>
              </a:ext>
            </a:extLst>
          </p:cNvPr>
          <p:cNvSpPr/>
          <p:nvPr/>
        </p:nvSpPr>
        <p:spPr>
          <a:xfrm>
            <a:off x="11188851" y="129207"/>
            <a:ext cx="238539" cy="238539"/>
          </a:xfrm>
          <a:prstGeom prst="ellipse">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FDF875F5-2596-4AC4-9F9F-4B456D3CBC65}"/>
              </a:ext>
            </a:extLst>
          </p:cNvPr>
          <p:cNvSpPr/>
          <p:nvPr/>
        </p:nvSpPr>
        <p:spPr>
          <a:xfrm>
            <a:off x="11643441" y="129206"/>
            <a:ext cx="238539" cy="238539"/>
          </a:xfrm>
          <a:prstGeom prst="ellipse">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EA6B98E5-14A4-4E06-8A93-5AF5805DAD90}"/>
              </a:ext>
            </a:extLst>
          </p:cNvPr>
          <p:cNvSpPr/>
          <p:nvPr/>
        </p:nvSpPr>
        <p:spPr>
          <a:xfrm>
            <a:off x="8035" y="-1"/>
            <a:ext cx="966000" cy="496957"/>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Minus Sign 292">
            <a:extLst>
              <a:ext uri="{FF2B5EF4-FFF2-40B4-BE49-F238E27FC236}">
                <a16:creationId xmlns:a16="http://schemas.microsoft.com/office/drawing/2014/main" id="{2D60050F-60BF-4FDD-8FFD-004B284DB85B}"/>
              </a:ext>
            </a:extLst>
          </p:cNvPr>
          <p:cNvSpPr/>
          <p:nvPr/>
        </p:nvSpPr>
        <p:spPr>
          <a:xfrm>
            <a:off x="215948" y="15257"/>
            <a:ext cx="466436" cy="466436"/>
          </a:xfrm>
          <a:prstGeom prst="mathMinus">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9" name="Group 378">
            <a:extLst>
              <a:ext uri="{FF2B5EF4-FFF2-40B4-BE49-F238E27FC236}">
                <a16:creationId xmlns:a16="http://schemas.microsoft.com/office/drawing/2014/main" id="{DEC43937-E9A3-44AB-BE87-8BC8453EEDA6}"/>
              </a:ext>
            </a:extLst>
          </p:cNvPr>
          <p:cNvGrpSpPr/>
          <p:nvPr/>
        </p:nvGrpSpPr>
        <p:grpSpPr>
          <a:xfrm>
            <a:off x="651135" y="975355"/>
            <a:ext cx="605196" cy="533211"/>
            <a:chOff x="544466" y="951247"/>
            <a:chExt cx="776745" cy="684355"/>
          </a:xfrm>
        </p:grpSpPr>
        <p:sp>
          <p:nvSpPr>
            <p:cNvPr id="299" name="Rectangle: Rounded Corners 298">
              <a:extLst>
                <a:ext uri="{FF2B5EF4-FFF2-40B4-BE49-F238E27FC236}">
                  <a16:creationId xmlns:a16="http://schemas.microsoft.com/office/drawing/2014/main" id="{0BA829E3-0888-4ECD-A549-49948740A0B9}"/>
                </a:ext>
              </a:extLst>
            </p:cNvPr>
            <p:cNvSpPr/>
            <p:nvPr/>
          </p:nvSpPr>
          <p:spPr>
            <a:xfrm>
              <a:off x="546173" y="951247"/>
              <a:ext cx="497641" cy="34723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Rounded Corners 299">
              <a:extLst>
                <a:ext uri="{FF2B5EF4-FFF2-40B4-BE49-F238E27FC236}">
                  <a16:creationId xmlns:a16="http://schemas.microsoft.com/office/drawing/2014/main" id="{F10690A7-0B10-423D-955C-350672DA6565}"/>
                </a:ext>
              </a:extLst>
            </p:cNvPr>
            <p:cNvSpPr/>
            <p:nvPr/>
          </p:nvSpPr>
          <p:spPr>
            <a:xfrm>
              <a:off x="544466" y="1084746"/>
              <a:ext cx="776745" cy="5508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7" name="Group 346">
            <a:extLst>
              <a:ext uri="{FF2B5EF4-FFF2-40B4-BE49-F238E27FC236}">
                <a16:creationId xmlns:a16="http://schemas.microsoft.com/office/drawing/2014/main" id="{41018A3E-FF8A-4429-BC30-9E4FD758AD98}"/>
              </a:ext>
            </a:extLst>
          </p:cNvPr>
          <p:cNvGrpSpPr/>
          <p:nvPr/>
        </p:nvGrpSpPr>
        <p:grpSpPr>
          <a:xfrm>
            <a:off x="9835498" y="6066278"/>
            <a:ext cx="611940" cy="539153"/>
            <a:chOff x="9883664" y="6193794"/>
            <a:chExt cx="611940" cy="539153"/>
          </a:xfrm>
        </p:grpSpPr>
        <p:grpSp>
          <p:nvGrpSpPr>
            <p:cNvPr id="348" name="Group 347">
              <a:extLst>
                <a:ext uri="{FF2B5EF4-FFF2-40B4-BE49-F238E27FC236}">
                  <a16:creationId xmlns:a16="http://schemas.microsoft.com/office/drawing/2014/main" id="{2DD0F66E-3F8A-4471-84AE-9DDF264466F5}"/>
                </a:ext>
              </a:extLst>
            </p:cNvPr>
            <p:cNvGrpSpPr/>
            <p:nvPr/>
          </p:nvGrpSpPr>
          <p:grpSpPr>
            <a:xfrm>
              <a:off x="9883664" y="6193794"/>
              <a:ext cx="611940" cy="539153"/>
              <a:chOff x="484952" y="709037"/>
              <a:chExt cx="874321" cy="770326"/>
            </a:xfrm>
          </p:grpSpPr>
          <p:sp>
            <p:nvSpPr>
              <p:cNvPr id="350" name="Rectangle: Rounded Corners 349">
                <a:extLst>
                  <a:ext uri="{FF2B5EF4-FFF2-40B4-BE49-F238E27FC236}">
                    <a16:creationId xmlns:a16="http://schemas.microsoft.com/office/drawing/2014/main" id="{6C34B6C2-BDF5-4304-A8FA-CFBAE89A0BD7}"/>
                  </a:ext>
                </a:extLst>
              </p:cNvPr>
              <p:cNvSpPr/>
              <p:nvPr/>
            </p:nvSpPr>
            <p:spPr>
              <a:xfrm>
                <a:off x="486874" y="709037"/>
                <a:ext cx="560155" cy="39085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Rounded Corners 350">
                <a:extLst>
                  <a:ext uri="{FF2B5EF4-FFF2-40B4-BE49-F238E27FC236}">
                    <a16:creationId xmlns:a16="http://schemas.microsoft.com/office/drawing/2014/main" id="{6675A7AE-1FBB-4C48-96EE-CCD3A97B46B4}"/>
                  </a:ext>
                </a:extLst>
              </p:cNvPr>
              <p:cNvSpPr/>
              <p:nvPr/>
            </p:nvSpPr>
            <p:spPr>
              <a:xfrm>
                <a:off x="484952" y="859307"/>
                <a:ext cx="874321" cy="6200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9" name="Picture 348">
              <a:hlinkClick r:id="rId2" action="ppaction://hlinksldjump"/>
              <a:extLst>
                <a:ext uri="{FF2B5EF4-FFF2-40B4-BE49-F238E27FC236}">
                  <a16:creationId xmlns:a16="http://schemas.microsoft.com/office/drawing/2014/main" id="{0DC8972D-B849-4A54-BE1A-AC601A0E3280}"/>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83114" y="6336567"/>
              <a:ext cx="391286" cy="391286"/>
            </a:xfrm>
            <a:prstGeom prst="rect">
              <a:avLst/>
            </a:prstGeom>
          </p:spPr>
        </p:pic>
      </p:grpSp>
      <p:grpSp>
        <p:nvGrpSpPr>
          <p:cNvPr id="352" name="Group 351">
            <a:extLst>
              <a:ext uri="{FF2B5EF4-FFF2-40B4-BE49-F238E27FC236}">
                <a16:creationId xmlns:a16="http://schemas.microsoft.com/office/drawing/2014/main" id="{98510A99-26D1-4162-BB4E-03BDE9A4CECD}"/>
              </a:ext>
            </a:extLst>
          </p:cNvPr>
          <p:cNvGrpSpPr/>
          <p:nvPr/>
        </p:nvGrpSpPr>
        <p:grpSpPr>
          <a:xfrm>
            <a:off x="10739522" y="6072500"/>
            <a:ext cx="611940" cy="539153"/>
            <a:chOff x="10787688" y="6200016"/>
            <a:chExt cx="611940" cy="539153"/>
          </a:xfrm>
        </p:grpSpPr>
        <p:grpSp>
          <p:nvGrpSpPr>
            <p:cNvPr id="353" name="Group 352">
              <a:extLst>
                <a:ext uri="{FF2B5EF4-FFF2-40B4-BE49-F238E27FC236}">
                  <a16:creationId xmlns:a16="http://schemas.microsoft.com/office/drawing/2014/main" id="{8E401754-9C0A-4881-ADCD-D9C0AB3E7DFE}"/>
                </a:ext>
              </a:extLst>
            </p:cNvPr>
            <p:cNvGrpSpPr/>
            <p:nvPr/>
          </p:nvGrpSpPr>
          <p:grpSpPr>
            <a:xfrm>
              <a:off x="10787688" y="6200016"/>
              <a:ext cx="611940" cy="539153"/>
              <a:chOff x="503911" y="1189107"/>
              <a:chExt cx="621236" cy="547344"/>
            </a:xfrm>
          </p:grpSpPr>
          <p:sp>
            <p:nvSpPr>
              <p:cNvPr id="355" name="Rectangle: Rounded Corners 354">
                <a:extLst>
                  <a:ext uri="{FF2B5EF4-FFF2-40B4-BE49-F238E27FC236}">
                    <a16:creationId xmlns:a16="http://schemas.microsoft.com/office/drawing/2014/main" id="{C7883F34-B4F6-46B6-B145-D552E1F699F6}"/>
                  </a:ext>
                </a:extLst>
              </p:cNvPr>
              <p:cNvSpPr/>
              <p:nvPr/>
            </p:nvSpPr>
            <p:spPr>
              <a:xfrm>
                <a:off x="505277" y="1189107"/>
                <a:ext cx="398010" cy="277717"/>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Rounded Corners 355">
                <a:extLst>
                  <a:ext uri="{FF2B5EF4-FFF2-40B4-BE49-F238E27FC236}">
                    <a16:creationId xmlns:a16="http://schemas.microsoft.com/office/drawing/2014/main" id="{1AA022E6-AB8A-46AD-A710-7BEB27B8C182}"/>
                  </a:ext>
                </a:extLst>
              </p:cNvPr>
              <p:cNvSpPr/>
              <p:nvPr/>
            </p:nvSpPr>
            <p:spPr>
              <a:xfrm>
                <a:off x="503911" y="1295879"/>
                <a:ext cx="621236" cy="44057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4" name="Picture 353">
              <a:hlinkClick r:id="rId4" action="ppaction://hlinksldjump"/>
              <a:extLst>
                <a:ext uri="{FF2B5EF4-FFF2-40B4-BE49-F238E27FC236}">
                  <a16:creationId xmlns:a16="http://schemas.microsoft.com/office/drawing/2014/main" id="{A2D4FC95-7363-4C85-B814-2EBF623FC08D}"/>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905213" y="6334004"/>
              <a:ext cx="351752" cy="351752"/>
            </a:xfrm>
            <a:prstGeom prst="rect">
              <a:avLst/>
            </a:prstGeom>
          </p:spPr>
        </p:pic>
      </p:grpSp>
      <p:sp>
        <p:nvSpPr>
          <p:cNvPr id="388" name="Freeform: Shape 387">
            <a:hlinkClick r:id="rId6" action="ppaction://hlinksldjump"/>
            <a:extLst>
              <a:ext uri="{FF2B5EF4-FFF2-40B4-BE49-F238E27FC236}">
                <a16:creationId xmlns:a16="http://schemas.microsoft.com/office/drawing/2014/main" id="{181D27F6-51CB-4906-B85C-C24A7CD773ED}"/>
              </a:ext>
            </a:extLst>
          </p:cNvPr>
          <p:cNvSpPr/>
          <p:nvPr/>
        </p:nvSpPr>
        <p:spPr>
          <a:xfrm rot="19427661" flipH="1">
            <a:off x="213494" y="1265003"/>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 name="Group 4">
            <a:extLst>
              <a:ext uri="{FF2B5EF4-FFF2-40B4-BE49-F238E27FC236}">
                <a16:creationId xmlns:a16="http://schemas.microsoft.com/office/drawing/2014/main" id="{8B8976F1-B373-4159-8D7E-1627E8C8A260}"/>
              </a:ext>
            </a:extLst>
          </p:cNvPr>
          <p:cNvGrpSpPr/>
          <p:nvPr/>
        </p:nvGrpSpPr>
        <p:grpSpPr>
          <a:xfrm>
            <a:off x="1382987" y="952284"/>
            <a:ext cx="2018501" cy="679537"/>
            <a:chOff x="1382987" y="952284"/>
            <a:chExt cx="2018501" cy="679537"/>
          </a:xfrm>
        </p:grpSpPr>
        <p:sp>
          <p:nvSpPr>
            <p:cNvPr id="675" name="TextBox 674">
              <a:extLst>
                <a:ext uri="{FF2B5EF4-FFF2-40B4-BE49-F238E27FC236}">
                  <a16:creationId xmlns:a16="http://schemas.microsoft.com/office/drawing/2014/main" id="{AF5CD29A-9408-496B-A2CE-E6A72902C406}"/>
                </a:ext>
              </a:extLst>
            </p:cNvPr>
            <p:cNvSpPr txBox="1"/>
            <p:nvPr/>
          </p:nvSpPr>
          <p:spPr>
            <a:xfrm>
              <a:off x="1382987" y="952284"/>
              <a:ext cx="85792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Bab 1</a:t>
              </a:r>
            </a:p>
          </p:txBody>
        </p:sp>
        <p:sp>
          <p:nvSpPr>
            <p:cNvPr id="56" name="TextBox 55">
              <a:extLst>
                <a:ext uri="{FF2B5EF4-FFF2-40B4-BE49-F238E27FC236}">
                  <a16:creationId xmlns:a16="http://schemas.microsoft.com/office/drawing/2014/main" id="{C2580EB4-3D81-4D23-A12B-6947739F3420}"/>
                </a:ext>
              </a:extLst>
            </p:cNvPr>
            <p:cNvSpPr txBox="1"/>
            <p:nvPr/>
          </p:nvSpPr>
          <p:spPr>
            <a:xfrm>
              <a:off x="1382987" y="1231711"/>
              <a:ext cx="2018501"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PENDAHULUAN</a:t>
              </a:r>
            </a:p>
          </p:txBody>
        </p:sp>
      </p:grpSp>
      <p:sp>
        <p:nvSpPr>
          <p:cNvPr id="66" name="TextBox 65">
            <a:hlinkClick r:id="rId7" action="ppaction://hlinksldjump"/>
            <a:extLst>
              <a:ext uri="{FF2B5EF4-FFF2-40B4-BE49-F238E27FC236}">
                <a16:creationId xmlns:a16="http://schemas.microsoft.com/office/drawing/2014/main" id="{89A4A7F9-1E28-4103-B801-D2CC6919222D}"/>
              </a:ext>
            </a:extLst>
          </p:cNvPr>
          <p:cNvSpPr txBox="1"/>
          <p:nvPr/>
        </p:nvSpPr>
        <p:spPr>
          <a:xfrm>
            <a:off x="953733" y="1730572"/>
            <a:ext cx="1976823" cy="338554"/>
          </a:xfrm>
          <a:prstGeom prst="rect">
            <a:avLst/>
          </a:prstGeom>
          <a:noFill/>
        </p:spPr>
        <p:txBody>
          <a:bodyPr wrap="none" rtlCol="0">
            <a:spAutoFit/>
          </a:bodyPr>
          <a:lstStyle/>
          <a:p>
            <a:r>
              <a:rPr lang="en-US" sz="1600" b="1" dirty="0">
                <a:solidFill>
                  <a:srgbClr val="AD8949"/>
                </a:solidFill>
                <a:latin typeface="Bahnschrift Light" panose="020B0502040204020203" pitchFamily="34" charset="0"/>
              </a:rPr>
              <a:t>Problem Statement</a:t>
            </a:r>
          </a:p>
        </p:txBody>
      </p:sp>
      <p:sp>
        <p:nvSpPr>
          <p:cNvPr id="76" name="TextBox 75">
            <a:extLst>
              <a:ext uri="{FF2B5EF4-FFF2-40B4-BE49-F238E27FC236}">
                <a16:creationId xmlns:a16="http://schemas.microsoft.com/office/drawing/2014/main" id="{5DEE7D66-BF0C-4EF0-89BF-49491EECD6D5}"/>
              </a:ext>
            </a:extLst>
          </p:cNvPr>
          <p:cNvSpPr txBox="1"/>
          <p:nvPr/>
        </p:nvSpPr>
        <p:spPr>
          <a:xfrm>
            <a:off x="946810" y="2100018"/>
            <a:ext cx="737702" cy="338554"/>
          </a:xfrm>
          <a:prstGeom prst="rect">
            <a:avLst/>
          </a:prstGeom>
          <a:noFill/>
        </p:spPr>
        <p:txBody>
          <a:bodyPr wrap="none" rtlCol="0">
            <a:spAutoFit/>
          </a:bodyPr>
          <a:lstStyle/>
          <a:p>
            <a:r>
              <a:rPr lang="en-US" sz="1600" b="1" dirty="0">
                <a:solidFill>
                  <a:schemeClr val="bg1"/>
                </a:solidFill>
                <a:latin typeface="Bahnschrift Light" panose="020B0502040204020203" pitchFamily="34" charset="0"/>
              </a:rPr>
              <a:t>Model</a:t>
            </a:r>
          </a:p>
        </p:txBody>
      </p:sp>
      <p:sp>
        <p:nvSpPr>
          <p:cNvPr id="77" name="TextBox 76">
            <a:hlinkClick r:id="rId4" action="ppaction://hlinksldjump"/>
            <a:extLst>
              <a:ext uri="{FF2B5EF4-FFF2-40B4-BE49-F238E27FC236}">
                <a16:creationId xmlns:a16="http://schemas.microsoft.com/office/drawing/2014/main" id="{0C597947-3C67-423C-A0DE-634680A45A1A}"/>
              </a:ext>
            </a:extLst>
          </p:cNvPr>
          <p:cNvSpPr txBox="1"/>
          <p:nvPr/>
        </p:nvSpPr>
        <p:spPr>
          <a:xfrm>
            <a:off x="941316" y="2445898"/>
            <a:ext cx="1029449" cy="338554"/>
          </a:xfrm>
          <a:prstGeom prst="rect">
            <a:avLst/>
          </a:prstGeom>
          <a:noFill/>
        </p:spPr>
        <p:txBody>
          <a:bodyPr wrap="none" rtlCol="0">
            <a:spAutoFit/>
          </a:bodyPr>
          <a:lstStyle/>
          <a:p>
            <a:r>
              <a:rPr lang="en-US" sz="1600" b="1" dirty="0">
                <a:solidFill>
                  <a:srgbClr val="AD8949"/>
                </a:solidFill>
                <a:latin typeface="Bahnschrift Light" panose="020B0502040204020203" pitchFamily="34" charset="0"/>
              </a:rPr>
              <a:t>Objective</a:t>
            </a:r>
          </a:p>
        </p:txBody>
      </p:sp>
      <p:sp>
        <p:nvSpPr>
          <p:cNvPr id="83" name="Flowchart: Connector 82">
            <a:extLst>
              <a:ext uri="{FF2B5EF4-FFF2-40B4-BE49-F238E27FC236}">
                <a16:creationId xmlns:a16="http://schemas.microsoft.com/office/drawing/2014/main" id="{9DB5FA9C-643F-4984-8186-4F2120EFDB9F}"/>
              </a:ext>
            </a:extLst>
          </p:cNvPr>
          <p:cNvSpPr/>
          <p:nvPr/>
        </p:nvSpPr>
        <p:spPr>
          <a:xfrm>
            <a:off x="804098" y="1842396"/>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6" name="Flowchart: Connector 85">
            <a:extLst>
              <a:ext uri="{FF2B5EF4-FFF2-40B4-BE49-F238E27FC236}">
                <a16:creationId xmlns:a16="http://schemas.microsoft.com/office/drawing/2014/main" id="{3B6BE908-F9AD-4D50-9B76-8CCAAF1BE852}"/>
              </a:ext>
            </a:extLst>
          </p:cNvPr>
          <p:cNvSpPr/>
          <p:nvPr/>
        </p:nvSpPr>
        <p:spPr>
          <a:xfrm>
            <a:off x="810330" y="2192927"/>
            <a:ext cx="146173" cy="14617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7" name="Flowchart: Connector 86">
            <a:extLst>
              <a:ext uri="{FF2B5EF4-FFF2-40B4-BE49-F238E27FC236}">
                <a16:creationId xmlns:a16="http://schemas.microsoft.com/office/drawing/2014/main" id="{01F4A13B-625D-43A5-B59D-0092D3F0E308}"/>
              </a:ext>
            </a:extLst>
          </p:cNvPr>
          <p:cNvSpPr/>
          <p:nvPr/>
        </p:nvSpPr>
        <p:spPr>
          <a:xfrm>
            <a:off x="816562" y="2543458"/>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103" name="Group 102">
            <a:extLst>
              <a:ext uri="{FF2B5EF4-FFF2-40B4-BE49-F238E27FC236}">
                <a16:creationId xmlns:a16="http://schemas.microsoft.com/office/drawing/2014/main" id="{410F15D0-ACBB-4104-8DF4-236F3D408CA2}"/>
              </a:ext>
            </a:extLst>
          </p:cNvPr>
          <p:cNvGrpSpPr/>
          <p:nvPr/>
        </p:nvGrpSpPr>
        <p:grpSpPr>
          <a:xfrm>
            <a:off x="4943363" y="3681899"/>
            <a:ext cx="4589622" cy="2609579"/>
            <a:chOff x="593854" y="949800"/>
            <a:chExt cx="9393850" cy="5341180"/>
          </a:xfrm>
        </p:grpSpPr>
        <p:sp>
          <p:nvSpPr>
            <p:cNvPr id="104" name="Rectangle: Rounded Corners 103">
              <a:extLst>
                <a:ext uri="{FF2B5EF4-FFF2-40B4-BE49-F238E27FC236}">
                  <a16:creationId xmlns:a16="http://schemas.microsoft.com/office/drawing/2014/main" id="{44C6603B-3975-47BC-B8CB-E04085CC54A2}"/>
                </a:ext>
              </a:extLst>
            </p:cNvPr>
            <p:cNvSpPr/>
            <p:nvPr/>
          </p:nvSpPr>
          <p:spPr>
            <a:xfrm>
              <a:off x="593854" y="949800"/>
              <a:ext cx="9393850" cy="5341180"/>
            </a:xfrm>
            <a:prstGeom prst="roundRect">
              <a:avLst>
                <a:gd name="adj" fmla="val 7956"/>
              </a:avLst>
            </a:prstGeom>
            <a:solidFill>
              <a:srgbClr val="F8F5C8"/>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5" name="Freeform: Shape 104">
              <a:extLst>
                <a:ext uri="{FF2B5EF4-FFF2-40B4-BE49-F238E27FC236}">
                  <a16:creationId xmlns:a16="http://schemas.microsoft.com/office/drawing/2014/main" id="{F430FAC6-7607-4262-AAE1-00CEBBFE0846}"/>
                </a:ext>
              </a:extLst>
            </p:cNvPr>
            <p:cNvSpPr/>
            <p:nvPr/>
          </p:nvSpPr>
          <p:spPr>
            <a:xfrm>
              <a:off x="628328" y="977255"/>
              <a:ext cx="9357201" cy="715823"/>
            </a:xfrm>
            <a:custGeom>
              <a:avLst/>
              <a:gdLst>
                <a:gd name="connsiteX0" fmla="*/ 422760 w 9345564"/>
                <a:gd name="connsiteY0" fmla="*/ 0 h 752260"/>
                <a:gd name="connsiteX1" fmla="*/ 8922804 w 9345564"/>
                <a:gd name="connsiteY1" fmla="*/ 0 h 752260"/>
                <a:gd name="connsiteX2" fmla="*/ 9345564 w 9345564"/>
                <a:gd name="connsiteY2" fmla="*/ 422760 h 752260"/>
                <a:gd name="connsiteX3" fmla="*/ 9345564 w 9345564"/>
                <a:gd name="connsiteY3" fmla="*/ 752260 h 752260"/>
                <a:gd name="connsiteX4" fmla="*/ 0 w 9345564"/>
                <a:gd name="connsiteY4" fmla="*/ 752260 h 752260"/>
                <a:gd name="connsiteX5" fmla="*/ 0 w 9345564"/>
                <a:gd name="connsiteY5" fmla="*/ 422760 h 752260"/>
                <a:gd name="connsiteX6" fmla="*/ 422760 w 9345564"/>
                <a:gd name="connsiteY6" fmla="*/ 0 h 75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5564" h="752260">
                  <a:moveTo>
                    <a:pt x="422760" y="0"/>
                  </a:moveTo>
                  <a:lnTo>
                    <a:pt x="8922804" y="0"/>
                  </a:lnTo>
                  <a:cubicBezTo>
                    <a:pt x="9156288" y="0"/>
                    <a:pt x="9345564" y="189276"/>
                    <a:pt x="9345564" y="422760"/>
                  </a:cubicBezTo>
                  <a:lnTo>
                    <a:pt x="9345564" y="752260"/>
                  </a:lnTo>
                  <a:lnTo>
                    <a:pt x="0" y="752260"/>
                  </a:lnTo>
                  <a:lnTo>
                    <a:pt x="0" y="422760"/>
                  </a:lnTo>
                  <a:cubicBezTo>
                    <a:pt x="0" y="189276"/>
                    <a:pt x="189276" y="0"/>
                    <a:pt x="422760" y="0"/>
                  </a:cubicBezTo>
                  <a:close/>
                </a:path>
              </a:pathLst>
            </a:custGeom>
            <a:solidFill>
              <a:srgbClr val="D8E4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TextBox 105">
              <a:extLst>
                <a:ext uri="{FF2B5EF4-FFF2-40B4-BE49-F238E27FC236}">
                  <a16:creationId xmlns:a16="http://schemas.microsoft.com/office/drawing/2014/main" id="{7562F356-C0F3-4DE0-8F84-185AA5B3C871}"/>
                </a:ext>
              </a:extLst>
            </p:cNvPr>
            <p:cNvSpPr txBox="1"/>
            <p:nvPr/>
          </p:nvSpPr>
          <p:spPr>
            <a:xfrm flipH="1">
              <a:off x="9485024" y="973880"/>
              <a:ext cx="127377" cy="784344"/>
            </a:xfrm>
            <a:prstGeom prst="rect">
              <a:avLst/>
            </a:prstGeom>
            <a:noFill/>
          </p:spPr>
          <p:txBody>
            <a:bodyPr wrap="square" rtlCol="0">
              <a:spAutoFit/>
            </a:bodyPr>
            <a:lstStyle/>
            <a:p>
              <a:pPr algn="ctr"/>
              <a:r>
                <a:rPr lang="en-US" sz="1400" dirty="0">
                  <a:solidFill>
                    <a:srgbClr val="725A30"/>
                  </a:solidFill>
                  <a:latin typeface="Arial Rounded MT Bold" panose="020F0704030504030204" pitchFamily="34" charset="0"/>
                </a:rPr>
                <a:t>X</a:t>
              </a:r>
            </a:p>
          </p:txBody>
        </p:sp>
        <p:sp>
          <p:nvSpPr>
            <p:cNvPr id="108" name="Flowchart: Connector 107">
              <a:extLst>
                <a:ext uri="{FF2B5EF4-FFF2-40B4-BE49-F238E27FC236}">
                  <a16:creationId xmlns:a16="http://schemas.microsoft.com/office/drawing/2014/main" id="{3BD46B78-1CD3-47A0-A69F-0485D8684DF5}"/>
                </a:ext>
              </a:extLst>
            </p:cNvPr>
            <p:cNvSpPr/>
            <p:nvPr/>
          </p:nvSpPr>
          <p:spPr>
            <a:xfrm>
              <a:off x="974035" y="1203198"/>
              <a:ext cx="243248" cy="243248"/>
            </a:xfrm>
            <a:prstGeom prst="flowChartConnector">
              <a:avLst/>
            </a:prstGeom>
            <a:solidFill>
              <a:srgbClr val="90B163"/>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lowchart: Connector 108">
              <a:extLst>
                <a:ext uri="{FF2B5EF4-FFF2-40B4-BE49-F238E27FC236}">
                  <a16:creationId xmlns:a16="http://schemas.microsoft.com/office/drawing/2014/main" id="{E980A2B2-4E20-4AAB-BFF9-B2834C5144B1}"/>
                </a:ext>
              </a:extLst>
            </p:cNvPr>
            <p:cNvSpPr/>
            <p:nvPr/>
          </p:nvSpPr>
          <p:spPr>
            <a:xfrm>
              <a:off x="1367847" y="1213541"/>
              <a:ext cx="243248" cy="243248"/>
            </a:xfrm>
            <a:prstGeom prst="flowChartConnector">
              <a:avLst/>
            </a:prstGeom>
            <a:solidFill>
              <a:srgbClr val="D99F9F"/>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lowchart: Connector 109">
              <a:extLst>
                <a:ext uri="{FF2B5EF4-FFF2-40B4-BE49-F238E27FC236}">
                  <a16:creationId xmlns:a16="http://schemas.microsoft.com/office/drawing/2014/main" id="{339F7B93-4655-4A8A-828B-9A37C25E729B}"/>
                </a:ext>
              </a:extLst>
            </p:cNvPr>
            <p:cNvSpPr/>
            <p:nvPr/>
          </p:nvSpPr>
          <p:spPr>
            <a:xfrm>
              <a:off x="1761659" y="1223884"/>
              <a:ext cx="243248" cy="243248"/>
            </a:xfrm>
            <a:prstGeom prst="flowChartConnector">
              <a:avLst/>
            </a:prstGeom>
            <a:solidFill>
              <a:srgbClr val="F1C473"/>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0" name="TextBox 119">
            <a:extLst>
              <a:ext uri="{FF2B5EF4-FFF2-40B4-BE49-F238E27FC236}">
                <a16:creationId xmlns:a16="http://schemas.microsoft.com/office/drawing/2014/main" id="{6ABE8E3F-7F0A-48BF-B6CE-B4358E542929}"/>
              </a:ext>
            </a:extLst>
          </p:cNvPr>
          <p:cNvSpPr txBox="1"/>
          <p:nvPr/>
        </p:nvSpPr>
        <p:spPr>
          <a:xfrm>
            <a:off x="5127280" y="4249479"/>
            <a:ext cx="4144398" cy="2585323"/>
          </a:xfrm>
          <a:prstGeom prst="rect">
            <a:avLst/>
          </a:prstGeom>
          <a:noFill/>
        </p:spPr>
        <p:txBody>
          <a:bodyPr wrap="square">
            <a:spAutoFit/>
          </a:bodyPr>
          <a:lstStyle/>
          <a:p>
            <a:pPr algn="ctr"/>
            <a:r>
              <a:rPr lang="en-US" dirty="0"/>
              <a:t>Random Forest is less sensitive to outliers and missing values compared to some other machine learning algorithms. It can handle noisy data and missing values by utilizing the information from other variables, making it a robust choice for credit risk prediction.</a:t>
            </a:r>
          </a:p>
          <a:p>
            <a:pPr algn="ctr"/>
            <a:endParaRPr lang="en-US" dirty="0"/>
          </a:p>
          <a:p>
            <a:pPr algn="ctr"/>
            <a:endParaRPr lang="en-US" dirty="0"/>
          </a:p>
        </p:txBody>
      </p:sp>
      <p:grpSp>
        <p:nvGrpSpPr>
          <p:cNvPr id="6" name="Group 5">
            <a:extLst>
              <a:ext uri="{FF2B5EF4-FFF2-40B4-BE49-F238E27FC236}">
                <a16:creationId xmlns:a16="http://schemas.microsoft.com/office/drawing/2014/main" id="{E8359AC4-92BE-414A-B905-30AFDD463F9C}"/>
              </a:ext>
            </a:extLst>
          </p:cNvPr>
          <p:cNvGrpSpPr/>
          <p:nvPr/>
        </p:nvGrpSpPr>
        <p:grpSpPr>
          <a:xfrm>
            <a:off x="4437391" y="1439865"/>
            <a:ext cx="3686152" cy="2392528"/>
            <a:chOff x="4437391" y="1439865"/>
            <a:chExt cx="3686152" cy="2392528"/>
          </a:xfrm>
        </p:grpSpPr>
        <p:sp>
          <p:nvSpPr>
            <p:cNvPr id="96" name="Rectangle: Rounded Corners 95">
              <a:extLst>
                <a:ext uri="{FF2B5EF4-FFF2-40B4-BE49-F238E27FC236}">
                  <a16:creationId xmlns:a16="http://schemas.microsoft.com/office/drawing/2014/main" id="{20716365-728C-48FC-A0E0-42E62BB04DAC}"/>
                </a:ext>
              </a:extLst>
            </p:cNvPr>
            <p:cNvSpPr/>
            <p:nvPr/>
          </p:nvSpPr>
          <p:spPr>
            <a:xfrm>
              <a:off x="4437391" y="1736511"/>
              <a:ext cx="3686152" cy="2095882"/>
            </a:xfrm>
            <a:prstGeom prst="roundRect">
              <a:avLst>
                <a:gd name="adj" fmla="val 7956"/>
              </a:avLst>
            </a:prstGeom>
            <a:solidFill>
              <a:srgbClr val="F8F5C8"/>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DBB7DE39-36EB-4176-B5C8-8975A315957E}"/>
                </a:ext>
              </a:extLst>
            </p:cNvPr>
            <p:cNvSpPr/>
            <p:nvPr/>
          </p:nvSpPr>
          <p:spPr>
            <a:xfrm>
              <a:off x="4450919" y="1747284"/>
              <a:ext cx="3671771" cy="280889"/>
            </a:xfrm>
            <a:custGeom>
              <a:avLst/>
              <a:gdLst>
                <a:gd name="connsiteX0" fmla="*/ 422760 w 9345564"/>
                <a:gd name="connsiteY0" fmla="*/ 0 h 752260"/>
                <a:gd name="connsiteX1" fmla="*/ 8922804 w 9345564"/>
                <a:gd name="connsiteY1" fmla="*/ 0 h 752260"/>
                <a:gd name="connsiteX2" fmla="*/ 9345564 w 9345564"/>
                <a:gd name="connsiteY2" fmla="*/ 422760 h 752260"/>
                <a:gd name="connsiteX3" fmla="*/ 9345564 w 9345564"/>
                <a:gd name="connsiteY3" fmla="*/ 752260 h 752260"/>
                <a:gd name="connsiteX4" fmla="*/ 0 w 9345564"/>
                <a:gd name="connsiteY4" fmla="*/ 752260 h 752260"/>
                <a:gd name="connsiteX5" fmla="*/ 0 w 9345564"/>
                <a:gd name="connsiteY5" fmla="*/ 422760 h 752260"/>
                <a:gd name="connsiteX6" fmla="*/ 422760 w 9345564"/>
                <a:gd name="connsiteY6" fmla="*/ 0 h 75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5564" h="752260">
                  <a:moveTo>
                    <a:pt x="422760" y="0"/>
                  </a:moveTo>
                  <a:lnTo>
                    <a:pt x="8922804" y="0"/>
                  </a:lnTo>
                  <a:cubicBezTo>
                    <a:pt x="9156288" y="0"/>
                    <a:pt x="9345564" y="189276"/>
                    <a:pt x="9345564" y="422760"/>
                  </a:cubicBezTo>
                  <a:lnTo>
                    <a:pt x="9345564" y="752260"/>
                  </a:lnTo>
                  <a:lnTo>
                    <a:pt x="0" y="752260"/>
                  </a:lnTo>
                  <a:lnTo>
                    <a:pt x="0" y="422760"/>
                  </a:lnTo>
                  <a:cubicBezTo>
                    <a:pt x="0" y="189276"/>
                    <a:pt x="189276" y="0"/>
                    <a:pt x="422760" y="0"/>
                  </a:cubicBezTo>
                  <a:close/>
                </a:path>
              </a:pathLst>
            </a:custGeom>
            <a:solidFill>
              <a:srgbClr val="D8E4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TextBox 97">
              <a:extLst>
                <a:ext uri="{FF2B5EF4-FFF2-40B4-BE49-F238E27FC236}">
                  <a16:creationId xmlns:a16="http://schemas.microsoft.com/office/drawing/2014/main" id="{D7FEF209-8D3F-45BD-BD80-66D51380F2A6}"/>
                </a:ext>
              </a:extLst>
            </p:cNvPr>
            <p:cNvSpPr txBox="1"/>
            <p:nvPr/>
          </p:nvSpPr>
          <p:spPr>
            <a:xfrm flipH="1">
              <a:off x="7926291" y="1745960"/>
              <a:ext cx="49983" cy="307777"/>
            </a:xfrm>
            <a:prstGeom prst="rect">
              <a:avLst/>
            </a:prstGeom>
            <a:noFill/>
          </p:spPr>
          <p:txBody>
            <a:bodyPr wrap="square" rtlCol="0">
              <a:spAutoFit/>
            </a:bodyPr>
            <a:lstStyle/>
            <a:p>
              <a:pPr algn="ctr"/>
              <a:r>
                <a:rPr lang="en-US" sz="1400" dirty="0">
                  <a:solidFill>
                    <a:srgbClr val="725A30"/>
                  </a:solidFill>
                  <a:latin typeface="Arial Rounded MT Bold" panose="020F0704030504030204" pitchFamily="34" charset="0"/>
                </a:rPr>
                <a:t>X</a:t>
              </a:r>
            </a:p>
          </p:txBody>
        </p:sp>
        <p:sp>
          <p:nvSpPr>
            <p:cNvPr id="99" name="Rectangle: Rounded Corners 98">
              <a:extLst>
                <a:ext uri="{FF2B5EF4-FFF2-40B4-BE49-F238E27FC236}">
                  <a16:creationId xmlns:a16="http://schemas.microsoft.com/office/drawing/2014/main" id="{BCB76B6C-8AA8-4365-BBCC-685357445937}"/>
                </a:ext>
              </a:extLst>
            </p:cNvPr>
            <p:cNvSpPr/>
            <p:nvPr/>
          </p:nvSpPr>
          <p:spPr>
            <a:xfrm>
              <a:off x="5109238" y="1795160"/>
              <a:ext cx="2699059" cy="185137"/>
            </a:xfrm>
            <a:prstGeom prst="roundRect">
              <a:avLst>
                <a:gd name="adj" fmla="val 50000"/>
              </a:avLst>
            </a:prstGeom>
            <a:solidFill>
              <a:srgbClr val="F8F5C8"/>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Connector 99">
              <a:extLst>
                <a:ext uri="{FF2B5EF4-FFF2-40B4-BE49-F238E27FC236}">
                  <a16:creationId xmlns:a16="http://schemas.microsoft.com/office/drawing/2014/main" id="{80D6AD08-27B1-4DA1-B27D-01F81BEEF8BA}"/>
                </a:ext>
              </a:extLst>
            </p:cNvPr>
            <p:cNvSpPr/>
            <p:nvPr/>
          </p:nvSpPr>
          <p:spPr>
            <a:xfrm>
              <a:off x="4586574" y="1835945"/>
              <a:ext cx="95451" cy="95451"/>
            </a:xfrm>
            <a:prstGeom prst="flowChartConnector">
              <a:avLst/>
            </a:prstGeom>
            <a:solidFill>
              <a:srgbClr val="F8F5C8"/>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lowchart: Connector 100">
              <a:extLst>
                <a:ext uri="{FF2B5EF4-FFF2-40B4-BE49-F238E27FC236}">
                  <a16:creationId xmlns:a16="http://schemas.microsoft.com/office/drawing/2014/main" id="{CA91127E-737E-457B-A422-EF33DE78F1A9}"/>
                </a:ext>
              </a:extLst>
            </p:cNvPr>
            <p:cNvSpPr/>
            <p:nvPr/>
          </p:nvSpPr>
          <p:spPr>
            <a:xfrm>
              <a:off x="4741106" y="1840003"/>
              <a:ext cx="95451" cy="95451"/>
            </a:xfrm>
            <a:prstGeom prst="flowChartConnector">
              <a:avLst/>
            </a:prstGeom>
            <a:solidFill>
              <a:srgbClr val="F8F5C8"/>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lowchart: Connector 101">
              <a:extLst>
                <a:ext uri="{FF2B5EF4-FFF2-40B4-BE49-F238E27FC236}">
                  <a16:creationId xmlns:a16="http://schemas.microsoft.com/office/drawing/2014/main" id="{28112BC2-AD5C-45F5-9AC3-61E876D7FD40}"/>
                </a:ext>
              </a:extLst>
            </p:cNvPr>
            <p:cNvSpPr/>
            <p:nvPr/>
          </p:nvSpPr>
          <p:spPr>
            <a:xfrm>
              <a:off x="4895638" y="1844062"/>
              <a:ext cx="95451" cy="95451"/>
            </a:xfrm>
            <a:prstGeom prst="flowChartConnector">
              <a:avLst/>
            </a:prstGeom>
            <a:solidFill>
              <a:srgbClr val="F8F5C8"/>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Multiplication Sign 332">
              <a:extLst>
                <a:ext uri="{FF2B5EF4-FFF2-40B4-BE49-F238E27FC236}">
                  <a16:creationId xmlns:a16="http://schemas.microsoft.com/office/drawing/2014/main" id="{144AA1FC-B91D-4B8C-AE8E-252B0A3C2E0D}"/>
                </a:ext>
              </a:extLst>
            </p:cNvPr>
            <p:cNvSpPr/>
            <p:nvPr/>
          </p:nvSpPr>
          <p:spPr>
            <a:xfrm>
              <a:off x="7576380" y="1439865"/>
              <a:ext cx="369971" cy="369971"/>
            </a:xfrm>
            <a:prstGeom prst="mathMultiply">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F4C7229-188F-44B7-98BE-A5A581A5F219}"/>
                </a:ext>
              </a:extLst>
            </p:cNvPr>
            <p:cNvSpPr txBox="1"/>
            <p:nvPr/>
          </p:nvSpPr>
          <p:spPr>
            <a:xfrm>
              <a:off x="4554996" y="2156882"/>
              <a:ext cx="3342005" cy="1323439"/>
            </a:xfrm>
            <a:prstGeom prst="rect">
              <a:avLst/>
            </a:prstGeom>
            <a:noFill/>
          </p:spPr>
          <p:txBody>
            <a:bodyPr wrap="square" rtlCol="0">
              <a:spAutoFit/>
            </a:bodyPr>
            <a:lstStyle/>
            <a:p>
              <a:pPr algn="ctr"/>
              <a:r>
                <a:rPr lang="en-US" sz="1600" dirty="0"/>
                <a:t>Random Forest has the ability to effectively handle data that includes a wide range of variables with complex relationships, making it suitable for modeling credit risk.</a:t>
              </a:r>
            </a:p>
          </p:txBody>
        </p:sp>
      </p:grpSp>
      <p:grpSp>
        <p:nvGrpSpPr>
          <p:cNvPr id="3" name="Group 2">
            <a:extLst>
              <a:ext uri="{FF2B5EF4-FFF2-40B4-BE49-F238E27FC236}">
                <a16:creationId xmlns:a16="http://schemas.microsoft.com/office/drawing/2014/main" id="{28EF98F5-DA1D-4FC7-9168-55813047E59B}"/>
              </a:ext>
            </a:extLst>
          </p:cNvPr>
          <p:cNvGrpSpPr/>
          <p:nvPr/>
        </p:nvGrpSpPr>
        <p:grpSpPr>
          <a:xfrm>
            <a:off x="7897854" y="2091336"/>
            <a:ext cx="3686152" cy="2095882"/>
            <a:chOff x="7992422" y="2198559"/>
            <a:chExt cx="3686152" cy="2095882"/>
          </a:xfrm>
        </p:grpSpPr>
        <p:sp>
          <p:nvSpPr>
            <p:cNvPr id="112" name="Rectangle: Rounded Corners 111">
              <a:extLst>
                <a:ext uri="{FF2B5EF4-FFF2-40B4-BE49-F238E27FC236}">
                  <a16:creationId xmlns:a16="http://schemas.microsoft.com/office/drawing/2014/main" id="{B1074F85-6E09-45ED-A14B-5B68633DB4FB}"/>
                </a:ext>
              </a:extLst>
            </p:cNvPr>
            <p:cNvSpPr/>
            <p:nvPr/>
          </p:nvSpPr>
          <p:spPr>
            <a:xfrm>
              <a:off x="7992422" y="2198559"/>
              <a:ext cx="3686152" cy="2095882"/>
            </a:xfrm>
            <a:prstGeom prst="roundRect">
              <a:avLst>
                <a:gd name="adj" fmla="val 7956"/>
              </a:avLst>
            </a:prstGeom>
            <a:solidFill>
              <a:srgbClr val="F8F5C8"/>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Freeform: Shape 112">
              <a:extLst>
                <a:ext uri="{FF2B5EF4-FFF2-40B4-BE49-F238E27FC236}">
                  <a16:creationId xmlns:a16="http://schemas.microsoft.com/office/drawing/2014/main" id="{3C83A51A-5651-4864-BC3C-0B9A5BDD4EF5}"/>
                </a:ext>
              </a:extLst>
            </p:cNvPr>
            <p:cNvSpPr/>
            <p:nvPr/>
          </p:nvSpPr>
          <p:spPr>
            <a:xfrm>
              <a:off x="8005950" y="2209332"/>
              <a:ext cx="3671771" cy="280889"/>
            </a:xfrm>
            <a:custGeom>
              <a:avLst/>
              <a:gdLst>
                <a:gd name="connsiteX0" fmla="*/ 422760 w 9345564"/>
                <a:gd name="connsiteY0" fmla="*/ 0 h 752260"/>
                <a:gd name="connsiteX1" fmla="*/ 8922804 w 9345564"/>
                <a:gd name="connsiteY1" fmla="*/ 0 h 752260"/>
                <a:gd name="connsiteX2" fmla="*/ 9345564 w 9345564"/>
                <a:gd name="connsiteY2" fmla="*/ 422760 h 752260"/>
                <a:gd name="connsiteX3" fmla="*/ 9345564 w 9345564"/>
                <a:gd name="connsiteY3" fmla="*/ 752260 h 752260"/>
                <a:gd name="connsiteX4" fmla="*/ 0 w 9345564"/>
                <a:gd name="connsiteY4" fmla="*/ 752260 h 752260"/>
                <a:gd name="connsiteX5" fmla="*/ 0 w 9345564"/>
                <a:gd name="connsiteY5" fmla="*/ 422760 h 752260"/>
                <a:gd name="connsiteX6" fmla="*/ 422760 w 9345564"/>
                <a:gd name="connsiteY6" fmla="*/ 0 h 75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5564" h="752260">
                  <a:moveTo>
                    <a:pt x="422760" y="0"/>
                  </a:moveTo>
                  <a:lnTo>
                    <a:pt x="8922804" y="0"/>
                  </a:lnTo>
                  <a:cubicBezTo>
                    <a:pt x="9156288" y="0"/>
                    <a:pt x="9345564" y="189276"/>
                    <a:pt x="9345564" y="422760"/>
                  </a:cubicBezTo>
                  <a:lnTo>
                    <a:pt x="9345564" y="752260"/>
                  </a:lnTo>
                  <a:lnTo>
                    <a:pt x="0" y="752260"/>
                  </a:lnTo>
                  <a:lnTo>
                    <a:pt x="0" y="422760"/>
                  </a:lnTo>
                  <a:cubicBezTo>
                    <a:pt x="0" y="189276"/>
                    <a:pt x="189276" y="0"/>
                    <a:pt x="422760" y="0"/>
                  </a:cubicBezTo>
                  <a:close/>
                </a:path>
              </a:pathLst>
            </a:custGeom>
            <a:solidFill>
              <a:srgbClr val="D8E4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 name="TextBox 113">
              <a:extLst>
                <a:ext uri="{FF2B5EF4-FFF2-40B4-BE49-F238E27FC236}">
                  <a16:creationId xmlns:a16="http://schemas.microsoft.com/office/drawing/2014/main" id="{A0114F98-85B8-458A-A5FA-3E244D42CB17}"/>
                </a:ext>
              </a:extLst>
            </p:cNvPr>
            <p:cNvSpPr txBox="1"/>
            <p:nvPr/>
          </p:nvSpPr>
          <p:spPr>
            <a:xfrm flipH="1">
              <a:off x="11481322" y="2208008"/>
              <a:ext cx="49983" cy="307777"/>
            </a:xfrm>
            <a:prstGeom prst="rect">
              <a:avLst/>
            </a:prstGeom>
            <a:noFill/>
          </p:spPr>
          <p:txBody>
            <a:bodyPr wrap="square" rtlCol="0">
              <a:spAutoFit/>
            </a:bodyPr>
            <a:lstStyle/>
            <a:p>
              <a:pPr algn="ctr"/>
              <a:endParaRPr lang="en-US" sz="1400" dirty="0">
                <a:solidFill>
                  <a:srgbClr val="725A30"/>
                </a:solidFill>
                <a:latin typeface="Arial Rounded MT Bold" panose="020F0704030504030204" pitchFamily="34" charset="0"/>
              </a:endParaRPr>
            </a:p>
          </p:txBody>
        </p:sp>
        <p:grpSp>
          <p:nvGrpSpPr>
            <p:cNvPr id="2" name="Group 1">
              <a:extLst>
                <a:ext uri="{FF2B5EF4-FFF2-40B4-BE49-F238E27FC236}">
                  <a16:creationId xmlns:a16="http://schemas.microsoft.com/office/drawing/2014/main" id="{64E58586-2B2E-4609-8392-04746D3C64F5}"/>
                </a:ext>
              </a:extLst>
            </p:cNvPr>
            <p:cNvGrpSpPr/>
            <p:nvPr/>
          </p:nvGrpSpPr>
          <p:grpSpPr>
            <a:xfrm>
              <a:off x="11105862" y="2297992"/>
              <a:ext cx="404515" cy="103568"/>
              <a:chOff x="8141605" y="2297993"/>
              <a:chExt cx="404515" cy="103568"/>
            </a:xfrm>
          </p:grpSpPr>
          <p:sp>
            <p:nvSpPr>
              <p:cNvPr id="115" name="Flowchart: Connector 114">
                <a:extLst>
                  <a:ext uri="{FF2B5EF4-FFF2-40B4-BE49-F238E27FC236}">
                    <a16:creationId xmlns:a16="http://schemas.microsoft.com/office/drawing/2014/main" id="{27774136-F1C4-47C5-B1B9-851DC3A9F483}"/>
                  </a:ext>
                </a:extLst>
              </p:cNvPr>
              <p:cNvSpPr/>
              <p:nvPr/>
            </p:nvSpPr>
            <p:spPr>
              <a:xfrm>
                <a:off x="8141605" y="2297993"/>
                <a:ext cx="95451" cy="95451"/>
              </a:xfrm>
              <a:prstGeom prst="flowChartConnector">
                <a:avLst/>
              </a:prstGeom>
              <a:solidFill>
                <a:srgbClr val="58402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lowchart: Connector 115">
                <a:extLst>
                  <a:ext uri="{FF2B5EF4-FFF2-40B4-BE49-F238E27FC236}">
                    <a16:creationId xmlns:a16="http://schemas.microsoft.com/office/drawing/2014/main" id="{09FFBFA0-32D0-4221-AB6F-FE9024D784FB}"/>
                  </a:ext>
                </a:extLst>
              </p:cNvPr>
              <p:cNvSpPr/>
              <p:nvPr/>
            </p:nvSpPr>
            <p:spPr>
              <a:xfrm>
                <a:off x="8296137" y="2302051"/>
                <a:ext cx="95451" cy="95451"/>
              </a:xfrm>
              <a:prstGeom prst="flowChartConnector">
                <a:avLst/>
              </a:prstGeom>
              <a:solidFill>
                <a:srgbClr val="58402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lowchart: Connector 116">
                <a:extLst>
                  <a:ext uri="{FF2B5EF4-FFF2-40B4-BE49-F238E27FC236}">
                    <a16:creationId xmlns:a16="http://schemas.microsoft.com/office/drawing/2014/main" id="{1AB710F2-EE1F-46FB-BB5D-A1BCC1005E78}"/>
                  </a:ext>
                </a:extLst>
              </p:cNvPr>
              <p:cNvSpPr/>
              <p:nvPr/>
            </p:nvSpPr>
            <p:spPr>
              <a:xfrm>
                <a:off x="8450669" y="2306110"/>
                <a:ext cx="95451" cy="95451"/>
              </a:xfrm>
              <a:prstGeom prst="flowChartConnector">
                <a:avLst/>
              </a:prstGeom>
              <a:solidFill>
                <a:srgbClr val="58402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Rectangle: Rounded Corners 117">
              <a:extLst>
                <a:ext uri="{FF2B5EF4-FFF2-40B4-BE49-F238E27FC236}">
                  <a16:creationId xmlns:a16="http://schemas.microsoft.com/office/drawing/2014/main" id="{FCE10A75-E635-475D-AD02-309C54B8ABE6}"/>
                </a:ext>
              </a:extLst>
            </p:cNvPr>
            <p:cNvSpPr/>
            <p:nvPr/>
          </p:nvSpPr>
          <p:spPr>
            <a:xfrm>
              <a:off x="8229149" y="2253435"/>
              <a:ext cx="2699059" cy="185137"/>
            </a:xfrm>
            <a:prstGeom prst="roundRect">
              <a:avLst>
                <a:gd name="adj" fmla="val 50000"/>
              </a:avLst>
            </a:prstGeom>
            <a:solidFill>
              <a:srgbClr val="D8E4BA"/>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id="{324DC354-9825-4B74-91D3-FFB0B41E0512}"/>
                </a:ext>
              </a:extLst>
            </p:cNvPr>
            <p:cNvSpPr txBox="1"/>
            <p:nvPr/>
          </p:nvSpPr>
          <p:spPr>
            <a:xfrm>
              <a:off x="8155619" y="2595262"/>
              <a:ext cx="3346673" cy="1569660"/>
            </a:xfrm>
            <a:prstGeom prst="rect">
              <a:avLst/>
            </a:prstGeom>
            <a:noFill/>
          </p:spPr>
          <p:txBody>
            <a:bodyPr wrap="square" rtlCol="0">
              <a:spAutoFit/>
            </a:bodyPr>
            <a:lstStyle/>
            <a:p>
              <a:pPr algn="ctr"/>
              <a:r>
                <a:rPr lang="en-US" sz="1600" dirty="0"/>
                <a:t>Random Forest is known for its high accuracy in predicting outcomes. By combining multiple decision trees, it reduces the risk of overfitting and provides robust predictions. It is even outperforms the ensemble model.</a:t>
              </a:r>
            </a:p>
          </p:txBody>
        </p:sp>
      </p:grpSp>
      <p:grpSp>
        <p:nvGrpSpPr>
          <p:cNvPr id="134" name="Group 133">
            <a:extLst>
              <a:ext uri="{FF2B5EF4-FFF2-40B4-BE49-F238E27FC236}">
                <a16:creationId xmlns:a16="http://schemas.microsoft.com/office/drawing/2014/main" id="{CFFBD07C-923C-4046-A66E-93313E035B03}"/>
              </a:ext>
            </a:extLst>
          </p:cNvPr>
          <p:cNvGrpSpPr/>
          <p:nvPr/>
        </p:nvGrpSpPr>
        <p:grpSpPr>
          <a:xfrm>
            <a:off x="621976" y="4111938"/>
            <a:ext cx="574570" cy="506228"/>
            <a:chOff x="706665" y="3849243"/>
            <a:chExt cx="1388891" cy="1223691"/>
          </a:xfrm>
        </p:grpSpPr>
        <p:sp>
          <p:nvSpPr>
            <p:cNvPr id="135" name="Rectangle: Rounded Corners 134">
              <a:extLst>
                <a:ext uri="{FF2B5EF4-FFF2-40B4-BE49-F238E27FC236}">
                  <a16:creationId xmlns:a16="http://schemas.microsoft.com/office/drawing/2014/main" id="{6C8F47A2-BF9B-418D-A2E2-8F9D09103569}"/>
                </a:ext>
              </a:extLst>
            </p:cNvPr>
            <p:cNvSpPr/>
            <p:nvPr/>
          </p:nvSpPr>
          <p:spPr>
            <a:xfrm>
              <a:off x="709719" y="3849243"/>
              <a:ext cx="889827" cy="620889"/>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Rounded Corners 135">
              <a:extLst>
                <a:ext uri="{FF2B5EF4-FFF2-40B4-BE49-F238E27FC236}">
                  <a16:creationId xmlns:a16="http://schemas.microsoft.com/office/drawing/2014/main" id="{4C7B503D-08CE-4581-8575-E256963C9F6F}"/>
                </a:ext>
              </a:extLst>
            </p:cNvPr>
            <p:cNvSpPr/>
            <p:nvPr/>
          </p:nvSpPr>
          <p:spPr>
            <a:xfrm>
              <a:off x="706665" y="4087952"/>
              <a:ext cx="1388891" cy="98498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7" name="Group 136">
            <a:extLst>
              <a:ext uri="{FF2B5EF4-FFF2-40B4-BE49-F238E27FC236}">
                <a16:creationId xmlns:a16="http://schemas.microsoft.com/office/drawing/2014/main" id="{D9144894-CE4D-44A0-AEEC-60F7DA0F06E4}"/>
              </a:ext>
            </a:extLst>
          </p:cNvPr>
          <p:cNvGrpSpPr/>
          <p:nvPr/>
        </p:nvGrpSpPr>
        <p:grpSpPr>
          <a:xfrm>
            <a:off x="606663" y="3100329"/>
            <a:ext cx="605196" cy="533211"/>
            <a:chOff x="2900587" y="1705210"/>
            <a:chExt cx="776744" cy="684354"/>
          </a:xfrm>
        </p:grpSpPr>
        <p:sp>
          <p:nvSpPr>
            <p:cNvPr id="138" name="Rectangle: Rounded Corners 137">
              <a:extLst>
                <a:ext uri="{FF2B5EF4-FFF2-40B4-BE49-F238E27FC236}">
                  <a16:creationId xmlns:a16="http://schemas.microsoft.com/office/drawing/2014/main" id="{1BAD835A-EA57-4DD5-97F7-6081C3E9A4D9}"/>
                </a:ext>
              </a:extLst>
            </p:cNvPr>
            <p:cNvSpPr/>
            <p:nvPr/>
          </p:nvSpPr>
          <p:spPr>
            <a:xfrm>
              <a:off x="2902295" y="1705210"/>
              <a:ext cx="497640" cy="347235"/>
            </a:xfrm>
            <a:prstGeom prst="roundRect">
              <a:avLst/>
            </a:prstGeom>
            <a:solidFill>
              <a:srgbClr val="D9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Rounded Corners 138">
              <a:extLst>
                <a:ext uri="{FF2B5EF4-FFF2-40B4-BE49-F238E27FC236}">
                  <a16:creationId xmlns:a16="http://schemas.microsoft.com/office/drawing/2014/main" id="{B001B773-DEA1-4276-A7B3-30BCB2DAD67B}"/>
                </a:ext>
              </a:extLst>
            </p:cNvPr>
            <p:cNvSpPr/>
            <p:nvPr/>
          </p:nvSpPr>
          <p:spPr>
            <a:xfrm>
              <a:off x="2900587" y="1838708"/>
              <a:ext cx="776744" cy="550856"/>
            </a:xfrm>
            <a:prstGeom prst="roundRect">
              <a:avLst>
                <a:gd name="adj" fmla="val 20756"/>
              </a:avLst>
            </a:prstGeom>
            <a:solidFill>
              <a:srgbClr val="AD8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0" name="Group 139">
            <a:extLst>
              <a:ext uri="{FF2B5EF4-FFF2-40B4-BE49-F238E27FC236}">
                <a16:creationId xmlns:a16="http://schemas.microsoft.com/office/drawing/2014/main" id="{13CD3D78-C983-4256-8279-537AF300685F}"/>
              </a:ext>
            </a:extLst>
          </p:cNvPr>
          <p:cNvGrpSpPr/>
          <p:nvPr/>
        </p:nvGrpSpPr>
        <p:grpSpPr>
          <a:xfrm>
            <a:off x="606512" y="5030077"/>
            <a:ext cx="568346" cy="500744"/>
            <a:chOff x="2924629" y="3849243"/>
            <a:chExt cx="1388891" cy="1223691"/>
          </a:xfrm>
        </p:grpSpPr>
        <p:sp>
          <p:nvSpPr>
            <p:cNvPr id="141" name="Rectangle: Rounded Corners 140">
              <a:extLst>
                <a:ext uri="{FF2B5EF4-FFF2-40B4-BE49-F238E27FC236}">
                  <a16:creationId xmlns:a16="http://schemas.microsoft.com/office/drawing/2014/main" id="{373228D9-39C1-4FDB-B2A0-A34CF3108B9A}"/>
                </a:ext>
              </a:extLst>
            </p:cNvPr>
            <p:cNvSpPr/>
            <p:nvPr/>
          </p:nvSpPr>
          <p:spPr>
            <a:xfrm>
              <a:off x="2927683" y="3849243"/>
              <a:ext cx="889827" cy="620889"/>
            </a:xfrm>
            <a:prstGeom prst="roundRect">
              <a:avLst/>
            </a:prstGeom>
            <a:solidFill>
              <a:srgbClr val="A9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Rounded Corners 141">
              <a:extLst>
                <a:ext uri="{FF2B5EF4-FFF2-40B4-BE49-F238E27FC236}">
                  <a16:creationId xmlns:a16="http://schemas.microsoft.com/office/drawing/2014/main" id="{973E1CF1-9A8F-4318-ACAD-3A5769EFE4D5}"/>
                </a:ext>
              </a:extLst>
            </p:cNvPr>
            <p:cNvSpPr/>
            <p:nvPr/>
          </p:nvSpPr>
          <p:spPr>
            <a:xfrm>
              <a:off x="2924629" y="4087952"/>
              <a:ext cx="1388891" cy="984982"/>
            </a:xfrm>
            <a:prstGeom prst="roundRect">
              <a:avLst>
                <a:gd name="adj" fmla="val 20756"/>
              </a:avLst>
            </a:prstGeom>
            <a:solidFill>
              <a:srgbClr val="86A4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3" name="Freeform: Shape 142">
            <a:hlinkClick r:id="rId8" action="ppaction://hlinksldjump"/>
            <a:extLst>
              <a:ext uri="{FF2B5EF4-FFF2-40B4-BE49-F238E27FC236}">
                <a16:creationId xmlns:a16="http://schemas.microsoft.com/office/drawing/2014/main" id="{94B91807-0AE1-4C21-B5AA-7D6F94906062}"/>
              </a:ext>
            </a:extLst>
          </p:cNvPr>
          <p:cNvSpPr/>
          <p:nvPr/>
        </p:nvSpPr>
        <p:spPr>
          <a:xfrm rot="14261209" flipH="1">
            <a:off x="166966" y="3354576"/>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5" name="Group 144">
            <a:extLst>
              <a:ext uri="{FF2B5EF4-FFF2-40B4-BE49-F238E27FC236}">
                <a16:creationId xmlns:a16="http://schemas.microsoft.com/office/drawing/2014/main" id="{02A6BE1B-BA58-49A6-8EF9-4C796414CC3A}"/>
              </a:ext>
            </a:extLst>
          </p:cNvPr>
          <p:cNvGrpSpPr/>
          <p:nvPr/>
        </p:nvGrpSpPr>
        <p:grpSpPr>
          <a:xfrm>
            <a:off x="1358519" y="4995462"/>
            <a:ext cx="1218603" cy="679964"/>
            <a:chOff x="1355938" y="951708"/>
            <a:chExt cx="1218603" cy="679964"/>
          </a:xfrm>
        </p:grpSpPr>
        <p:sp>
          <p:nvSpPr>
            <p:cNvPr id="146" name="TextBox 145">
              <a:extLst>
                <a:ext uri="{FF2B5EF4-FFF2-40B4-BE49-F238E27FC236}">
                  <a16:creationId xmlns:a16="http://schemas.microsoft.com/office/drawing/2014/main" id="{CEC4CC03-D3C7-459E-A1EF-EF30191FA446}"/>
                </a:ext>
              </a:extLst>
            </p:cNvPr>
            <p:cNvSpPr txBox="1"/>
            <p:nvPr/>
          </p:nvSpPr>
          <p:spPr>
            <a:xfrm>
              <a:off x="1372345" y="951708"/>
              <a:ext cx="837537" cy="400110"/>
            </a:xfrm>
            <a:prstGeom prst="rect">
              <a:avLst/>
            </a:prstGeom>
            <a:noFill/>
          </p:spPr>
          <p:txBody>
            <a:bodyPr wrap="none" rtlCol="0">
              <a:spAutoFit/>
            </a:bodyPr>
            <a:lstStyle/>
            <a:p>
              <a:pPr algn="ctr"/>
              <a:r>
                <a:rPr lang="en-US" sz="2000">
                  <a:solidFill>
                    <a:srgbClr val="AD8949"/>
                  </a:solidFill>
                  <a:latin typeface="Mont Heavy DEMO" panose="00000A00000000000000" pitchFamily="50" charset="0"/>
                </a:rPr>
                <a:t>Step 4</a:t>
              </a:r>
              <a:endParaRPr lang="en-US" sz="2000" dirty="0">
                <a:solidFill>
                  <a:srgbClr val="AD8949"/>
                </a:solidFill>
                <a:latin typeface="Mont Heavy DEMO" panose="00000A00000000000000" pitchFamily="50" charset="0"/>
              </a:endParaRPr>
            </a:p>
          </p:txBody>
        </p:sp>
        <p:sp>
          <p:nvSpPr>
            <p:cNvPr id="147" name="TextBox 146">
              <a:extLst>
                <a:ext uri="{FF2B5EF4-FFF2-40B4-BE49-F238E27FC236}">
                  <a16:creationId xmlns:a16="http://schemas.microsoft.com/office/drawing/2014/main" id="{FC11C5E6-3496-4EF9-BDD2-233BF472DB90}"/>
                </a:ext>
              </a:extLst>
            </p:cNvPr>
            <p:cNvSpPr txBox="1"/>
            <p:nvPr/>
          </p:nvSpPr>
          <p:spPr>
            <a:xfrm>
              <a:off x="1355938" y="1231562"/>
              <a:ext cx="1218603"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Modeling</a:t>
              </a:r>
            </a:p>
          </p:txBody>
        </p:sp>
      </p:grpSp>
      <p:sp>
        <p:nvSpPr>
          <p:cNvPr id="148" name="Rectangle: Rounded Corners 147">
            <a:extLst>
              <a:ext uri="{FF2B5EF4-FFF2-40B4-BE49-F238E27FC236}">
                <a16:creationId xmlns:a16="http://schemas.microsoft.com/office/drawing/2014/main" id="{4E2AA666-2EA1-441E-89F5-EE9107BD4184}"/>
              </a:ext>
            </a:extLst>
          </p:cNvPr>
          <p:cNvSpPr/>
          <p:nvPr/>
        </p:nvSpPr>
        <p:spPr>
          <a:xfrm>
            <a:off x="629450" y="5945084"/>
            <a:ext cx="364125" cy="254073"/>
          </a:xfrm>
          <a:prstGeom prst="roundRect">
            <a:avLst/>
          </a:prstGeom>
          <a:solidFill>
            <a:srgbClr val="E8A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Rounded Corners 148">
            <a:extLst>
              <a:ext uri="{FF2B5EF4-FFF2-40B4-BE49-F238E27FC236}">
                <a16:creationId xmlns:a16="http://schemas.microsoft.com/office/drawing/2014/main" id="{53B40B7E-5B10-4D75-8698-C1DAAADA91B3}"/>
              </a:ext>
            </a:extLst>
          </p:cNvPr>
          <p:cNvSpPr/>
          <p:nvPr/>
        </p:nvSpPr>
        <p:spPr>
          <a:xfrm>
            <a:off x="628200" y="6042766"/>
            <a:ext cx="568346" cy="403062"/>
          </a:xfrm>
          <a:prstGeom prst="roundRect">
            <a:avLst>
              <a:gd name="adj" fmla="val 20756"/>
            </a:avLst>
          </a:prstGeom>
          <a:solidFill>
            <a:srgbClr val="E39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Shape 149">
            <a:hlinkClick r:id="rId9" action="ppaction://hlinksldjump"/>
            <a:extLst>
              <a:ext uri="{FF2B5EF4-FFF2-40B4-BE49-F238E27FC236}">
                <a16:creationId xmlns:a16="http://schemas.microsoft.com/office/drawing/2014/main" id="{AC740C38-2597-453E-B19D-5F0A6D0861C4}"/>
              </a:ext>
            </a:extLst>
          </p:cNvPr>
          <p:cNvSpPr/>
          <p:nvPr/>
        </p:nvSpPr>
        <p:spPr>
          <a:xfrm rot="14261209" flipH="1">
            <a:off x="166967" y="4292805"/>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1" name="Freeform: Shape 150">
            <a:hlinkClick r:id="rId10" action="ppaction://hlinksldjump"/>
            <a:extLst>
              <a:ext uri="{FF2B5EF4-FFF2-40B4-BE49-F238E27FC236}">
                <a16:creationId xmlns:a16="http://schemas.microsoft.com/office/drawing/2014/main" id="{3257D73F-D028-4274-9F1C-4D8AC12B1FF3}"/>
              </a:ext>
            </a:extLst>
          </p:cNvPr>
          <p:cNvSpPr/>
          <p:nvPr/>
        </p:nvSpPr>
        <p:spPr>
          <a:xfrm rot="14261209" flipH="1">
            <a:off x="181997" y="525764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1" name="Freeform: Shape 160">
            <a:hlinkClick r:id="rId11" action="ppaction://hlinksldjump"/>
            <a:extLst>
              <a:ext uri="{FF2B5EF4-FFF2-40B4-BE49-F238E27FC236}">
                <a16:creationId xmlns:a16="http://schemas.microsoft.com/office/drawing/2014/main" id="{3CC5C57C-E021-4EDE-82D0-0081B374EE57}"/>
              </a:ext>
            </a:extLst>
          </p:cNvPr>
          <p:cNvSpPr/>
          <p:nvPr/>
        </p:nvSpPr>
        <p:spPr>
          <a:xfrm rot="14261209" flipH="1">
            <a:off x="181997" y="6166421"/>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2" name="Group 161">
            <a:extLst>
              <a:ext uri="{FF2B5EF4-FFF2-40B4-BE49-F238E27FC236}">
                <a16:creationId xmlns:a16="http://schemas.microsoft.com/office/drawing/2014/main" id="{FC3C3E35-B4B3-46EA-9E28-C66D8CB1D8BA}"/>
              </a:ext>
            </a:extLst>
          </p:cNvPr>
          <p:cNvGrpSpPr/>
          <p:nvPr/>
        </p:nvGrpSpPr>
        <p:grpSpPr>
          <a:xfrm>
            <a:off x="1382987" y="3039284"/>
            <a:ext cx="863716" cy="706140"/>
            <a:chOff x="1391048" y="952284"/>
            <a:chExt cx="863716" cy="706140"/>
          </a:xfrm>
        </p:grpSpPr>
        <p:sp>
          <p:nvSpPr>
            <p:cNvPr id="172" name="TextBox 171">
              <a:extLst>
                <a:ext uri="{FF2B5EF4-FFF2-40B4-BE49-F238E27FC236}">
                  <a16:creationId xmlns:a16="http://schemas.microsoft.com/office/drawing/2014/main" id="{6825B5A4-72F7-45B8-A11B-BAAB918F9717}"/>
                </a:ext>
              </a:extLst>
            </p:cNvPr>
            <p:cNvSpPr txBox="1"/>
            <p:nvPr/>
          </p:nvSpPr>
          <p:spPr>
            <a:xfrm>
              <a:off x="1417226" y="952284"/>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2</a:t>
              </a:r>
            </a:p>
          </p:txBody>
        </p:sp>
        <p:sp>
          <p:nvSpPr>
            <p:cNvPr id="181" name="TextBox 180">
              <a:extLst>
                <a:ext uri="{FF2B5EF4-FFF2-40B4-BE49-F238E27FC236}">
                  <a16:creationId xmlns:a16="http://schemas.microsoft.com/office/drawing/2014/main" id="{BD442BEA-5030-4C6F-B616-AD1F09D5C2E5}"/>
                </a:ext>
              </a:extLst>
            </p:cNvPr>
            <p:cNvSpPr txBox="1"/>
            <p:nvPr/>
          </p:nvSpPr>
          <p:spPr>
            <a:xfrm>
              <a:off x="1391048" y="1258314"/>
              <a:ext cx="673582"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EDA</a:t>
              </a:r>
            </a:p>
          </p:txBody>
        </p:sp>
      </p:grpSp>
      <p:sp>
        <p:nvSpPr>
          <p:cNvPr id="182" name="TextBox 181">
            <a:extLst>
              <a:ext uri="{FF2B5EF4-FFF2-40B4-BE49-F238E27FC236}">
                <a16:creationId xmlns:a16="http://schemas.microsoft.com/office/drawing/2014/main" id="{3D5A75CE-6159-4E8E-9113-321021EBA393}"/>
              </a:ext>
            </a:extLst>
          </p:cNvPr>
          <p:cNvSpPr txBox="1"/>
          <p:nvPr/>
        </p:nvSpPr>
        <p:spPr>
          <a:xfrm>
            <a:off x="1399325" y="3978799"/>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3</a:t>
            </a:r>
          </a:p>
        </p:txBody>
      </p:sp>
      <p:sp>
        <p:nvSpPr>
          <p:cNvPr id="183" name="TextBox 182">
            <a:extLst>
              <a:ext uri="{FF2B5EF4-FFF2-40B4-BE49-F238E27FC236}">
                <a16:creationId xmlns:a16="http://schemas.microsoft.com/office/drawing/2014/main" id="{8D720FC9-E5F9-4249-8055-B220A6B8C195}"/>
              </a:ext>
            </a:extLst>
          </p:cNvPr>
          <p:cNvSpPr txBox="1"/>
          <p:nvPr/>
        </p:nvSpPr>
        <p:spPr>
          <a:xfrm>
            <a:off x="1358519" y="4340520"/>
            <a:ext cx="1856598"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Preprocessing</a:t>
            </a:r>
          </a:p>
        </p:txBody>
      </p:sp>
      <p:grpSp>
        <p:nvGrpSpPr>
          <p:cNvPr id="184" name="Group 183">
            <a:extLst>
              <a:ext uri="{FF2B5EF4-FFF2-40B4-BE49-F238E27FC236}">
                <a16:creationId xmlns:a16="http://schemas.microsoft.com/office/drawing/2014/main" id="{27C7D967-97BB-4586-9444-45280FF9E789}"/>
              </a:ext>
            </a:extLst>
          </p:cNvPr>
          <p:cNvGrpSpPr/>
          <p:nvPr/>
        </p:nvGrpSpPr>
        <p:grpSpPr>
          <a:xfrm>
            <a:off x="1386347" y="5831484"/>
            <a:ext cx="922047" cy="679936"/>
            <a:chOff x="1355938" y="951736"/>
            <a:chExt cx="922047" cy="679936"/>
          </a:xfrm>
        </p:grpSpPr>
        <p:sp>
          <p:nvSpPr>
            <p:cNvPr id="185" name="TextBox 184">
              <a:extLst>
                <a:ext uri="{FF2B5EF4-FFF2-40B4-BE49-F238E27FC236}">
                  <a16:creationId xmlns:a16="http://schemas.microsoft.com/office/drawing/2014/main" id="{B694935C-ED70-4F9B-BAD3-A4FE5EEBA317}"/>
                </a:ext>
              </a:extLst>
            </p:cNvPr>
            <p:cNvSpPr txBox="1"/>
            <p:nvPr/>
          </p:nvSpPr>
          <p:spPr>
            <a:xfrm>
              <a:off x="1363111" y="951736"/>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5</a:t>
              </a:r>
            </a:p>
          </p:txBody>
        </p:sp>
        <p:sp>
          <p:nvSpPr>
            <p:cNvPr id="186" name="TextBox 185">
              <a:extLst>
                <a:ext uri="{FF2B5EF4-FFF2-40B4-BE49-F238E27FC236}">
                  <a16:creationId xmlns:a16="http://schemas.microsoft.com/office/drawing/2014/main" id="{1F36B228-826E-43CB-8420-B88835E774E2}"/>
                </a:ext>
              </a:extLst>
            </p:cNvPr>
            <p:cNvSpPr txBox="1"/>
            <p:nvPr/>
          </p:nvSpPr>
          <p:spPr>
            <a:xfrm>
              <a:off x="1355938" y="1231562"/>
              <a:ext cx="922047"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Result</a:t>
              </a:r>
            </a:p>
          </p:txBody>
        </p:sp>
      </p:grpSp>
    </p:spTree>
    <p:extLst>
      <p:ext uri="{BB962C8B-B14F-4D97-AF65-F5344CB8AC3E}">
        <p14:creationId xmlns:p14="http://schemas.microsoft.com/office/powerpoint/2010/main" val="340502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F8F5C8"/>
        </a:solidFill>
        <a:effectLst/>
      </p:bgPr>
    </p:bg>
    <p:spTree>
      <p:nvGrpSpPr>
        <p:cNvPr id="1" name=""/>
        <p:cNvGrpSpPr/>
        <p:nvPr/>
      </p:nvGrpSpPr>
      <p:grpSpPr>
        <a:xfrm>
          <a:off x="0" y="0"/>
          <a:ext cx="0" cy="0"/>
          <a:chOff x="0" y="0"/>
          <a:chExt cx="0" cy="0"/>
        </a:xfrm>
      </p:grpSpPr>
      <p:sp>
        <p:nvSpPr>
          <p:cNvPr id="88" name="Rectangle: Rounded Corners 87">
            <a:extLst>
              <a:ext uri="{FF2B5EF4-FFF2-40B4-BE49-F238E27FC236}">
                <a16:creationId xmlns:a16="http://schemas.microsoft.com/office/drawing/2014/main" id="{332D4778-0B60-4835-866A-774630151306}"/>
              </a:ext>
            </a:extLst>
          </p:cNvPr>
          <p:cNvSpPr/>
          <p:nvPr/>
        </p:nvSpPr>
        <p:spPr>
          <a:xfrm>
            <a:off x="599945" y="2445001"/>
            <a:ext cx="2463743" cy="395430"/>
          </a:xfrm>
          <a:prstGeom prst="roundRect">
            <a:avLst>
              <a:gd name="adj" fmla="val 45522"/>
            </a:avLst>
          </a:prstGeom>
          <a:solidFill>
            <a:srgbClr val="AD8949"/>
          </a:solidFill>
          <a:ln w="38100">
            <a:solidFill>
              <a:srgbClr val="AD8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8FB1647C-D53C-4071-B24F-1B06C72E90AF}"/>
              </a:ext>
            </a:extLst>
          </p:cNvPr>
          <p:cNvSpPr/>
          <p:nvPr/>
        </p:nvSpPr>
        <p:spPr>
          <a:xfrm>
            <a:off x="3930734" y="0"/>
            <a:ext cx="150916" cy="6858001"/>
          </a:xfrm>
          <a:prstGeom prst="rect">
            <a:avLst/>
          </a:prstGeom>
          <a:solidFill>
            <a:srgbClr val="ECE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1DF343CF-C93E-4F0B-B7E5-6D1BC78A2951}"/>
              </a:ext>
            </a:extLst>
          </p:cNvPr>
          <p:cNvSpPr/>
          <p:nvPr/>
        </p:nvSpPr>
        <p:spPr>
          <a:xfrm>
            <a:off x="3930734" y="2266496"/>
            <a:ext cx="150916" cy="802610"/>
          </a:xfrm>
          <a:prstGeom prst="roundRect">
            <a:avLst>
              <a:gd name="adj" fmla="val 48809"/>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B28A9BF-71F0-4AA2-9B28-4B51868A9A01}"/>
              </a:ext>
            </a:extLst>
          </p:cNvPr>
          <p:cNvSpPr/>
          <p:nvPr/>
        </p:nvSpPr>
        <p:spPr>
          <a:xfrm>
            <a:off x="0" y="0"/>
            <a:ext cx="12192000" cy="496957"/>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99CFBD9-5ACE-4F9B-A6FD-258916DF9660}"/>
              </a:ext>
            </a:extLst>
          </p:cNvPr>
          <p:cNvSpPr/>
          <p:nvPr/>
        </p:nvSpPr>
        <p:spPr>
          <a:xfrm>
            <a:off x="10734261" y="129208"/>
            <a:ext cx="238539" cy="238539"/>
          </a:xfrm>
          <a:prstGeom prst="ellipse">
            <a:avLst/>
          </a:prstGeom>
          <a:solidFill>
            <a:srgbClr val="E2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647C7CA-B268-4211-8EFD-291E8034778F}"/>
              </a:ext>
            </a:extLst>
          </p:cNvPr>
          <p:cNvSpPr/>
          <p:nvPr/>
        </p:nvSpPr>
        <p:spPr>
          <a:xfrm>
            <a:off x="11188851" y="129207"/>
            <a:ext cx="238539" cy="238539"/>
          </a:xfrm>
          <a:prstGeom prst="ellipse">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FDF875F5-2596-4AC4-9F9F-4B456D3CBC65}"/>
              </a:ext>
            </a:extLst>
          </p:cNvPr>
          <p:cNvSpPr/>
          <p:nvPr/>
        </p:nvSpPr>
        <p:spPr>
          <a:xfrm>
            <a:off x="11643441" y="129206"/>
            <a:ext cx="238539" cy="238539"/>
          </a:xfrm>
          <a:prstGeom prst="ellipse">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EA6B98E5-14A4-4E06-8A93-5AF5805DAD90}"/>
              </a:ext>
            </a:extLst>
          </p:cNvPr>
          <p:cNvSpPr/>
          <p:nvPr/>
        </p:nvSpPr>
        <p:spPr>
          <a:xfrm>
            <a:off x="8035" y="-1"/>
            <a:ext cx="966000" cy="496957"/>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Minus Sign 292">
            <a:extLst>
              <a:ext uri="{FF2B5EF4-FFF2-40B4-BE49-F238E27FC236}">
                <a16:creationId xmlns:a16="http://schemas.microsoft.com/office/drawing/2014/main" id="{2D60050F-60BF-4FDD-8FFD-004B284DB85B}"/>
              </a:ext>
            </a:extLst>
          </p:cNvPr>
          <p:cNvSpPr/>
          <p:nvPr/>
        </p:nvSpPr>
        <p:spPr>
          <a:xfrm>
            <a:off x="215948" y="15257"/>
            <a:ext cx="466436" cy="466436"/>
          </a:xfrm>
          <a:prstGeom prst="mathMinus">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9" name="Group 378">
            <a:extLst>
              <a:ext uri="{FF2B5EF4-FFF2-40B4-BE49-F238E27FC236}">
                <a16:creationId xmlns:a16="http://schemas.microsoft.com/office/drawing/2014/main" id="{DEC43937-E9A3-44AB-BE87-8BC8453EEDA6}"/>
              </a:ext>
            </a:extLst>
          </p:cNvPr>
          <p:cNvGrpSpPr/>
          <p:nvPr/>
        </p:nvGrpSpPr>
        <p:grpSpPr>
          <a:xfrm>
            <a:off x="651135" y="975355"/>
            <a:ext cx="605196" cy="533211"/>
            <a:chOff x="544466" y="951247"/>
            <a:chExt cx="776745" cy="684355"/>
          </a:xfrm>
        </p:grpSpPr>
        <p:sp>
          <p:nvSpPr>
            <p:cNvPr id="299" name="Rectangle: Rounded Corners 298">
              <a:extLst>
                <a:ext uri="{FF2B5EF4-FFF2-40B4-BE49-F238E27FC236}">
                  <a16:creationId xmlns:a16="http://schemas.microsoft.com/office/drawing/2014/main" id="{0BA829E3-0888-4ECD-A549-49948740A0B9}"/>
                </a:ext>
              </a:extLst>
            </p:cNvPr>
            <p:cNvSpPr/>
            <p:nvPr/>
          </p:nvSpPr>
          <p:spPr>
            <a:xfrm>
              <a:off x="546173" y="951247"/>
              <a:ext cx="497641" cy="34723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Rounded Corners 299">
              <a:extLst>
                <a:ext uri="{FF2B5EF4-FFF2-40B4-BE49-F238E27FC236}">
                  <a16:creationId xmlns:a16="http://schemas.microsoft.com/office/drawing/2014/main" id="{F10690A7-0B10-423D-955C-350672DA6565}"/>
                </a:ext>
              </a:extLst>
            </p:cNvPr>
            <p:cNvSpPr/>
            <p:nvPr/>
          </p:nvSpPr>
          <p:spPr>
            <a:xfrm>
              <a:off x="544466" y="1084746"/>
              <a:ext cx="776745" cy="5508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7" name="Group 346">
            <a:extLst>
              <a:ext uri="{FF2B5EF4-FFF2-40B4-BE49-F238E27FC236}">
                <a16:creationId xmlns:a16="http://schemas.microsoft.com/office/drawing/2014/main" id="{41018A3E-FF8A-4429-BC30-9E4FD758AD98}"/>
              </a:ext>
            </a:extLst>
          </p:cNvPr>
          <p:cNvGrpSpPr/>
          <p:nvPr/>
        </p:nvGrpSpPr>
        <p:grpSpPr>
          <a:xfrm>
            <a:off x="9835498" y="6066278"/>
            <a:ext cx="611940" cy="539153"/>
            <a:chOff x="9883664" y="6193794"/>
            <a:chExt cx="611940" cy="539153"/>
          </a:xfrm>
        </p:grpSpPr>
        <p:grpSp>
          <p:nvGrpSpPr>
            <p:cNvPr id="348" name="Group 347">
              <a:extLst>
                <a:ext uri="{FF2B5EF4-FFF2-40B4-BE49-F238E27FC236}">
                  <a16:creationId xmlns:a16="http://schemas.microsoft.com/office/drawing/2014/main" id="{2DD0F66E-3F8A-4471-84AE-9DDF264466F5}"/>
                </a:ext>
              </a:extLst>
            </p:cNvPr>
            <p:cNvGrpSpPr/>
            <p:nvPr/>
          </p:nvGrpSpPr>
          <p:grpSpPr>
            <a:xfrm>
              <a:off x="9883664" y="6193794"/>
              <a:ext cx="611940" cy="539153"/>
              <a:chOff x="484952" y="709037"/>
              <a:chExt cx="874321" cy="770326"/>
            </a:xfrm>
          </p:grpSpPr>
          <p:sp>
            <p:nvSpPr>
              <p:cNvPr id="350" name="Rectangle: Rounded Corners 349">
                <a:extLst>
                  <a:ext uri="{FF2B5EF4-FFF2-40B4-BE49-F238E27FC236}">
                    <a16:creationId xmlns:a16="http://schemas.microsoft.com/office/drawing/2014/main" id="{6C34B6C2-BDF5-4304-A8FA-CFBAE89A0BD7}"/>
                  </a:ext>
                </a:extLst>
              </p:cNvPr>
              <p:cNvSpPr/>
              <p:nvPr/>
            </p:nvSpPr>
            <p:spPr>
              <a:xfrm>
                <a:off x="486874" y="709037"/>
                <a:ext cx="560155" cy="39085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Rounded Corners 350">
                <a:extLst>
                  <a:ext uri="{FF2B5EF4-FFF2-40B4-BE49-F238E27FC236}">
                    <a16:creationId xmlns:a16="http://schemas.microsoft.com/office/drawing/2014/main" id="{6675A7AE-1FBB-4C48-96EE-CCD3A97B46B4}"/>
                  </a:ext>
                </a:extLst>
              </p:cNvPr>
              <p:cNvSpPr/>
              <p:nvPr/>
            </p:nvSpPr>
            <p:spPr>
              <a:xfrm>
                <a:off x="484952" y="859307"/>
                <a:ext cx="874321" cy="6200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9" name="Picture 348">
              <a:hlinkClick r:id="rId2" action="ppaction://hlinksldjump"/>
              <a:extLst>
                <a:ext uri="{FF2B5EF4-FFF2-40B4-BE49-F238E27FC236}">
                  <a16:creationId xmlns:a16="http://schemas.microsoft.com/office/drawing/2014/main" id="{0DC8972D-B849-4A54-BE1A-AC601A0E3280}"/>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83114" y="6336567"/>
              <a:ext cx="391286" cy="391286"/>
            </a:xfrm>
            <a:prstGeom prst="rect">
              <a:avLst/>
            </a:prstGeom>
          </p:spPr>
        </p:pic>
      </p:grpSp>
      <p:grpSp>
        <p:nvGrpSpPr>
          <p:cNvPr id="352" name="Group 351">
            <a:extLst>
              <a:ext uri="{FF2B5EF4-FFF2-40B4-BE49-F238E27FC236}">
                <a16:creationId xmlns:a16="http://schemas.microsoft.com/office/drawing/2014/main" id="{98510A99-26D1-4162-BB4E-03BDE9A4CECD}"/>
              </a:ext>
            </a:extLst>
          </p:cNvPr>
          <p:cNvGrpSpPr/>
          <p:nvPr/>
        </p:nvGrpSpPr>
        <p:grpSpPr>
          <a:xfrm>
            <a:off x="10739522" y="6072500"/>
            <a:ext cx="611940" cy="539153"/>
            <a:chOff x="10787688" y="6200016"/>
            <a:chExt cx="611940" cy="539153"/>
          </a:xfrm>
        </p:grpSpPr>
        <p:grpSp>
          <p:nvGrpSpPr>
            <p:cNvPr id="353" name="Group 352">
              <a:extLst>
                <a:ext uri="{FF2B5EF4-FFF2-40B4-BE49-F238E27FC236}">
                  <a16:creationId xmlns:a16="http://schemas.microsoft.com/office/drawing/2014/main" id="{8E401754-9C0A-4881-ADCD-D9C0AB3E7DFE}"/>
                </a:ext>
              </a:extLst>
            </p:cNvPr>
            <p:cNvGrpSpPr/>
            <p:nvPr/>
          </p:nvGrpSpPr>
          <p:grpSpPr>
            <a:xfrm>
              <a:off x="10787688" y="6200016"/>
              <a:ext cx="611940" cy="539153"/>
              <a:chOff x="503911" y="1189107"/>
              <a:chExt cx="621236" cy="547344"/>
            </a:xfrm>
          </p:grpSpPr>
          <p:sp>
            <p:nvSpPr>
              <p:cNvPr id="355" name="Rectangle: Rounded Corners 354">
                <a:extLst>
                  <a:ext uri="{FF2B5EF4-FFF2-40B4-BE49-F238E27FC236}">
                    <a16:creationId xmlns:a16="http://schemas.microsoft.com/office/drawing/2014/main" id="{C7883F34-B4F6-46B6-B145-D552E1F699F6}"/>
                  </a:ext>
                </a:extLst>
              </p:cNvPr>
              <p:cNvSpPr/>
              <p:nvPr/>
            </p:nvSpPr>
            <p:spPr>
              <a:xfrm>
                <a:off x="505277" y="1189107"/>
                <a:ext cx="398010" cy="277717"/>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Rounded Corners 355">
                <a:extLst>
                  <a:ext uri="{FF2B5EF4-FFF2-40B4-BE49-F238E27FC236}">
                    <a16:creationId xmlns:a16="http://schemas.microsoft.com/office/drawing/2014/main" id="{1AA022E6-AB8A-46AD-A710-7BEB27B8C182}"/>
                  </a:ext>
                </a:extLst>
              </p:cNvPr>
              <p:cNvSpPr/>
              <p:nvPr/>
            </p:nvSpPr>
            <p:spPr>
              <a:xfrm>
                <a:off x="503911" y="1295879"/>
                <a:ext cx="621236" cy="44057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4" name="Picture 353">
              <a:hlinkClick r:id="rId4" action="ppaction://hlinksldjump"/>
              <a:extLst>
                <a:ext uri="{FF2B5EF4-FFF2-40B4-BE49-F238E27FC236}">
                  <a16:creationId xmlns:a16="http://schemas.microsoft.com/office/drawing/2014/main" id="{A2D4FC95-7363-4C85-B814-2EBF623FC08D}"/>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905213" y="6334004"/>
              <a:ext cx="351752" cy="351752"/>
            </a:xfrm>
            <a:prstGeom prst="rect">
              <a:avLst/>
            </a:prstGeom>
          </p:spPr>
        </p:pic>
      </p:grpSp>
      <p:sp>
        <p:nvSpPr>
          <p:cNvPr id="333" name="Multiplication Sign 332">
            <a:extLst>
              <a:ext uri="{FF2B5EF4-FFF2-40B4-BE49-F238E27FC236}">
                <a16:creationId xmlns:a16="http://schemas.microsoft.com/office/drawing/2014/main" id="{144AA1FC-B91D-4B8C-AE8E-252B0A3C2E0D}"/>
              </a:ext>
            </a:extLst>
          </p:cNvPr>
          <p:cNvSpPr/>
          <p:nvPr/>
        </p:nvSpPr>
        <p:spPr>
          <a:xfrm>
            <a:off x="7576380" y="1439865"/>
            <a:ext cx="369971" cy="369971"/>
          </a:xfrm>
          <a:prstGeom prst="mathMultiply">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Freeform: Shape 387">
            <a:hlinkClick r:id="rId6" action="ppaction://hlinksldjump"/>
            <a:extLst>
              <a:ext uri="{FF2B5EF4-FFF2-40B4-BE49-F238E27FC236}">
                <a16:creationId xmlns:a16="http://schemas.microsoft.com/office/drawing/2014/main" id="{181D27F6-51CB-4906-B85C-C24A7CD773ED}"/>
              </a:ext>
            </a:extLst>
          </p:cNvPr>
          <p:cNvSpPr/>
          <p:nvPr/>
        </p:nvSpPr>
        <p:spPr>
          <a:xfrm rot="19427661" flipH="1">
            <a:off x="213494" y="1265003"/>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 name="Group 4">
            <a:extLst>
              <a:ext uri="{FF2B5EF4-FFF2-40B4-BE49-F238E27FC236}">
                <a16:creationId xmlns:a16="http://schemas.microsoft.com/office/drawing/2014/main" id="{8B8976F1-B373-4159-8D7E-1627E8C8A260}"/>
              </a:ext>
            </a:extLst>
          </p:cNvPr>
          <p:cNvGrpSpPr/>
          <p:nvPr/>
        </p:nvGrpSpPr>
        <p:grpSpPr>
          <a:xfrm>
            <a:off x="1382987" y="952284"/>
            <a:ext cx="1542410" cy="679537"/>
            <a:chOff x="1382987" y="952284"/>
            <a:chExt cx="1542410" cy="679537"/>
          </a:xfrm>
        </p:grpSpPr>
        <p:sp>
          <p:nvSpPr>
            <p:cNvPr id="675" name="TextBox 674">
              <a:extLst>
                <a:ext uri="{FF2B5EF4-FFF2-40B4-BE49-F238E27FC236}">
                  <a16:creationId xmlns:a16="http://schemas.microsoft.com/office/drawing/2014/main" id="{AF5CD29A-9408-496B-A2CE-E6A72902C406}"/>
                </a:ext>
              </a:extLst>
            </p:cNvPr>
            <p:cNvSpPr txBox="1"/>
            <p:nvPr/>
          </p:nvSpPr>
          <p:spPr>
            <a:xfrm>
              <a:off x="1382987" y="952284"/>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1</a:t>
              </a:r>
            </a:p>
          </p:txBody>
        </p:sp>
        <p:sp>
          <p:nvSpPr>
            <p:cNvPr id="56" name="TextBox 55">
              <a:extLst>
                <a:ext uri="{FF2B5EF4-FFF2-40B4-BE49-F238E27FC236}">
                  <a16:creationId xmlns:a16="http://schemas.microsoft.com/office/drawing/2014/main" id="{C2580EB4-3D81-4D23-A12B-6947739F3420}"/>
                </a:ext>
              </a:extLst>
            </p:cNvPr>
            <p:cNvSpPr txBox="1"/>
            <p:nvPr/>
          </p:nvSpPr>
          <p:spPr>
            <a:xfrm>
              <a:off x="1382987" y="1231711"/>
              <a:ext cx="1542410"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Preparation</a:t>
              </a:r>
            </a:p>
          </p:txBody>
        </p:sp>
      </p:grpSp>
      <p:sp>
        <p:nvSpPr>
          <p:cNvPr id="65" name="TextBox 64">
            <a:hlinkClick r:id="rId7" action="ppaction://hlinksldjump"/>
            <a:extLst>
              <a:ext uri="{FF2B5EF4-FFF2-40B4-BE49-F238E27FC236}">
                <a16:creationId xmlns:a16="http://schemas.microsoft.com/office/drawing/2014/main" id="{85F3F654-E2C4-41A3-BFF2-BEBA8CFC38A0}"/>
              </a:ext>
            </a:extLst>
          </p:cNvPr>
          <p:cNvSpPr txBox="1"/>
          <p:nvPr/>
        </p:nvSpPr>
        <p:spPr>
          <a:xfrm>
            <a:off x="953733" y="1730572"/>
            <a:ext cx="1976823" cy="338554"/>
          </a:xfrm>
          <a:prstGeom prst="rect">
            <a:avLst/>
          </a:prstGeom>
          <a:noFill/>
        </p:spPr>
        <p:txBody>
          <a:bodyPr wrap="none" rtlCol="0">
            <a:spAutoFit/>
          </a:bodyPr>
          <a:lstStyle/>
          <a:p>
            <a:r>
              <a:rPr lang="en-US" sz="1600" b="1" dirty="0">
                <a:solidFill>
                  <a:srgbClr val="AD8949"/>
                </a:solidFill>
                <a:latin typeface="Bahnschrift Light" panose="020B0502040204020203" pitchFamily="34" charset="0"/>
              </a:rPr>
              <a:t>Problem Statement</a:t>
            </a:r>
          </a:p>
        </p:txBody>
      </p:sp>
      <p:sp>
        <p:nvSpPr>
          <p:cNvPr id="66" name="TextBox 65">
            <a:hlinkClick r:id="rId8" action="ppaction://hlinksldjump"/>
            <a:extLst>
              <a:ext uri="{FF2B5EF4-FFF2-40B4-BE49-F238E27FC236}">
                <a16:creationId xmlns:a16="http://schemas.microsoft.com/office/drawing/2014/main" id="{75981503-A4A9-463B-9FC8-1209F58A1E91}"/>
              </a:ext>
            </a:extLst>
          </p:cNvPr>
          <p:cNvSpPr txBox="1"/>
          <p:nvPr/>
        </p:nvSpPr>
        <p:spPr>
          <a:xfrm>
            <a:off x="946810" y="2100018"/>
            <a:ext cx="572593" cy="338554"/>
          </a:xfrm>
          <a:prstGeom prst="rect">
            <a:avLst/>
          </a:prstGeom>
          <a:noFill/>
        </p:spPr>
        <p:txBody>
          <a:bodyPr wrap="none" rtlCol="0">
            <a:spAutoFit/>
          </a:bodyPr>
          <a:lstStyle/>
          <a:p>
            <a:r>
              <a:rPr lang="en-US" sz="1600" b="1" dirty="0">
                <a:solidFill>
                  <a:srgbClr val="AD8949"/>
                </a:solidFill>
                <a:latin typeface="Bahnschrift Light" panose="020B0502040204020203" pitchFamily="34" charset="0"/>
              </a:rPr>
              <a:t>Why</a:t>
            </a:r>
          </a:p>
        </p:txBody>
      </p:sp>
      <p:sp>
        <p:nvSpPr>
          <p:cNvPr id="76" name="TextBox 75">
            <a:extLst>
              <a:ext uri="{FF2B5EF4-FFF2-40B4-BE49-F238E27FC236}">
                <a16:creationId xmlns:a16="http://schemas.microsoft.com/office/drawing/2014/main" id="{5F7CD3C2-AA34-4C35-A2D4-459C382385A8}"/>
              </a:ext>
            </a:extLst>
          </p:cNvPr>
          <p:cNvSpPr txBox="1"/>
          <p:nvPr/>
        </p:nvSpPr>
        <p:spPr>
          <a:xfrm>
            <a:off x="941316" y="2445898"/>
            <a:ext cx="1029449" cy="338554"/>
          </a:xfrm>
          <a:prstGeom prst="rect">
            <a:avLst/>
          </a:prstGeom>
          <a:noFill/>
        </p:spPr>
        <p:txBody>
          <a:bodyPr wrap="none" rtlCol="0">
            <a:spAutoFit/>
          </a:bodyPr>
          <a:lstStyle/>
          <a:p>
            <a:r>
              <a:rPr lang="en-US" sz="1600" b="1" dirty="0">
                <a:solidFill>
                  <a:schemeClr val="bg1"/>
                </a:solidFill>
                <a:latin typeface="Bahnschrift Light" panose="020B0502040204020203" pitchFamily="34" charset="0"/>
              </a:rPr>
              <a:t>Objective</a:t>
            </a:r>
          </a:p>
        </p:txBody>
      </p:sp>
      <p:sp>
        <p:nvSpPr>
          <p:cNvPr id="77" name="Flowchart: Connector 76">
            <a:extLst>
              <a:ext uri="{FF2B5EF4-FFF2-40B4-BE49-F238E27FC236}">
                <a16:creationId xmlns:a16="http://schemas.microsoft.com/office/drawing/2014/main" id="{0C09EA24-E77F-44CD-A483-FB32FCD0FE2A}"/>
              </a:ext>
            </a:extLst>
          </p:cNvPr>
          <p:cNvSpPr/>
          <p:nvPr/>
        </p:nvSpPr>
        <p:spPr>
          <a:xfrm>
            <a:off x="804098" y="1842396"/>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3" name="Flowchart: Connector 82">
            <a:extLst>
              <a:ext uri="{FF2B5EF4-FFF2-40B4-BE49-F238E27FC236}">
                <a16:creationId xmlns:a16="http://schemas.microsoft.com/office/drawing/2014/main" id="{893C6F13-6C84-4FE7-B802-83BA607B5EF9}"/>
              </a:ext>
            </a:extLst>
          </p:cNvPr>
          <p:cNvSpPr/>
          <p:nvPr/>
        </p:nvSpPr>
        <p:spPr>
          <a:xfrm>
            <a:off x="810330" y="2192927"/>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6" name="Flowchart: Connector 85">
            <a:extLst>
              <a:ext uri="{FF2B5EF4-FFF2-40B4-BE49-F238E27FC236}">
                <a16:creationId xmlns:a16="http://schemas.microsoft.com/office/drawing/2014/main" id="{F635ECBD-E3ED-4C85-BBA1-4ED71D3C74A7}"/>
              </a:ext>
            </a:extLst>
          </p:cNvPr>
          <p:cNvSpPr/>
          <p:nvPr/>
        </p:nvSpPr>
        <p:spPr>
          <a:xfrm>
            <a:off x="816562" y="2543458"/>
            <a:ext cx="146173" cy="14617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9" name="Rectangle: Rounded Corners 88">
            <a:extLst>
              <a:ext uri="{FF2B5EF4-FFF2-40B4-BE49-F238E27FC236}">
                <a16:creationId xmlns:a16="http://schemas.microsoft.com/office/drawing/2014/main" id="{2753F7FE-9382-42F3-9771-FC38590A1677}"/>
              </a:ext>
            </a:extLst>
          </p:cNvPr>
          <p:cNvSpPr/>
          <p:nvPr/>
        </p:nvSpPr>
        <p:spPr>
          <a:xfrm>
            <a:off x="7170057" y="686548"/>
            <a:ext cx="2086448" cy="587915"/>
          </a:xfrm>
          <a:prstGeom prst="roundRect">
            <a:avLst>
              <a:gd name="adj" fmla="val 49255"/>
            </a:avLst>
          </a:prstGeom>
          <a:solidFill>
            <a:srgbClr val="D8E4BA"/>
          </a:solidFill>
          <a:ln w="28575">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14521F65-A361-483E-BFE1-BB884CF2E6A1}"/>
              </a:ext>
            </a:extLst>
          </p:cNvPr>
          <p:cNvSpPr txBox="1"/>
          <p:nvPr/>
        </p:nvSpPr>
        <p:spPr>
          <a:xfrm>
            <a:off x="7404782" y="736683"/>
            <a:ext cx="1590979" cy="523220"/>
          </a:xfrm>
          <a:prstGeom prst="rect">
            <a:avLst/>
          </a:prstGeom>
          <a:noFill/>
        </p:spPr>
        <p:txBody>
          <a:bodyPr wrap="square">
            <a:spAutoFit/>
          </a:bodyPr>
          <a:lstStyle/>
          <a:p>
            <a:pPr algn="ctr"/>
            <a:r>
              <a:rPr lang="en-US" sz="2800" b="1" dirty="0">
                <a:solidFill>
                  <a:srgbClr val="584026"/>
                </a:solidFill>
                <a:latin typeface="Mont Heavy DEMO" panose="00000A00000000000000" pitchFamily="50" charset="0"/>
              </a:rPr>
              <a:t>Objective</a:t>
            </a:r>
          </a:p>
        </p:txBody>
      </p:sp>
      <p:grpSp>
        <p:nvGrpSpPr>
          <p:cNvPr id="2" name="Group 1">
            <a:extLst>
              <a:ext uri="{FF2B5EF4-FFF2-40B4-BE49-F238E27FC236}">
                <a16:creationId xmlns:a16="http://schemas.microsoft.com/office/drawing/2014/main" id="{8AED255B-8A2D-4E42-8CCB-1391EC6E6E5D}"/>
              </a:ext>
            </a:extLst>
          </p:cNvPr>
          <p:cNvGrpSpPr/>
          <p:nvPr/>
        </p:nvGrpSpPr>
        <p:grpSpPr>
          <a:xfrm>
            <a:off x="4395215" y="1533248"/>
            <a:ext cx="7582435" cy="4407979"/>
            <a:chOff x="2065454" y="858518"/>
            <a:chExt cx="8253378" cy="4798026"/>
          </a:xfrm>
        </p:grpSpPr>
        <p:sp>
          <p:nvSpPr>
            <p:cNvPr id="100" name="Rectangle: Rounded Corners 99">
              <a:extLst>
                <a:ext uri="{FF2B5EF4-FFF2-40B4-BE49-F238E27FC236}">
                  <a16:creationId xmlns:a16="http://schemas.microsoft.com/office/drawing/2014/main" id="{11C82AAD-4517-4431-AFCA-C4DD7313CAB6}"/>
                </a:ext>
              </a:extLst>
            </p:cNvPr>
            <p:cNvSpPr/>
            <p:nvPr/>
          </p:nvSpPr>
          <p:spPr>
            <a:xfrm>
              <a:off x="2065454" y="858518"/>
              <a:ext cx="8253378" cy="4798026"/>
            </a:xfrm>
            <a:prstGeom prst="roundRect">
              <a:avLst/>
            </a:prstGeom>
            <a:solidFill>
              <a:srgbClr val="725A30"/>
            </a:solidFill>
            <a:ln w="571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Rounded Corners 100">
              <a:extLst>
                <a:ext uri="{FF2B5EF4-FFF2-40B4-BE49-F238E27FC236}">
                  <a16:creationId xmlns:a16="http://schemas.microsoft.com/office/drawing/2014/main" id="{EAD96A33-09E3-4E40-AC19-A31E15B5CF37}"/>
                </a:ext>
              </a:extLst>
            </p:cNvPr>
            <p:cNvSpPr/>
            <p:nvPr/>
          </p:nvSpPr>
          <p:spPr>
            <a:xfrm>
              <a:off x="2072970" y="1399064"/>
              <a:ext cx="8238388" cy="4234761"/>
            </a:xfrm>
            <a:prstGeom prst="roundRect">
              <a:avLst/>
            </a:prstGeom>
            <a:solidFill>
              <a:srgbClr val="F8F5C8"/>
            </a:solidFill>
            <a:ln w="571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Multiplication Sign 101">
              <a:extLst>
                <a:ext uri="{FF2B5EF4-FFF2-40B4-BE49-F238E27FC236}">
                  <a16:creationId xmlns:a16="http://schemas.microsoft.com/office/drawing/2014/main" id="{A9DA9391-01F3-4A80-8145-61921C570E0B}"/>
                </a:ext>
              </a:extLst>
            </p:cNvPr>
            <p:cNvSpPr/>
            <p:nvPr/>
          </p:nvSpPr>
          <p:spPr>
            <a:xfrm>
              <a:off x="9498119" y="1039142"/>
              <a:ext cx="252904" cy="252904"/>
            </a:xfrm>
            <a:prstGeom prst="mathMultipl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Oval 2">
            <a:extLst>
              <a:ext uri="{FF2B5EF4-FFF2-40B4-BE49-F238E27FC236}">
                <a16:creationId xmlns:a16="http://schemas.microsoft.com/office/drawing/2014/main" id="{F84DB779-74E5-404C-A827-8D0C1DC566E3}"/>
              </a:ext>
            </a:extLst>
          </p:cNvPr>
          <p:cNvSpPr/>
          <p:nvPr/>
        </p:nvSpPr>
        <p:spPr>
          <a:xfrm>
            <a:off x="4843860" y="2560639"/>
            <a:ext cx="584030" cy="584030"/>
          </a:xfrm>
          <a:custGeom>
            <a:avLst/>
            <a:gdLst>
              <a:gd name="connsiteX0" fmla="*/ 0 w 584030"/>
              <a:gd name="connsiteY0" fmla="*/ 292015 h 584030"/>
              <a:gd name="connsiteX1" fmla="*/ 292015 w 584030"/>
              <a:gd name="connsiteY1" fmla="*/ 0 h 584030"/>
              <a:gd name="connsiteX2" fmla="*/ 584030 w 584030"/>
              <a:gd name="connsiteY2" fmla="*/ 292015 h 584030"/>
              <a:gd name="connsiteX3" fmla="*/ 292015 w 584030"/>
              <a:gd name="connsiteY3" fmla="*/ 584030 h 584030"/>
              <a:gd name="connsiteX4" fmla="*/ 0 w 584030"/>
              <a:gd name="connsiteY4" fmla="*/ 292015 h 58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030" h="584030" fill="none" extrusionOk="0">
                <a:moveTo>
                  <a:pt x="0" y="292015"/>
                </a:moveTo>
                <a:cubicBezTo>
                  <a:pt x="-4587" y="121490"/>
                  <a:pt x="112009" y="20459"/>
                  <a:pt x="292015" y="0"/>
                </a:cubicBezTo>
                <a:cubicBezTo>
                  <a:pt x="480692" y="361"/>
                  <a:pt x="567181" y="141599"/>
                  <a:pt x="584030" y="292015"/>
                </a:cubicBezTo>
                <a:cubicBezTo>
                  <a:pt x="569063" y="483821"/>
                  <a:pt x="455828" y="593825"/>
                  <a:pt x="292015" y="584030"/>
                </a:cubicBezTo>
                <a:cubicBezTo>
                  <a:pt x="129921" y="578652"/>
                  <a:pt x="-2766" y="457653"/>
                  <a:pt x="0" y="292015"/>
                </a:cubicBezTo>
                <a:close/>
              </a:path>
              <a:path w="584030" h="584030" stroke="0" extrusionOk="0">
                <a:moveTo>
                  <a:pt x="0" y="292015"/>
                </a:moveTo>
                <a:cubicBezTo>
                  <a:pt x="-23818" y="121068"/>
                  <a:pt x="123393" y="-4934"/>
                  <a:pt x="292015" y="0"/>
                </a:cubicBezTo>
                <a:cubicBezTo>
                  <a:pt x="462335" y="36786"/>
                  <a:pt x="585937" y="122653"/>
                  <a:pt x="584030" y="292015"/>
                </a:cubicBezTo>
                <a:cubicBezTo>
                  <a:pt x="613947" y="473424"/>
                  <a:pt x="463925" y="569884"/>
                  <a:pt x="292015" y="584030"/>
                </a:cubicBezTo>
                <a:cubicBezTo>
                  <a:pt x="145167" y="599637"/>
                  <a:pt x="-17371" y="448038"/>
                  <a:pt x="0" y="292015"/>
                </a:cubicBezTo>
                <a:close/>
              </a:path>
            </a:pathLst>
          </a:custGeom>
          <a:solidFill>
            <a:srgbClr val="F1C473"/>
          </a:solidFill>
          <a:ln w="28575">
            <a:solidFill>
              <a:srgbClr val="584026"/>
            </a:solidFill>
            <a:extLst>
              <a:ext uri="{C807C97D-BFC1-408E-A445-0C87EB9F89A2}">
                <ask:lineSketchStyleProps xmlns:ask="http://schemas.microsoft.com/office/drawing/2018/sketchyshapes" sd="1551695838">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584026"/>
                </a:solidFill>
                <a:latin typeface="Mont Heavy DEMO" panose="00000A00000000000000" pitchFamily="50" charset="0"/>
              </a:rPr>
              <a:t>1</a:t>
            </a:r>
          </a:p>
        </p:txBody>
      </p:sp>
      <p:sp>
        <p:nvSpPr>
          <p:cNvPr id="103" name="Oval 102">
            <a:extLst>
              <a:ext uri="{FF2B5EF4-FFF2-40B4-BE49-F238E27FC236}">
                <a16:creationId xmlns:a16="http://schemas.microsoft.com/office/drawing/2014/main" id="{128B23D8-F9DE-401E-BFFE-77C31016999E}"/>
              </a:ext>
            </a:extLst>
          </p:cNvPr>
          <p:cNvSpPr/>
          <p:nvPr/>
        </p:nvSpPr>
        <p:spPr>
          <a:xfrm>
            <a:off x="4852382" y="3258081"/>
            <a:ext cx="584030" cy="584030"/>
          </a:xfrm>
          <a:custGeom>
            <a:avLst/>
            <a:gdLst>
              <a:gd name="connsiteX0" fmla="*/ 0 w 584030"/>
              <a:gd name="connsiteY0" fmla="*/ 292015 h 584030"/>
              <a:gd name="connsiteX1" fmla="*/ 292015 w 584030"/>
              <a:gd name="connsiteY1" fmla="*/ 0 h 584030"/>
              <a:gd name="connsiteX2" fmla="*/ 584030 w 584030"/>
              <a:gd name="connsiteY2" fmla="*/ 292015 h 584030"/>
              <a:gd name="connsiteX3" fmla="*/ 292015 w 584030"/>
              <a:gd name="connsiteY3" fmla="*/ 584030 h 584030"/>
              <a:gd name="connsiteX4" fmla="*/ 0 w 584030"/>
              <a:gd name="connsiteY4" fmla="*/ 292015 h 58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030" h="584030" fill="none" extrusionOk="0">
                <a:moveTo>
                  <a:pt x="0" y="292015"/>
                </a:moveTo>
                <a:cubicBezTo>
                  <a:pt x="-4587" y="121490"/>
                  <a:pt x="112009" y="20459"/>
                  <a:pt x="292015" y="0"/>
                </a:cubicBezTo>
                <a:cubicBezTo>
                  <a:pt x="480692" y="361"/>
                  <a:pt x="567181" y="141599"/>
                  <a:pt x="584030" y="292015"/>
                </a:cubicBezTo>
                <a:cubicBezTo>
                  <a:pt x="569063" y="483821"/>
                  <a:pt x="455828" y="593825"/>
                  <a:pt x="292015" y="584030"/>
                </a:cubicBezTo>
                <a:cubicBezTo>
                  <a:pt x="129921" y="578652"/>
                  <a:pt x="-2766" y="457653"/>
                  <a:pt x="0" y="292015"/>
                </a:cubicBezTo>
                <a:close/>
              </a:path>
              <a:path w="584030" h="584030" stroke="0" extrusionOk="0">
                <a:moveTo>
                  <a:pt x="0" y="292015"/>
                </a:moveTo>
                <a:cubicBezTo>
                  <a:pt x="-23818" y="121068"/>
                  <a:pt x="123393" y="-4934"/>
                  <a:pt x="292015" y="0"/>
                </a:cubicBezTo>
                <a:cubicBezTo>
                  <a:pt x="462335" y="36786"/>
                  <a:pt x="585937" y="122653"/>
                  <a:pt x="584030" y="292015"/>
                </a:cubicBezTo>
                <a:cubicBezTo>
                  <a:pt x="613947" y="473424"/>
                  <a:pt x="463925" y="569884"/>
                  <a:pt x="292015" y="584030"/>
                </a:cubicBezTo>
                <a:cubicBezTo>
                  <a:pt x="145167" y="599637"/>
                  <a:pt x="-17371" y="448038"/>
                  <a:pt x="0" y="292015"/>
                </a:cubicBezTo>
                <a:close/>
              </a:path>
            </a:pathLst>
          </a:custGeom>
          <a:solidFill>
            <a:srgbClr val="F1C473"/>
          </a:solidFill>
          <a:ln w="28575">
            <a:solidFill>
              <a:srgbClr val="584026"/>
            </a:solidFill>
            <a:extLst>
              <a:ext uri="{C807C97D-BFC1-408E-A445-0C87EB9F89A2}">
                <ask:lineSketchStyleProps xmlns:ask="http://schemas.microsoft.com/office/drawing/2018/sketchyshapes" sd="1551695838">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84026"/>
                </a:solidFill>
                <a:latin typeface="Mont Heavy DEMO" panose="00000A00000000000000" pitchFamily="50" charset="0"/>
              </a:rPr>
              <a:t>2</a:t>
            </a:r>
          </a:p>
        </p:txBody>
      </p:sp>
      <p:sp>
        <p:nvSpPr>
          <p:cNvPr id="104" name="Oval 103">
            <a:extLst>
              <a:ext uri="{FF2B5EF4-FFF2-40B4-BE49-F238E27FC236}">
                <a16:creationId xmlns:a16="http://schemas.microsoft.com/office/drawing/2014/main" id="{C2FD3AFD-3886-407F-AB10-CF8D6ED8D23E}"/>
              </a:ext>
            </a:extLst>
          </p:cNvPr>
          <p:cNvSpPr/>
          <p:nvPr/>
        </p:nvSpPr>
        <p:spPr>
          <a:xfrm>
            <a:off x="4843860" y="4507761"/>
            <a:ext cx="584030" cy="584030"/>
          </a:xfrm>
          <a:custGeom>
            <a:avLst/>
            <a:gdLst>
              <a:gd name="connsiteX0" fmla="*/ 0 w 584030"/>
              <a:gd name="connsiteY0" fmla="*/ 292015 h 584030"/>
              <a:gd name="connsiteX1" fmla="*/ 292015 w 584030"/>
              <a:gd name="connsiteY1" fmla="*/ 0 h 584030"/>
              <a:gd name="connsiteX2" fmla="*/ 584030 w 584030"/>
              <a:gd name="connsiteY2" fmla="*/ 292015 h 584030"/>
              <a:gd name="connsiteX3" fmla="*/ 292015 w 584030"/>
              <a:gd name="connsiteY3" fmla="*/ 584030 h 584030"/>
              <a:gd name="connsiteX4" fmla="*/ 0 w 584030"/>
              <a:gd name="connsiteY4" fmla="*/ 292015 h 58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030" h="584030" fill="none" extrusionOk="0">
                <a:moveTo>
                  <a:pt x="0" y="292015"/>
                </a:moveTo>
                <a:cubicBezTo>
                  <a:pt x="-4587" y="121490"/>
                  <a:pt x="112009" y="20459"/>
                  <a:pt x="292015" y="0"/>
                </a:cubicBezTo>
                <a:cubicBezTo>
                  <a:pt x="480692" y="361"/>
                  <a:pt x="567181" y="141599"/>
                  <a:pt x="584030" y="292015"/>
                </a:cubicBezTo>
                <a:cubicBezTo>
                  <a:pt x="569063" y="483821"/>
                  <a:pt x="455828" y="593825"/>
                  <a:pt x="292015" y="584030"/>
                </a:cubicBezTo>
                <a:cubicBezTo>
                  <a:pt x="129921" y="578652"/>
                  <a:pt x="-2766" y="457653"/>
                  <a:pt x="0" y="292015"/>
                </a:cubicBezTo>
                <a:close/>
              </a:path>
              <a:path w="584030" h="584030" stroke="0" extrusionOk="0">
                <a:moveTo>
                  <a:pt x="0" y="292015"/>
                </a:moveTo>
                <a:cubicBezTo>
                  <a:pt x="-23818" y="121068"/>
                  <a:pt x="123393" y="-4934"/>
                  <a:pt x="292015" y="0"/>
                </a:cubicBezTo>
                <a:cubicBezTo>
                  <a:pt x="462335" y="36786"/>
                  <a:pt x="585937" y="122653"/>
                  <a:pt x="584030" y="292015"/>
                </a:cubicBezTo>
                <a:cubicBezTo>
                  <a:pt x="613947" y="473424"/>
                  <a:pt x="463925" y="569884"/>
                  <a:pt x="292015" y="584030"/>
                </a:cubicBezTo>
                <a:cubicBezTo>
                  <a:pt x="145167" y="599637"/>
                  <a:pt x="-17371" y="448038"/>
                  <a:pt x="0" y="292015"/>
                </a:cubicBezTo>
                <a:close/>
              </a:path>
            </a:pathLst>
          </a:custGeom>
          <a:solidFill>
            <a:srgbClr val="F1C473"/>
          </a:solidFill>
          <a:ln w="28575">
            <a:solidFill>
              <a:srgbClr val="584026"/>
            </a:solidFill>
            <a:extLst>
              <a:ext uri="{C807C97D-BFC1-408E-A445-0C87EB9F89A2}">
                <ask:lineSketchStyleProps xmlns:ask="http://schemas.microsoft.com/office/drawing/2018/sketchyshapes" sd="1551695838">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84026"/>
                </a:solidFill>
                <a:latin typeface="Mont Heavy DEMO" panose="00000A00000000000000" pitchFamily="50" charset="0"/>
              </a:rPr>
              <a:t>3</a:t>
            </a:r>
          </a:p>
        </p:txBody>
      </p:sp>
      <p:sp>
        <p:nvSpPr>
          <p:cNvPr id="105" name="TextBox 104">
            <a:extLst>
              <a:ext uri="{FF2B5EF4-FFF2-40B4-BE49-F238E27FC236}">
                <a16:creationId xmlns:a16="http://schemas.microsoft.com/office/drawing/2014/main" id="{53A7A7D8-B65C-4F8D-9A6A-E64E845E45D1}"/>
              </a:ext>
            </a:extLst>
          </p:cNvPr>
          <p:cNvSpPr txBox="1"/>
          <p:nvPr/>
        </p:nvSpPr>
        <p:spPr>
          <a:xfrm>
            <a:off x="5583810" y="2736459"/>
            <a:ext cx="3832132" cy="338554"/>
          </a:xfrm>
          <a:prstGeom prst="rect">
            <a:avLst/>
          </a:prstGeom>
          <a:noFill/>
        </p:spPr>
        <p:txBody>
          <a:bodyPr wrap="square" rtlCol="0">
            <a:spAutoFit/>
          </a:bodyPr>
          <a:lstStyle/>
          <a:p>
            <a:r>
              <a:rPr lang="en-US" sz="1600" dirty="0">
                <a:solidFill>
                  <a:srgbClr val="725A30"/>
                </a:solidFill>
                <a:latin typeface="Bahnschrift Light" panose="020B0502040204020203" pitchFamily="34" charset="0"/>
              </a:rPr>
              <a:t>Goal         :</a:t>
            </a:r>
            <a:endParaRPr lang="en-US" sz="1600" dirty="0"/>
          </a:p>
        </p:txBody>
      </p:sp>
      <p:sp>
        <p:nvSpPr>
          <p:cNvPr id="111" name="TextBox 110">
            <a:extLst>
              <a:ext uri="{FF2B5EF4-FFF2-40B4-BE49-F238E27FC236}">
                <a16:creationId xmlns:a16="http://schemas.microsoft.com/office/drawing/2014/main" id="{9BA7AA94-8488-4602-BA2B-00AF9DB05CC3}"/>
              </a:ext>
            </a:extLst>
          </p:cNvPr>
          <p:cNvSpPr txBox="1"/>
          <p:nvPr/>
        </p:nvSpPr>
        <p:spPr>
          <a:xfrm>
            <a:off x="5583810" y="4649063"/>
            <a:ext cx="3832132" cy="338554"/>
          </a:xfrm>
          <a:prstGeom prst="rect">
            <a:avLst/>
          </a:prstGeom>
          <a:noFill/>
        </p:spPr>
        <p:txBody>
          <a:bodyPr wrap="square" rtlCol="0">
            <a:spAutoFit/>
          </a:bodyPr>
          <a:lstStyle/>
          <a:p>
            <a:r>
              <a:rPr lang="en-US" sz="1600" dirty="0">
                <a:solidFill>
                  <a:srgbClr val="725A30"/>
                </a:solidFill>
                <a:latin typeface="Bahnschrift Light" panose="020B0502040204020203" pitchFamily="34" charset="0"/>
              </a:rPr>
              <a:t>Metric      :</a:t>
            </a:r>
            <a:endParaRPr lang="en-US" sz="1600" dirty="0"/>
          </a:p>
        </p:txBody>
      </p:sp>
      <p:sp>
        <p:nvSpPr>
          <p:cNvPr id="112" name="TextBox 111">
            <a:extLst>
              <a:ext uri="{FF2B5EF4-FFF2-40B4-BE49-F238E27FC236}">
                <a16:creationId xmlns:a16="http://schemas.microsoft.com/office/drawing/2014/main" id="{68462E60-8C24-402E-8E09-3294D9A38F06}"/>
              </a:ext>
            </a:extLst>
          </p:cNvPr>
          <p:cNvSpPr txBox="1"/>
          <p:nvPr/>
        </p:nvSpPr>
        <p:spPr>
          <a:xfrm>
            <a:off x="5583810" y="3379742"/>
            <a:ext cx="3832132" cy="338554"/>
          </a:xfrm>
          <a:prstGeom prst="rect">
            <a:avLst/>
          </a:prstGeom>
          <a:noFill/>
        </p:spPr>
        <p:txBody>
          <a:bodyPr wrap="square" rtlCol="0">
            <a:spAutoFit/>
          </a:bodyPr>
          <a:lstStyle/>
          <a:p>
            <a:r>
              <a:rPr lang="en-US" sz="1600" dirty="0">
                <a:solidFill>
                  <a:srgbClr val="725A30"/>
                </a:solidFill>
                <a:latin typeface="Bahnschrift Light" panose="020B0502040204020203" pitchFamily="34" charset="0"/>
              </a:rPr>
              <a:t>Objective :</a:t>
            </a:r>
            <a:endParaRPr lang="en-US" sz="1600" dirty="0"/>
          </a:p>
        </p:txBody>
      </p:sp>
      <p:sp>
        <p:nvSpPr>
          <p:cNvPr id="4" name="TextBox 3">
            <a:extLst>
              <a:ext uri="{FF2B5EF4-FFF2-40B4-BE49-F238E27FC236}">
                <a16:creationId xmlns:a16="http://schemas.microsoft.com/office/drawing/2014/main" id="{FD82FD01-B63A-4169-9E62-360B49E5FF5F}"/>
              </a:ext>
            </a:extLst>
          </p:cNvPr>
          <p:cNvSpPr txBox="1"/>
          <p:nvPr/>
        </p:nvSpPr>
        <p:spPr>
          <a:xfrm>
            <a:off x="6576894" y="2722490"/>
            <a:ext cx="5305085" cy="369332"/>
          </a:xfrm>
          <a:prstGeom prst="rect">
            <a:avLst/>
          </a:prstGeom>
          <a:noFill/>
        </p:spPr>
        <p:txBody>
          <a:bodyPr wrap="square" rtlCol="0">
            <a:spAutoFit/>
          </a:bodyPr>
          <a:lstStyle/>
          <a:p>
            <a:r>
              <a:rPr lang="en-US" dirty="0"/>
              <a:t>To enhance profitability and minimize potential losses.</a:t>
            </a:r>
            <a:endParaRPr lang="en-ID" dirty="0"/>
          </a:p>
        </p:txBody>
      </p:sp>
      <p:sp>
        <p:nvSpPr>
          <p:cNvPr id="75" name="TextBox 74">
            <a:extLst>
              <a:ext uri="{FF2B5EF4-FFF2-40B4-BE49-F238E27FC236}">
                <a16:creationId xmlns:a16="http://schemas.microsoft.com/office/drawing/2014/main" id="{56A3533E-E551-4767-B958-8C41BFD64C2F}"/>
              </a:ext>
            </a:extLst>
          </p:cNvPr>
          <p:cNvSpPr txBox="1"/>
          <p:nvPr/>
        </p:nvSpPr>
        <p:spPr>
          <a:xfrm>
            <a:off x="6565464" y="4633318"/>
            <a:ext cx="2191131" cy="369332"/>
          </a:xfrm>
          <a:prstGeom prst="rect">
            <a:avLst/>
          </a:prstGeom>
          <a:noFill/>
        </p:spPr>
        <p:txBody>
          <a:bodyPr wrap="square" rtlCol="0">
            <a:spAutoFit/>
          </a:bodyPr>
          <a:lstStyle/>
          <a:p>
            <a:r>
              <a:rPr lang="en-US" dirty="0"/>
              <a:t>Prediction Accuracy.</a:t>
            </a:r>
            <a:endParaRPr lang="en-ID" dirty="0"/>
          </a:p>
        </p:txBody>
      </p:sp>
      <p:sp>
        <p:nvSpPr>
          <p:cNvPr id="94" name="TextBox 93">
            <a:extLst>
              <a:ext uri="{FF2B5EF4-FFF2-40B4-BE49-F238E27FC236}">
                <a16:creationId xmlns:a16="http://schemas.microsoft.com/office/drawing/2014/main" id="{049D8FA7-9640-4405-9775-4C3614A0138F}"/>
              </a:ext>
            </a:extLst>
          </p:cNvPr>
          <p:cNvSpPr txBox="1"/>
          <p:nvPr/>
        </p:nvSpPr>
        <p:spPr>
          <a:xfrm>
            <a:off x="6560398" y="3358870"/>
            <a:ext cx="2604295" cy="1200329"/>
          </a:xfrm>
          <a:prstGeom prst="rect">
            <a:avLst/>
          </a:prstGeom>
          <a:noFill/>
        </p:spPr>
        <p:txBody>
          <a:bodyPr wrap="square" rtlCol="0">
            <a:spAutoFit/>
          </a:bodyPr>
          <a:lstStyle/>
          <a:p>
            <a:r>
              <a:rPr lang="en-US" dirty="0"/>
              <a:t>Build machine learning model to improve the accuracy and reliability of credit risk predictions.</a:t>
            </a:r>
            <a:endParaRPr lang="en-ID" dirty="0"/>
          </a:p>
        </p:txBody>
      </p:sp>
      <p:grpSp>
        <p:nvGrpSpPr>
          <p:cNvPr id="95" name="Group 94">
            <a:extLst>
              <a:ext uri="{FF2B5EF4-FFF2-40B4-BE49-F238E27FC236}">
                <a16:creationId xmlns:a16="http://schemas.microsoft.com/office/drawing/2014/main" id="{21F0DFB7-355B-4BC7-8DD7-C6A368E61B5C}"/>
              </a:ext>
            </a:extLst>
          </p:cNvPr>
          <p:cNvGrpSpPr/>
          <p:nvPr/>
        </p:nvGrpSpPr>
        <p:grpSpPr>
          <a:xfrm>
            <a:off x="621976" y="4111938"/>
            <a:ext cx="574570" cy="506228"/>
            <a:chOff x="706665" y="3849243"/>
            <a:chExt cx="1388891" cy="1223691"/>
          </a:xfrm>
        </p:grpSpPr>
        <p:sp>
          <p:nvSpPr>
            <p:cNvPr id="113" name="Rectangle: Rounded Corners 112">
              <a:extLst>
                <a:ext uri="{FF2B5EF4-FFF2-40B4-BE49-F238E27FC236}">
                  <a16:creationId xmlns:a16="http://schemas.microsoft.com/office/drawing/2014/main" id="{3167BFE9-FA60-473B-AF7A-CEF93D3C7D53}"/>
                </a:ext>
              </a:extLst>
            </p:cNvPr>
            <p:cNvSpPr/>
            <p:nvPr/>
          </p:nvSpPr>
          <p:spPr>
            <a:xfrm>
              <a:off x="709719" y="3849243"/>
              <a:ext cx="889827" cy="620889"/>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Rounded Corners 113">
              <a:extLst>
                <a:ext uri="{FF2B5EF4-FFF2-40B4-BE49-F238E27FC236}">
                  <a16:creationId xmlns:a16="http://schemas.microsoft.com/office/drawing/2014/main" id="{0312F442-F741-4786-AA04-1C570EF586B1}"/>
                </a:ext>
              </a:extLst>
            </p:cNvPr>
            <p:cNvSpPr/>
            <p:nvPr/>
          </p:nvSpPr>
          <p:spPr>
            <a:xfrm>
              <a:off x="706665" y="4087952"/>
              <a:ext cx="1388891" cy="98498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970D53B1-2821-4509-BC36-A42C7ADCCD8E}"/>
              </a:ext>
            </a:extLst>
          </p:cNvPr>
          <p:cNvGrpSpPr/>
          <p:nvPr/>
        </p:nvGrpSpPr>
        <p:grpSpPr>
          <a:xfrm>
            <a:off x="606663" y="3100329"/>
            <a:ext cx="605196" cy="533211"/>
            <a:chOff x="2900587" y="1705210"/>
            <a:chExt cx="776744" cy="684354"/>
          </a:xfrm>
        </p:grpSpPr>
        <p:sp>
          <p:nvSpPr>
            <p:cNvPr id="116" name="Rectangle: Rounded Corners 115">
              <a:extLst>
                <a:ext uri="{FF2B5EF4-FFF2-40B4-BE49-F238E27FC236}">
                  <a16:creationId xmlns:a16="http://schemas.microsoft.com/office/drawing/2014/main" id="{BB2CA511-99B4-4355-8A3B-A541860B57C3}"/>
                </a:ext>
              </a:extLst>
            </p:cNvPr>
            <p:cNvSpPr/>
            <p:nvPr/>
          </p:nvSpPr>
          <p:spPr>
            <a:xfrm>
              <a:off x="2902295" y="1705210"/>
              <a:ext cx="497640" cy="347235"/>
            </a:xfrm>
            <a:prstGeom prst="roundRect">
              <a:avLst/>
            </a:prstGeom>
            <a:solidFill>
              <a:srgbClr val="D9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Rounded Corners 116">
              <a:extLst>
                <a:ext uri="{FF2B5EF4-FFF2-40B4-BE49-F238E27FC236}">
                  <a16:creationId xmlns:a16="http://schemas.microsoft.com/office/drawing/2014/main" id="{CD87C867-846C-4036-8189-C8E1EF8028E4}"/>
                </a:ext>
              </a:extLst>
            </p:cNvPr>
            <p:cNvSpPr/>
            <p:nvPr/>
          </p:nvSpPr>
          <p:spPr>
            <a:xfrm>
              <a:off x="2900587" y="1838708"/>
              <a:ext cx="776744" cy="550856"/>
            </a:xfrm>
            <a:prstGeom prst="roundRect">
              <a:avLst>
                <a:gd name="adj" fmla="val 20756"/>
              </a:avLst>
            </a:prstGeom>
            <a:solidFill>
              <a:srgbClr val="AD8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a:extLst>
              <a:ext uri="{FF2B5EF4-FFF2-40B4-BE49-F238E27FC236}">
                <a16:creationId xmlns:a16="http://schemas.microsoft.com/office/drawing/2014/main" id="{8DF980BF-B993-48B5-9B00-D728C27340E3}"/>
              </a:ext>
            </a:extLst>
          </p:cNvPr>
          <p:cNvGrpSpPr/>
          <p:nvPr/>
        </p:nvGrpSpPr>
        <p:grpSpPr>
          <a:xfrm>
            <a:off x="606512" y="5030077"/>
            <a:ext cx="568346" cy="500744"/>
            <a:chOff x="2924629" y="3849243"/>
            <a:chExt cx="1388891" cy="1223691"/>
          </a:xfrm>
        </p:grpSpPr>
        <p:sp>
          <p:nvSpPr>
            <p:cNvPr id="119" name="Rectangle: Rounded Corners 118">
              <a:extLst>
                <a:ext uri="{FF2B5EF4-FFF2-40B4-BE49-F238E27FC236}">
                  <a16:creationId xmlns:a16="http://schemas.microsoft.com/office/drawing/2014/main" id="{107CC486-7EB0-4DA6-86CF-C9B3E7369E12}"/>
                </a:ext>
              </a:extLst>
            </p:cNvPr>
            <p:cNvSpPr/>
            <p:nvPr/>
          </p:nvSpPr>
          <p:spPr>
            <a:xfrm>
              <a:off x="2927683" y="3849243"/>
              <a:ext cx="889827" cy="620889"/>
            </a:xfrm>
            <a:prstGeom prst="roundRect">
              <a:avLst/>
            </a:prstGeom>
            <a:solidFill>
              <a:srgbClr val="A9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Rounded Corners 119">
              <a:extLst>
                <a:ext uri="{FF2B5EF4-FFF2-40B4-BE49-F238E27FC236}">
                  <a16:creationId xmlns:a16="http://schemas.microsoft.com/office/drawing/2014/main" id="{FE73288A-7576-4FDA-9E34-5D95A1828CC8}"/>
                </a:ext>
              </a:extLst>
            </p:cNvPr>
            <p:cNvSpPr/>
            <p:nvPr/>
          </p:nvSpPr>
          <p:spPr>
            <a:xfrm>
              <a:off x="2924629" y="4087952"/>
              <a:ext cx="1388891" cy="984982"/>
            </a:xfrm>
            <a:prstGeom prst="roundRect">
              <a:avLst>
                <a:gd name="adj" fmla="val 20756"/>
              </a:avLst>
            </a:prstGeom>
            <a:solidFill>
              <a:srgbClr val="86A4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1" name="Freeform: Shape 120">
            <a:hlinkClick r:id="rId4" action="ppaction://hlinksldjump"/>
            <a:extLst>
              <a:ext uri="{FF2B5EF4-FFF2-40B4-BE49-F238E27FC236}">
                <a16:creationId xmlns:a16="http://schemas.microsoft.com/office/drawing/2014/main" id="{D6E71BC4-5734-4C2F-9416-327D3B6CC31E}"/>
              </a:ext>
            </a:extLst>
          </p:cNvPr>
          <p:cNvSpPr/>
          <p:nvPr/>
        </p:nvSpPr>
        <p:spPr>
          <a:xfrm rot="14261209" flipH="1">
            <a:off x="166966" y="3354576"/>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2" name="Group 121">
            <a:extLst>
              <a:ext uri="{FF2B5EF4-FFF2-40B4-BE49-F238E27FC236}">
                <a16:creationId xmlns:a16="http://schemas.microsoft.com/office/drawing/2014/main" id="{6B383F1B-4A2E-4E32-A6A3-E51159F7E2CD}"/>
              </a:ext>
            </a:extLst>
          </p:cNvPr>
          <p:cNvGrpSpPr/>
          <p:nvPr/>
        </p:nvGrpSpPr>
        <p:grpSpPr>
          <a:xfrm>
            <a:off x="1358519" y="4995462"/>
            <a:ext cx="1218603" cy="679964"/>
            <a:chOff x="1355938" y="951708"/>
            <a:chExt cx="1218603" cy="679964"/>
          </a:xfrm>
        </p:grpSpPr>
        <p:sp>
          <p:nvSpPr>
            <p:cNvPr id="123" name="TextBox 122">
              <a:extLst>
                <a:ext uri="{FF2B5EF4-FFF2-40B4-BE49-F238E27FC236}">
                  <a16:creationId xmlns:a16="http://schemas.microsoft.com/office/drawing/2014/main" id="{E61B1599-E9B8-422C-85A3-77D18BD376E8}"/>
                </a:ext>
              </a:extLst>
            </p:cNvPr>
            <p:cNvSpPr txBox="1"/>
            <p:nvPr/>
          </p:nvSpPr>
          <p:spPr>
            <a:xfrm>
              <a:off x="1372345" y="951708"/>
              <a:ext cx="837537" cy="400110"/>
            </a:xfrm>
            <a:prstGeom prst="rect">
              <a:avLst/>
            </a:prstGeom>
            <a:noFill/>
          </p:spPr>
          <p:txBody>
            <a:bodyPr wrap="none" rtlCol="0">
              <a:spAutoFit/>
            </a:bodyPr>
            <a:lstStyle/>
            <a:p>
              <a:pPr algn="ctr"/>
              <a:r>
                <a:rPr lang="en-US" sz="2000">
                  <a:solidFill>
                    <a:srgbClr val="AD8949"/>
                  </a:solidFill>
                  <a:latin typeface="Mont Heavy DEMO" panose="00000A00000000000000" pitchFamily="50" charset="0"/>
                </a:rPr>
                <a:t>Step 4</a:t>
              </a:r>
              <a:endParaRPr lang="en-US" sz="2000" dirty="0">
                <a:solidFill>
                  <a:srgbClr val="AD8949"/>
                </a:solidFill>
                <a:latin typeface="Mont Heavy DEMO" panose="00000A00000000000000" pitchFamily="50" charset="0"/>
              </a:endParaRPr>
            </a:p>
          </p:txBody>
        </p:sp>
        <p:sp>
          <p:nvSpPr>
            <p:cNvPr id="124" name="TextBox 123">
              <a:extLst>
                <a:ext uri="{FF2B5EF4-FFF2-40B4-BE49-F238E27FC236}">
                  <a16:creationId xmlns:a16="http://schemas.microsoft.com/office/drawing/2014/main" id="{B152DBC8-631C-4384-B647-DEBD1F63351E}"/>
                </a:ext>
              </a:extLst>
            </p:cNvPr>
            <p:cNvSpPr txBox="1"/>
            <p:nvPr/>
          </p:nvSpPr>
          <p:spPr>
            <a:xfrm>
              <a:off x="1355938" y="1231562"/>
              <a:ext cx="1218603"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Modeling</a:t>
              </a:r>
            </a:p>
          </p:txBody>
        </p:sp>
      </p:grpSp>
      <p:sp>
        <p:nvSpPr>
          <p:cNvPr id="130" name="Rectangle: Rounded Corners 129">
            <a:extLst>
              <a:ext uri="{FF2B5EF4-FFF2-40B4-BE49-F238E27FC236}">
                <a16:creationId xmlns:a16="http://schemas.microsoft.com/office/drawing/2014/main" id="{B710AEDA-C648-4FC1-AA8B-B1FE3D105AF7}"/>
              </a:ext>
            </a:extLst>
          </p:cNvPr>
          <p:cNvSpPr/>
          <p:nvPr/>
        </p:nvSpPr>
        <p:spPr>
          <a:xfrm>
            <a:off x="629450" y="5945084"/>
            <a:ext cx="364125" cy="254073"/>
          </a:xfrm>
          <a:prstGeom prst="roundRect">
            <a:avLst/>
          </a:prstGeom>
          <a:solidFill>
            <a:srgbClr val="E8A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Rounded Corners 130">
            <a:extLst>
              <a:ext uri="{FF2B5EF4-FFF2-40B4-BE49-F238E27FC236}">
                <a16:creationId xmlns:a16="http://schemas.microsoft.com/office/drawing/2014/main" id="{D743CCEA-6024-4D49-AB11-D09A1E8F7573}"/>
              </a:ext>
            </a:extLst>
          </p:cNvPr>
          <p:cNvSpPr/>
          <p:nvPr/>
        </p:nvSpPr>
        <p:spPr>
          <a:xfrm>
            <a:off x="628200" y="6042766"/>
            <a:ext cx="568346" cy="403062"/>
          </a:xfrm>
          <a:prstGeom prst="roundRect">
            <a:avLst>
              <a:gd name="adj" fmla="val 20756"/>
            </a:avLst>
          </a:prstGeom>
          <a:solidFill>
            <a:srgbClr val="E39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Shape 134">
            <a:hlinkClick r:id="rId9" action="ppaction://hlinksldjump"/>
            <a:extLst>
              <a:ext uri="{FF2B5EF4-FFF2-40B4-BE49-F238E27FC236}">
                <a16:creationId xmlns:a16="http://schemas.microsoft.com/office/drawing/2014/main" id="{2CD02471-21F8-4A47-AA37-38FC74961121}"/>
              </a:ext>
            </a:extLst>
          </p:cNvPr>
          <p:cNvSpPr/>
          <p:nvPr/>
        </p:nvSpPr>
        <p:spPr>
          <a:xfrm rot="14261209" flipH="1">
            <a:off x="166967" y="4292805"/>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6" name="Freeform: Shape 135">
            <a:hlinkClick r:id="rId10" action="ppaction://hlinksldjump"/>
            <a:extLst>
              <a:ext uri="{FF2B5EF4-FFF2-40B4-BE49-F238E27FC236}">
                <a16:creationId xmlns:a16="http://schemas.microsoft.com/office/drawing/2014/main" id="{9B1B6CC9-B754-410B-B413-71588BA19ED2}"/>
              </a:ext>
            </a:extLst>
          </p:cNvPr>
          <p:cNvSpPr/>
          <p:nvPr/>
        </p:nvSpPr>
        <p:spPr>
          <a:xfrm rot="14261209" flipH="1">
            <a:off x="181997" y="525764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7" name="Freeform: Shape 136">
            <a:hlinkClick r:id="rId11" action="ppaction://hlinksldjump"/>
            <a:extLst>
              <a:ext uri="{FF2B5EF4-FFF2-40B4-BE49-F238E27FC236}">
                <a16:creationId xmlns:a16="http://schemas.microsoft.com/office/drawing/2014/main" id="{19A1A3B9-8CB7-441B-ABCB-B1D850AC3407}"/>
              </a:ext>
            </a:extLst>
          </p:cNvPr>
          <p:cNvSpPr/>
          <p:nvPr/>
        </p:nvSpPr>
        <p:spPr>
          <a:xfrm rot="14261209" flipH="1">
            <a:off x="181997" y="6166421"/>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8" name="Group 137">
            <a:extLst>
              <a:ext uri="{FF2B5EF4-FFF2-40B4-BE49-F238E27FC236}">
                <a16:creationId xmlns:a16="http://schemas.microsoft.com/office/drawing/2014/main" id="{993618AC-85E7-4ED1-A67B-40D3DDFDE924}"/>
              </a:ext>
            </a:extLst>
          </p:cNvPr>
          <p:cNvGrpSpPr/>
          <p:nvPr/>
        </p:nvGrpSpPr>
        <p:grpSpPr>
          <a:xfrm>
            <a:off x="1382987" y="3039284"/>
            <a:ext cx="863716" cy="706140"/>
            <a:chOff x="1391048" y="952284"/>
            <a:chExt cx="863716" cy="706140"/>
          </a:xfrm>
        </p:grpSpPr>
        <p:sp>
          <p:nvSpPr>
            <p:cNvPr id="139" name="TextBox 138">
              <a:extLst>
                <a:ext uri="{FF2B5EF4-FFF2-40B4-BE49-F238E27FC236}">
                  <a16:creationId xmlns:a16="http://schemas.microsoft.com/office/drawing/2014/main" id="{933BF5A3-3257-46EE-ABFD-11906AD5A2A1}"/>
                </a:ext>
              </a:extLst>
            </p:cNvPr>
            <p:cNvSpPr txBox="1"/>
            <p:nvPr/>
          </p:nvSpPr>
          <p:spPr>
            <a:xfrm>
              <a:off x="1417226" y="952284"/>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2</a:t>
              </a:r>
            </a:p>
          </p:txBody>
        </p:sp>
        <p:sp>
          <p:nvSpPr>
            <p:cNvPr id="140" name="TextBox 139">
              <a:extLst>
                <a:ext uri="{FF2B5EF4-FFF2-40B4-BE49-F238E27FC236}">
                  <a16:creationId xmlns:a16="http://schemas.microsoft.com/office/drawing/2014/main" id="{FAFF452B-DDBD-44D1-8BA7-2CC39707FB4C}"/>
                </a:ext>
              </a:extLst>
            </p:cNvPr>
            <p:cNvSpPr txBox="1"/>
            <p:nvPr/>
          </p:nvSpPr>
          <p:spPr>
            <a:xfrm>
              <a:off x="1391048" y="1258314"/>
              <a:ext cx="673582"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EDA</a:t>
              </a:r>
            </a:p>
          </p:txBody>
        </p:sp>
      </p:grpSp>
      <p:sp>
        <p:nvSpPr>
          <p:cNvPr id="141" name="TextBox 140">
            <a:extLst>
              <a:ext uri="{FF2B5EF4-FFF2-40B4-BE49-F238E27FC236}">
                <a16:creationId xmlns:a16="http://schemas.microsoft.com/office/drawing/2014/main" id="{C8A7FAD2-E21C-4AD9-AB4F-E3D8D74E95F2}"/>
              </a:ext>
            </a:extLst>
          </p:cNvPr>
          <p:cNvSpPr txBox="1"/>
          <p:nvPr/>
        </p:nvSpPr>
        <p:spPr>
          <a:xfrm>
            <a:off x="1399325" y="3978799"/>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3</a:t>
            </a:r>
          </a:p>
        </p:txBody>
      </p:sp>
      <p:sp>
        <p:nvSpPr>
          <p:cNvPr id="142" name="TextBox 141">
            <a:extLst>
              <a:ext uri="{FF2B5EF4-FFF2-40B4-BE49-F238E27FC236}">
                <a16:creationId xmlns:a16="http://schemas.microsoft.com/office/drawing/2014/main" id="{70726EA8-C82B-46EE-B094-09A34858656A}"/>
              </a:ext>
            </a:extLst>
          </p:cNvPr>
          <p:cNvSpPr txBox="1"/>
          <p:nvPr/>
        </p:nvSpPr>
        <p:spPr>
          <a:xfrm>
            <a:off x="1358519" y="4340520"/>
            <a:ext cx="1856598"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Preprocessing</a:t>
            </a:r>
          </a:p>
        </p:txBody>
      </p:sp>
      <p:grpSp>
        <p:nvGrpSpPr>
          <p:cNvPr id="143" name="Group 142">
            <a:extLst>
              <a:ext uri="{FF2B5EF4-FFF2-40B4-BE49-F238E27FC236}">
                <a16:creationId xmlns:a16="http://schemas.microsoft.com/office/drawing/2014/main" id="{7F24B1A6-71D8-4172-8B4C-F72410785D62}"/>
              </a:ext>
            </a:extLst>
          </p:cNvPr>
          <p:cNvGrpSpPr/>
          <p:nvPr/>
        </p:nvGrpSpPr>
        <p:grpSpPr>
          <a:xfrm>
            <a:off x="1386347" y="5831484"/>
            <a:ext cx="922047" cy="679936"/>
            <a:chOff x="1355938" y="951736"/>
            <a:chExt cx="922047" cy="679936"/>
          </a:xfrm>
        </p:grpSpPr>
        <p:sp>
          <p:nvSpPr>
            <p:cNvPr id="144" name="TextBox 143">
              <a:extLst>
                <a:ext uri="{FF2B5EF4-FFF2-40B4-BE49-F238E27FC236}">
                  <a16:creationId xmlns:a16="http://schemas.microsoft.com/office/drawing/2014/main" id="{121F00CC-EB0C-411E-A033-6D6BDEA1D045}"/>
                </a:ext>
              </a:extLst>
            </p:cNvPr>
            <p:cNvSpPr txBox="1"/>
            <p:nvPr/>
          </p:nvSpPr>
          <p:spPr>
            <a:xfrm>
              <a:off x="1363111" y="951736"/>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5</a:t>
              </a:r>
            </a:p>
          </p:txBody>
        </p:sp>
        <p:sp>
          <p:nvSpPr>
            <p:cNvPr id="145" name="TextBox 144">
              <a:extLst>
                <a:ext uri="{FF2B5EF4-FFF2-40B4-BE49-F238E27FC236}">
                  <a16:creationId xmlns:a16="http://schemas.microsoft.com/office/drawing/2014/main" id="{626534C3-7FA8-4102-BB62-84F1F3591FB2}"/>
                </a:ext>
              </a:extLst>
            </p:cNvPr>
            <p:cNvSpPr txBox="1"/>
            <p:nvPr/>
          </p:nvSpPr>
          <p:spPr>
            <a:xfrm>
              <a:off x="1355938" y="1231562"/>
              <a:ext cx="922047"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Result</a:t>
              </a:r>
            </a:p>
          </p:txBody>
        </p:sp>
      </p:grpSp>
      <p:pic>
        <p:nvPicPr>
          <p:cNvPr id="7" name="Picture 6">
            <a:extLst>
              <a:ext uri="{FF2B5EF4-FFF2-40B4-BE49-F238E27FC236}">
                <a16:creationId xmlns:a16="http://schemas.microsoft.com/office/drawing/2014/main" id="{BCBE026E-4A89-435C-88B4-F31C8EA9906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64693" y="3422078"/>
            <a:ext cx="2646264" cy="1984698"/>
          </a:xfrm>
          <a:prstGeom prst="rect">
            <a:avLst/>
          </a:prstGeom>
          <a:ln>
            <a:noFill/>
          </a:ln>
          <a:effectLst>
            <a:softEdge rad="112500"/>
          </a:effectLst>
        </p:spPr>
      </p:pic>
    </p:spTree>
    <p:extLst>
      <p:ext uri="{BB962C8B-B14F-4D97-AF65-F5344CB8AC3E}">
        <p14:creationId xmlns:p14="http://schemas.microsoft.com/office/powerpoint/2010/main" val="231653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6" accel="12000" fill="hold" grpId="0" nodeType="withEffect" p14:presetBounceEnd="6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60000">
                                          <p:cBhvr additive="base">
                                            <p:cTn id="11" dur="1250" fill="hold"/>
                                            <p:tgtEl>
                                              <p:spTgt spid="3"/>
                                            </p:tgtEl>
                                            <p:attrNameLst>
                                              <p:attrName>ppt_x</p:attrName>
                                            </p:attrNameLst>
                                          </p:cBhvr>
                                          <p:tavLst>
                                            <p:tav tm="0">
                                              <p:val>
                                                <p:strVal val="1+#ppt_w/2"/>
                                              </p:val>
                                            </p:tav>
                                            <p:tav tm="100000">
                                              <p:val>
                                                <p:strVal val="#ppt_x"/>
                                              </p:val>
                                            </p:tav>
                                          </p:tavLst>
                                        </p:anim>
                                        <p:anim calcmode="lin" valueType="num" p14:bounceEnd="60000">
                                          <p:cBhvr additive="base">
                                            <p:cTn id="12" dur="12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6" accel="12000" fill="hold" grpId="0" nodeType="withEffect" p14:presetBounceEnd="60000">
                                      <p:stCondLst>
                                        <p:cond delay="0"/>
                                      </p:stCondLst>
                                      <p:childTnLst>
                                        <p:set>
                                          <p:cBhvr>
                                            <p:cTn id="14" dur="1" fill="hold">
                                              <p:stCondLst>
                                                <p:cond delay="0"/>
                                              </p:stCondLst>
                                            </p:cTn>
                                            <p:tgtEl>
                                              <p:spTgt spid="103"/>
                                            </p:tgtEl>
                                            <p:attrNameLst>
                                              <p:attrName>style.visibility</p:attrName>
                                            </p:attrNameLst>
                                          </p:cBhvr>
                                          <p:to>
                                            <p:strVal val="visible"/>
                                          </p:to>
                                        </p:set>
                                        <p:anim calcmode="lin" valueType="num" p14:bounceEnd="60000">
                                          <p:cBhvr additive="base">
                                            <p:cTn id="15" dur="1250" fill="hold"/>
                                            <p:tgtEl>
                                              <p:spTgt spid="103"/>
                                            </p:tgtEl>
                                            <p:attrNameLst>
                                              <p:attrName>ppt_x</p:attrName>
                                            </p:attrNameLst>
                                          </p:cBhvr>
                                          <p:tavLst>
                                            <p:tav tm="0">
                                              <p:val>
                                                <p:strVal val="1+#ppt_w/2"/>
                                              </p:val>
                                            </p:tav>
                                            <p:tav tm="100000">
                                              <p:val>
                                                <p:strVal val="#ppt_x"/>
                                              </p:val>
                                            </p:tav>
                                          </p:tavLst>
                                        </p:anim>
                                        <p:anim calcmode="lin" valueType="num" p14:bounceEnd="60000">
                                          <p:cBhvr additive="base">
                                            <p:cTn id="16" dur="1250" fill="hold"/>
                                            <p:tgtEl>
                                              <p:spTgt spid="103"/>
                                            </p:tgtEl>
                                            <p:attrNameLst>
                                              <p:attrName>ppt_y</p:attrName>
                                            </p:attrNameLst>
                                          </p:cBhvr>
                                          <p:tavLst>
                                            <p:tav tm="0">
                                              <p:val>
                                                <p:strVal val="1+#ppt_h/2"/>
                                              </p:val>
                                            </p:tav>
                                            <p:tav tm="100000">
                                              <p:val>
                                                <p:strVal val="#ppt_y"/>
                                              </p:val>
                                            </p:tav>
                                          </p:tavLst>
                                        </p:anim>
                                      </p:childTnLst>
                                    </p:cTn>
                                  </p:par>
                                  <p:par>
                                    <p:cTn id="17" presetID="2" presetClass="entr" presetSubtype="6" accel="12000" fill="hold" grpId="0" nodeType="withEffect" p14:presetBounceEnd="60000">
                                      <p:stCondLst>
                                        <p:cond delay="0"/>
                                      </p:stCondLst>
                                      <p:childTnLst>
                                        <p:set>
                                          <p:cBhvr>
                                            <p:cTn id="18" dur="1" fill="hold">
                                              <p:stCondLst>
                                                <p:cond delay="0"/>
                                              </p:stCondLst>
                                            </p:cTn>
                                            <p:tgtEl>
                                              <p:spTgt spid="104"/>
                                            </p:tgtEl>
                                            <p:attrNameLst>
                                              <p:attrName>style.visibility</p:attrName>
                                            </p:attrNameLst>
                                          </p:cBhvr>
                                          <p:to>
                                            <p:strVal val="visible"/>
                                          </p:to>
                                        </p:set>
                                        <p:anim calcmode="lin" valueType="num" p14:bounceEnd="60000">
                                          <p:cBhvr additive="base">
                                            <p:cTn id="19" dur="1250" fill="hold"/>
                                            <p:tgtEl>
                                              <p:spTgt spid="104"/>
                                            </p:tgtEl>
                                            <p:attrNameLst>
                                              <p:attrName>ppt_x</p:attrName>
                                            </p:attrNameLst>
                                          </p:cBhvr>
                                          <p:tavLst>
                                            <p:tav tm="0">
                                              <p:val>
                                                <p:strVal val="1+#ppt_w/2"/>
                                              </p:val>
                                            </p:tav>
                                            <p:tav tm="100000">
                                              <p:val>
                                                <p:strVal val="#ppt_x"/>
                                              </p:val>
                                            </p:tav>
                                          </p:tavLst>
                                        </p:anim>
                                        <p:anim calcmode="lin" valueType="num" p14:bounceEnd="60000">
                                          <p:cBhvr additive="base">
                                            <p:cTn id="20" dur="1250" fill="hold"/>
                                            <p:tgtEl>
                                              <p:spTgt spid="104"/>
                                            </p:tgtEl>
                                            <p:attrNameLst>
                                              <p:attrName>ppt_y</p:attrName>
                                            </p:attrNameLst>
                                          </p:cBhvr>
                                          <p:tavLst>
                                            <p:tav tm="0">
                                              <p:val>
                                                <p:strVal val="1+#ppt_h/2"/>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1000"/>
                                            <p:tgtEl>
                                              <p:spTgt spid="89"/>
                                            </p:tgtEl>
                                          </p:cBhvr>
                                        </p:animEffect>
                                        <p:anim calcmode="lin" valueType="num">
                                          <p:cBhvr>
                                            <p:cTn id="24" dur="1000" fill="hold"/>
                                            <p:tgtEl>
                                              <p:spTgt spid="89"/>
                                            </p:tgtEl>
                                            <p:attrNameLst>
                                              <p:attrName>ppt_x</p:attrName>
                                            </p:attrNameLst>
                                          </p:cBhvr>
                                          <p:tavLst>
                                            <p:tav tm="0">
                                              <p:val>
                                                <p:strVal val="#ppt_x"/>
                                              </p:val>
                                            </p:tav>
                                            <p:tav tm="100000">
                                              <p:val>
                                                <p:strVal val="#ppt_x"/>
                                              </p:val>
                                            </p:tav>
                                          </p:tavLst>
                                        </p:anim>
                                        <p:anim calcmode="lin" valueType="num">
                                          <p:cBhvr>
                                            <p:cTn id="25" dur="1000" fill="hold"/>
                                            <p:tgtEl>
                                              <p:spTgt spid="89"/>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fade">
                                          <p:cBhvr>
                                            <p:cTn id="28" dur="1000"/>
                                            <p:tgtEl>
                                              <p:spTgt spid="90"/>
                                            </p:tgtEl>
                                          </p:cBhvr>
                                        </p:animEffect>
                                        <p:anim calcmode="lin" valueType="num">
                                          <p:cBhvr>
                                            <p:cTn id="29" dur="1000" fill="hold"/>
                                            <p:tgtEl>
                                              <p:spTgt spid="90"/>
                                            </p:tgtEl>
                                            <p:attrNameLst>
                                              <p:attrName>ppt_x</p:attrName>
                                            </p:attrNameLst>
                                          </p:cBhvr>
                                          <p:tavLst>
                                            <p:tav tm="0">
                                              <p:val>
                                                <p:strVal val="#ppt_x"/>
                                              </p:val>
                                            </p:tav>
                                            <p:tav tm="100000">
                                              <p:val>
                                                <p:strVal val="#ppt_x"/>
                                              </p:val>
                                            </p:tav>
                                          </p:tavLst>
                                        </p:anim>
                                        <p:anim calcmode="lin" valueType="num">
                                          <p:cBhvr>
                                            <p:cTn id="30" dur="1000" fill="hold"/>
                                            <p:tgtEl>
                                              <p:spTgt spid="90"/>
                                            </p:tgtEl>
                                            <p:attrNameLst>
                                              <p:attrName>ppt_y</p:attrName>
                                            </p:attrNameLst>
                                          </p:cBhvr>
                                          <p:tavLst>
                                            <p:tav tm="0">
                                              <p:val>
                                                <p:strVal val="#ppt_y-.1"/>
                                              </p:val>
                                            </p:tav>
                                            <p:tav tm="100000">
                                              <p:val>
                                                <p:strVal val="#ppt_y"/>
                                              </p:val>
                                            </p:tav>
                                          </p:tavLst>
                                        </p:anim>
                                      </p:childTnLst>
                                    </p:cTn>
                                  </p:par>
                                </p:childTnLst>
                              </p:cTn>
                            </p:par>
                            <p:par>
                              <p:cTn id="31" fill="hold">
                                <p:stCondLst>
                                  <p:cond delay="1250"/>
                                </p:stCondLst>
                                <p:childTnLst>
                                  <p:par>
                                    <p:cTn id="32" presetID="42" presetClass="entr" presetSubtype="0" fill="hold" grpId="0" nodeType="afterEffect">
                                      <p:stCondLst>
                                        <p:cond delay="0"/>
                                      </p:stCondLst>
                                      <p:childTnLst>
                                        <p:set>
                                          <p:cBhvr>
                                            <p:cTn id="33" dur="1" fill="hold">
                                              <p:stCondLst>
                                                <p:cond delay="0"/>
                                              </p:stCondLst>
                                            </p:cTn>
                                            <p:tgtEl>
                                              <p:spTgt spid="105">
                                                <p:txEl>
                                                  <p:pRg st="0" end="0"/>
                                                </p:txEl>
                                              </p:spTgt>
                                            </p:tgtEl>
                                            <p:attrNameLst>
                                              <p:attrName>style.visibility</p:attrName>
                                            </p:attrNameLst>
                                          </p:cBhvr>
                                          <p:to>
                                            <p:strVal val="visible"/>
                                          </p:to>
                                        </p:set>
                                        <p:animEffect transition="in" filter="fade">
                                          <p:cBhvr>
                                            <p:cTn id="34" dur="250"/>
                                            <p:tgtEl>
                                              <p:spTgt spid="105">
                                                <p:txEl>
                                                  <p:pRg st="0" end="0"/>
                                                </p:txEl>
                                              </p:spTgt>
                                            </p:tgtEl>
                                          </p:cBhvr>
                                        </p:animEffect>
                                        <p:anim calcmode="lin" valueType="num">
                                          <p:cBhvr>
                                            <p:cTn id="35" dur="250" fill="hold"/>
                                            <p:tgtEl>
                                              <p:spTgt spid="105">
                                                <p:txEl>
                                                  <p:pRg st="0" end="0"/>
                                                </p:txEl>
                                              </p:spTgt>
                                            </p:tgtEl>
                                            <p:attrNameLst>
                                              <p:attrName>ppt_x</p:attrName>
                                            </p:attrNameLst>
                                          </p:cBhvr>
                                          <p:tavLst>
                                            <p:tav tm="0">
                                              <p:val>
                                                <p:strVal val="#ppt_x"/>
                                              </p:val>
                                            </p:tav>
                                            <p:tav tm="100000">
                                              <p:val>
                                                <p:strVal val="#ppt_x"/>
                                              </p:val>
                                            </p:tav>
                                          </p:tavLst>
                                        </p:anim>
                                        <p:anim calcmode="lin" valueType="num">
                                          <p:cBhvr>
                                            <p:cTn id="36" dur="250" fill="hold"/>
                                            <p:tgtEl>
                                              <p:spTgt spid="105">
                                                <p:txEl>
                                                  <p:pRg st="0" end="0"/>
                                                </p:txEl>
                                              </p:spTgt>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42" presetClass="entr" presetSubtype="0" fill="hold" grpId="0" nodeType="afterEffect">
                                      <p:stCondLst>
                                        <p:cond delay="0"/>
                                      </p:stCondLst>
                                      <p:childTnLst>
                                        <p:set>
                                          <p:cBhvr>
                                            <p:cTn id="39" dur="1" fill="hold">
                                              <p:stCondLst>
                                                <p:cond delay="0"/>
                                              </p:stCondLst>
                                            </p:cTn>
                                            <p:tgtEl>
                                              <p:spTgt spid="111">
                                                <p:txEl>
                                                  <p:pRg st="0" end="0"/>
                                                </p:txEl>
                                              </p:spTgt>
                                            </p:tgtEl>
                                            <p:attrNameLst>
                                              <p:attrName>style.visibility</p:attrName>
                                            </p:attrNameLst>
                                          </p:cBhvr>
                                          <p:to>
                                            <p:strVal val="visible"/>
                                          </p:to>
                                        </p:set>
                                        <p:animEffect transition="in" filter="fade">
                                          <p:cBhvr>
                                            <p:cTn id="40" dur="250"/>
                                            <p:tgtEl>
                                              <p:spTgt spid="111">
                                                <p:txEl>
                                                  <p:pRg st="0" end="0"/>
                                                </p:txEl>
                                              </p:spTgt>
                                            </p:tgtEl>
                                          </p:cBhvr>
                                        </p:animEffect>
                                        <p:anim calcmode="lin" valueType="num">
                                          <p:cBhvr>
                                            <p:cTn id="41" dur="250" fill="hold"/>
                                            <p:tgtEl>
                                              <p:spTgt spid="111">
                                                <p:txEl>
                                                  <p:pRg st="0" end="0"/>
                                                </p:txEl>
                                              </p:spTgt>
                                            </p:tgtEl>
                                            <p:attrNameLst>
                                              <p:attrName>ppt_x</p:attrName>
                                            </p:attrNameLst>
                                          </p:cBhvr>
                                          <p:tavLst>
                                            <p:tav tm="0">
                                              <p:val>
                                                <p:strVal val="#ppt_x"/>
                                              </p:val>
                                            </p:tav>
                                            <p:tav tm="100000">
                                              <p:val>
                                                <p:strVal val="#ppt_x"/>
                                              </p:val>
                                            </p:tav>
                                          </p:tavLst>
                                        </p:anim>
                                        <p:anim calcmode="lin" valueType="num">
                                          <p:cBhvr>
                                            <p:cTn id="42" dur="250" fill="hold"/>
                                            <p:tgtEl>
                                              <p:spTgt spid="111">
                                                <p:txEl>
                                                  <p:pRg st="0" end="0"/>
                                                </p:txEl>
                                              </p:spTgt>
                                            </p:tgtEl>
                                            <p:attrNameLst>
                                              <p:attrName>ppt_y</p:attrName>
                                            </p:attrNameLst>
                                          </p:cBhvr>
                                          <p:tavLst>
                                            <p:tav tm="0">
                                              <p:val>
                                                <p:strVal val="#ppt_y+.1"/>
                                              </p:val>
                                            </p:tav>
                                            <p:tav tm="100000">
                                              <p:val>
                                                <p:strVal val="#ppt_y"/>
                                              </p:val>
                                            </p:tav>
                                          </p:tavLst>
                                        </p:anim>
                                      </p:childTnLst>
                                    </p:cTn>
                                  </p:par>
                                </p:childTnLst>
                              </p:cTn>
                            </p:par>
                            <p:par>
                              <p:cTn id="43" fill="hold">
                                <p:stCondLst>
                                  <p:cond delay="1750"/>
                                </p:stCondLst>
                                <p:childTnLst>
                                  <p:par>
                                    <p:cTn id="44" presetID="42" presetClass="entr" presetSubtype="0" fill="hold" grpId="0" nodeType="afterEffect">
                                      <p:stCondLst>
                                        <p:cond delay="0"/>
                                      </p:stCondLst>
                                      <p:childTnLst>
                                        <p:set>
                                          <p:cBhvr>
                                            <p:cTn id="45" dur="1" fill="hold">
                                              <p:stCondLst>
                                                <p:cond delay="0"/>
                                              </p:stCondLst>
                                            </p:cTn>
                                            <p:tgtEl>
                                              <p:spTgt spid="112">
                                                <p:txEl>
                                                  <p:pRg st="0" end="0"/>
                                                </p:txEl>
                                              </p:spTgt>
                                            </p:tgtEl>
                                            <p:attrNameLst>
                                              <p:attrName>style.visibility</p:attrName>
                                            </p:attrNameLst>
                                          </p:cBhvr>
                                          <p:to>
                                            <p:strVal val="visible"/>
                                          </p:to>
                                        </p:set>
                                        <p:animEffect transition="in" filter="fade">
                                          <p:cBhvr>
                                            <p:cTn id="46" dur="250"/>
                                            <p:tgtEl>
                                              <p:spTgt spid="112">
                                                <p:txEl>
                                                  <p:pRg st="0" end="0"/>
                                                </p:txEl>
                                              </p:spTgt>
                                            </p:tgtEl>
                                          </p:cBhvr>
                                        </p:animEffect>
                                        <p:anim calcmode="lin" valueType="num">
                                          <p:cBhvr>
                                            <p:cTn id="47" dur="250" fill="hold"/>
                                            <p:tgtEl>
                                              <p:spTgt spid="112">
                                                <p:txEl>
                                                  <p:pRg st="0" end="0"/>
                                                </p:txEl>
                                              </p:spTgt>
                                            </p:tgtEl>
                                            <p:attrNameLst>
                                              <p:attrName>ppt_x</p:attrName>
                                            </p:attrNameLst>
                                          </p:cBhvr>
                                          <p:tavLst>
                                            <p:tav tm="0">
                                              <p:val>
                                                <p:strVal val="#ppt_x"/>
                                              </p:val>
                                            </p:tav>
                                            <p:tav tm="100000">
                                              <p:val>
                                                <p:strVal val="#ppt_x"/>
                                              </p:val>
                                            </p:tav>
                                          </p:tavLst>
                                        </p:anim>
                                        <p:anim calcmode="lin" valueType="num">
                                          <p:cBhvr>
                                            <p:cTn id="48" dur="250" fill="hold"/>
                                            <p:tgtEl>
                                              <p:spTgt spid="1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p:bldP spid="3" grpId="0" animBg="1"/>
          <p:bldP spid="103" grpId="0" animBg="1"/>
          <p:bldP spid="104" grpId="0" animBg="1"/>
          <p:bldP spid="105" grpId="0" build="p"/>
          <p:bldP spid="111" grpId="0" build="p"/>
          <p:bldP spid="112" grpId="0" build="p"/>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6" accel="12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250" fill="hold"/>
                                            <p:tgtEl>
                                              <p:spTgt spid="3"/>
                                            </p:tgtEl>
                                            <p:attrNameLst>
                                              <p:attrName>ppt_x</p:attrName>
                                            </p:attrNameLst>
                                          </p:cBhvr>
                                          <p:tavLst>
                                            <p:tav tm="0">
                                              <p:val>
                                                <p:strVal val="1+#ppt_w/2"/>
                                              </p:val>
                                            </p:tav>
                                            <p:tav tm="100000">
                                              <p:val>
                                                <p:strVal val="#ppt_x"/>
                                              </p:val>
                                            </p:tav>
                                          </p:tavLst>
                                        </p:anim>
                                        <p:anim calcmode="lin" valueType="num">
                                          <p:cBhvr additive="base">
                                            <p:cTn id="12" dur="12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6" accel="12000" fill="hold" grpId="0" nodeType="withEffect">
                                      <p:stCondLst>
                                        <p:cond delay="0"/>
                                      </p:stCondLst>
                                      <p:childTnLst>
                                        <p:set>
                                          <p:cBhvr>
                                            <p:cTn id="14" dur="1" fill="hold">
                                              <p:stCondLst>
                                                <p:cond delay="0"/>
                                              </p:stCondLst>
                                            </p:cTn>
                                            <p:tgtEl>
                                              <p:spTgt spid="103"/>
                                            </p:tgtEl>
                                            <p:attrNameLst>
                                              <p:attrName>style.visibility</p:attrName>
                                            </p:attrNameLst>
                                          </p:cBhvr>
                                          <p:to>
                                            <p:strVal val="visible"/>
                                          </p:to>
                                        </p:set>
                                        <p:anim calcmode="lin" valueType="num">
                                          <p:cBhvr additive="base">
                                            <p:cTn id="15" dur="1250" fill="hold"/>
                                            <p:tgtEl>
                                              <p:spTgt spid="103"/>
                                            </p:tgtEl>
                                            <p:attrNameLst>
                                              <p:attrName>ppt_x</p:attrName>
                                            </p:attrNameLst>
                                          </p:cBhvr>
                                          <p:tavLst>
                                            <p:tav tm="0">
                                              <p:val>
                                                <p:strVal val="1+#ppt_w/2"/>
                                              </p:val>
                                            </p:tav>
                                            <p:tav tm="100000">
                                              <p:val>
                                                <p:strVal val="#ppt_x"/>
                                              </p:val>
                                            </p:tav>
                                          </p:tavLst>
                                        </p:anim>
                                        <p:anim calcmode="lin" valueType="num">
                                          <p:cBhvr additive="base">
                                            <p:cTn id="16" dur="1250" fill="hold"/>
                                            <p:tgtEl>
                                              <p:spTgt spid="103"/>
                                            </p:tgtEl>
                                            <p:attrNameLst>
                                              <p:attrName>ppt_y</p:attrName>
                                            </p:attrNameLst>
                                          </p:cBhvr>
                                          <p:tavLst>
                                            <p:tav tm="0">
                                              <p:val>
                                                <p:strVal val="1+#ppt_h/2"/>
                                              </p:val>
                                            </p:tav>
                                            <p:tav tm="100000">
                                              <p:val>
                                                <p:strVal val="#ppt_y"/>
                                              </p:val>
                                            </p:tav>
                                          </p:tavLst>
                                        </p:anim>
                                      </p:childTnLst>
                                    </p:cTn>
                                  </p:par>
                                  <p:par>
                                    <p:cTn id="17" presetID="2" presetClass="entr" presetSubtype="6" accel="12000"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anim calcmode="lin" valueType="num">
                                          <p:cBhvr additive="base">
                                            <p:cTn id="19" dur="1250" fill="hold"/>
                                            <p:tgtEl>
                                              <p:spTgt spid="104"/>
                                            </p:tgtEl>
                                            <p:attrNameLst>
                                              <p:attrName>ppt_x</p:attrName>
                                            </p:attrNameLst>
                                          </p:cBhvr>
                                          <p:tavLst>
                                            <p:tav tm="0">
                                              <p:val>
                                                <p:strVal val="1+#ppt_w/2"/>
                                              </p:val>
                                            </p:tav>
                                            <p:tav tm="100000">
                                              <p:val>
                                                <p:strVal val="#ppt_x"/>
                                              </p:val>
                                            </p:tav>
                                          </p:tavLst>
                                        </p:anim>
                                        <p:anim calcmode="lin" valueType="num">
                                          <p:cBhvr additive="base">
                                            <p:cTn id="20" dur="1250" fill="hold"/>
                                            <p:tgtEl>
                                              <p:spTgt spid="104"/>
                                            </p:tgtEl>
                                            <p:attrNameLst>
                                              <p:attrName>ppt_y</p:attrName>
                                            </p:attrNameLst>
                                          </p:cBhvr>
                                          <p:tavLst>
                                            <p:tav tm="0">
                                              <p:val>
                                                <p:strVal val="1+#ppt_h/2"/>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1000"/>
                                            <p:tgtEl>
                                              <p:spTgt spid="89"/>
                                            </p:tgtEl>
                                          </p:cBhvr>
                                        </p:animEffect>
                                        <p:anim calcmode="lin" valueType="num">
                                          <p:cBhvr>
                                            <p:cTn id="24" dur="1000" fill="hold"/>
                                            <p:tgtEl>
                                              <p:spTgt spid="89"/>
                                            </p:tgtEl>
                                            <p:attrNameLst>
                                              <p:attrName>ppt_x</p:attrName>
                                            </p:attrNameLst>
                                          </p:cBhvr>
                                          <p:tavLst>
                                            <p:tav tm="0">
                                              <p:val>
                                                <p:strVal val="#ppt_x"/>
                                              </p:val>
                                            </p:tav>
                                            <p:tav tm="100000">
                                              <p:val>
                                                <p:strVal val="#ppt_x"/>
                                              </p:val>
                                            </p:tav>
                                          </p:tavLst>
                                        </p:anim>
                                        <p:anim calcmode="lin" valueType="num">
                                          <p:cBhvr>
                                            <p:cTn id="25" dur="1000" fill="hold"/>
                                            <p:tgtEl>
                                              <p:spTgt spid="89"/>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fade">
                                          <p:cBhvr>
                                            <p:cTn id="28" dur="1000"/>
                                            <p:tgtEl>
                                              <p:spTgt spid="90"/>
                                            </p:tgtEl>
                                          </p:cBhvr>
                                        </p:animEffect>
                                        <p:anim calcmode="lin" valueType="num">
                                          <p:cBhvr>
                                            <p:cTn id="29" dur="1000" fill="hold"/>
                                            <p:tgtEl>
                                              <p:spTgt spid="90"/>
                                            </p:tgtEl>
                                            <p:attrNameLst>
                                              <p:attrName>ppt_x</p:attrName>
                                            </p:attrNameLst>
                                          </p:cBhvr>
                                          <p:tavLst>
                                            <p:tav tm="0">
                                              <p:val>
                                                <p:strVal val="#ppt_x"/>
                                              </p:val>
                                            </p:tav>
                                            <p:tav tm="100000">
                                              <p:val>
                                                <p:strVal val="#ppt_x"/>
                                              </p:val>
                                            </p:tav>
                                          </p:tavLst>
                                        </p:anim>
                                        <p:anim calcmode="lin" valueType="num">
                                          <p:cBhvr>
                                            <p:cTn id="30" dur="1000" fill="hold"/>
                                            <p:tgtEl>
                                              <p:spTgt spid="90"/>
                                            </p:tgtEl>
                                            <p:attrNameLst>
                                              <p:attrName>ppt_y</p:attrName>
                                            </p:attrNameLst>
                                          </p:cBhvr>
                                          <p:tavLst>
                                            <p:tav tm="0">
                                              <p:val>
                                                <p:strVal val="#ppt_y-.1"/>
                                              </p:val>
                                            </p:tav>
                                            <p:tav tm="100000">
                                              <p:val>
                                                <p:strVal val="#ppt_y"/>
                                              </p:val>
                                            </p:tav>
                                          </p:tavLst>
                                        </p:anim>
                                      </p:childTnLst>
                                    </p:cTn>
                                  </p:par>
                                </p:childTnLst>
                              </p:cTn>
                            </p:par>
                            <p:par>
                              <p:cTn id="31" fill="hold">
                                <p:stCondLst>
                                  <p:cond delay="1250"/>
                                </p:stCondLst>
                                <p:childTnLst>
                                  <p:par>
                                    <p:cTn id="32" presetID="42" presetClass="entr" presetSubtype="0" fill="hold" grpId="0" nodeType="afterEffect">
                                      <p:stCondLst>
                                        <p:cond delay="0"/>
                                      </p:stCondLst>
                                      <p:childTnLst>
                                        <p:set>
                                          <p:cBhvr>
                                            <p:cTn id="33" dur="1" fill="hold">
                                              <p:stCondLst>
                                                <p:cond delay="0"/>
                                              </p:stCondLst>
                                            </p:cTn>
                                            <p:tgtEl>
                                              <p:spTgt spid="105">
                                                <p:txEl>
                                                  <p:pRg st="0" end="0"/>
                                                </p:txEl>
                                              </p:spTgt>
                                            </p:tgtEl>
                                            <p:attrNameLst>
                                              <p:attrName>style.visibility</p:attrName>
                                            </p:attrNameLst>
                                          </p:cBhvr>
                                          <p:to>
                                            <p:strVal val="visible"/>
                                          </p:to>
                                        </p:set>
                                        <p:animEffect transition="in" filter="fade">
                                          <p:cBhvr>
                                            <p:cTn id="34" dur="250"/>
                                            <p:tgtEl>
                                              <p:spTgt spid="105">
                                                <p:txEl>
                                                  <p:pRg st="0" end="0"/>
                                                </p:txEl>
                                              </p:spTgt>
                                            </p:tgtEl>
                                          </p:cBhvr>
                                        </p:animEffect>
                                        <p:anim calcmode="lin" valueType="num">
                                          <p:cBhvr>
                                            <p:cTn id="35" dur="250" fill="hold"/>
                                            <p:tgtEl>
                                              <p:spTgt spid="105">
                                                <p:txEl>
                                                  <p:pRg st="0" end="0"/>
                                                </p:txEl>
                                              </p:spTgt>
                                            </p:tgtEl>
                                            <p:attrNameLst>
                                              <p:attrName>ppt_x</p:attrName>
                                            </p:attrNameLst>
                                          </p:cBhvr>
                                          <p:tavLst>
                                            <p:tav tm="0">
                                              <p:val>
                                                <p:strVal val="#ppt_x"/>
                                              </p:val>
                                            </p:tav>
                                            <p:tav tm="100000">
                                              <p:val>
                                                <p:strVal val="#ppt_x"/>
                                              </p:val>
                                            </p:tav>
                                          </p:tavLst>
                                        </p:anim>
                                        <p:anim calcmode="lin" valueType="num">
                                          <p:cBhvr>
                                            <p:cTn id="36" dur="250" fill="hold"/>
                                            <p:tgtEl>
                                              <p:spTgt spid="105">
                                                <p:txEl>
                                                  <p:pRg st="0" end="0"/>
                                                </p:txEl>
                                              </p:spTgt>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42" presetClass="entr" presetSubtype="0" fill="hold" grpId="0" nodeType="afterEffect">
                                      <p:stCondLst>
                                        <p:cond delay="0"/>
                                      </p:stCondLst>
                                      <p:childTnLst>
                                        <p:set>
                                          <p:cBhvr>
                                            <p:cTn id="39" dur="1" fill="hold">
                                              <p:stCondLst>
                                                <p:cond delay="0"/>
                                              </p:stCondLst>
                                            </p:cTn>
                                            <p:tgtEl>
                                              <p:spTgt spid="111">
                                                <p:txEl>
                                                  <p:pRg st="0" end="0"/>
                                                </p:txEl>
                                              </p:spTgt>
                                            </p:tgtEl>
                                            <p:attrNameLst>
                                              <p:attrName>style.visibility</p:attrName>
                                            </p:attrNameLst>
                                          </p:cBhvr>
                                          <p:to>
                                            <p:strVal val="visible"/>
                                          </p:to>
                                        </p:set>
                                        <p:animEffect transition="in" filter="fade">
                                          <p:cBhvr>
                                            <p:cTn id="40" dur="250"/>
                                            <p:tgtEl>
                                              <p:spTgt spid="111">
                                                <p:txEl>
                                                  <p:pRg st="0" end="0"/>
                                                </p:txEl>
                                              </p:spTgt>
                                            </p:tgtEl>
                                          </p:cBhvr>
                                        </p:animEffect>
                                        <p:anim calcmode="lin" valueType="num">
                                          <p:cBhvr>
                                            <p:cTn id="41" dur="250" fill="hold"/>
                                            <p:tgtEl>
                                              <p:spTgt spid="111">
                                                <p:txEl>
                                                  <p:pRg st="0" end="0"/>
                                                </p:txEl>
                                              </p:spTgt>
                                            </p:tgtEl>
                                            <p:attrNameLst>
                                              <p:attrName>ppt_x</p:attrName>
                                            </p:attrNameLst>
                                          </p:cBhvr>
                                          <p:tavLst>
                                            <p:tav tm="0">
                                              <p:val>
                                                <p:strVal val="#ppt_x"/>
                                              </p:val>
                                            </p:tav>
                                            <p:tav tm="100000">
                                              <p:val>
                                                <p:strVal val="#ppt_x"/>
                                              </p:val>
                                            </p:tav>
                                          </p:tavLst>
                                        </p:anim>
                                        <p:anim calcmode="lin" valueType="num">
                                          <p:cBhvr>
                                            <p:cTn id="42" dur="250" fill="hold"/>
                                            <p:tgtEl>
                                              <p:spTgt spid="111">
                                                <p:txEl>
                                                  <p:pRg st="0" end="0"/>
                                                </p:txEl>
                                              </p:spTgt>
                                            </p:tgtEl>
                                            <p:attrNameLst>
                                              <p:attrName>ppt_y</p:attrName>
                                            </p:attrNameLst>
                                          </p:cBhvr>
                                          <p:tavLst>
                                            <p:tav tm="0">
                                              <p:val>
                                                <p:strVal val="#ppt_y+.1"/>
                                              </p:val>
                                            </p:tav>
                                            <p:tav tm="100000">
                                              <p:val>
                                                <p:strVal val="#ppt_y"/>
                                              </p:val>
                                            </p:tav>
                                          </p:tavLst>
                                        </p:anim>
                                      </p:childTnLst>
                                    </p:cTn>
                                  </p:par>
                                </p:childTnLst>
                              </p:cTn>
                            </p:par>
                            <p:par>
                              <p:cTn id="43" fill="hold">
                                <p:stCondLst>
                                  <p:cond delay="1750"/>
                                </p:stCondLst>
                                <p:childTnLst>
                                  <p:par>
                                    <p:cTn id="44" presetID="42" presetClass="entr" presetSubtype="0" fill="hold" grpId="0" nodeType="afterEffect">
                                      <p:stCondLst>
                                        <p:cond delay="0"/>
                                      </p:stCondLst>
                                      <p:childTnLst>
                                        <p:set>
                                          <p:cBhvr>
                                            <p:cTn id="45" dur="1" fill="hold">
                                              <p:stCondLst>
                                                <p:cond delay="0"/>
                                              </p:stCondLst>
                                            </p:cTn>
                                            <p:tgtEl>
                                              <p:spTgt spid="112">
                                                <p:txEl>
                                                  <p:pRg st="0" end="0"/>
                                                </p:txEl>
                                              </p:spTgt>
                                            </p:tgtEl>
                                            <p:attrNameLst>
                                              <p:attrName>style.visibility</p:attrName>
                                            </p:attrNameLst>
                                          </p:cBhvr>
                                          <p:to>
                                            <p:strVal val="visible"/>
                                          </p:to>
                                        </p:set>
                                        <p:animEffect transition="in" filter="fade">
                                          <p:cBhvr>
                                            <p:cTn id="46" dur="250"/>
                                            <p:tgtEl>
                                              <p:spTgt spid="112">
                                                <p:txEl>
                                                  <p:pRg st="0" end="0"/>
                                                </p:txEl>
                                              </p:spTgt>
                                            </p:tgtEl>
                                          </p:cBhvr>
                                        </p:animEffect>
                                        <p:anim calcmode="lin" valueType="num">
                                          <p:cBhvr>
                                            <p:cTn id="47" dur="250" fill="hold"/>
                                            <p:tgtEl>
                                              <p:spTgt spid="112">
                                                <p:txEl>
                                                  <p:pRg st="0" end="0"/>
                                                </p:txEl>
                                              </p:spTgt>
                                            </p:tgtEl>
                                            <p:attrNameLst>
                                              <p:attrName>ppt_x</p:attrName>
                                            </p:attrNameLst>
                                          </p:cBhvr>
                                          <p:tavLst>
                                            <p:tav tm="0">
                                              <p:val>
                                                <p:strVal val="#ppt_x"/>
                                              </p:val>
                                            </p:tav>
                                            <p:tav tm="100000">
                                              <p:val>
                                                <p:strVal val="#ppt_x"/>
                                              </p:val>
                                            </p:tav>
                                          </p:tavLst>
                                        </p:anim>
                                        <p:anim calcmode="lin" valueType="num">
                                          <p:cBhvr>
                                            <p:cTn id="48" dur="250" fill="hold"/>
                                            <p:tgtEl>
                                              <p:spTgt spid="1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p:bldP spid="3" grpId="0" animBg="1"/>
          <p:bldP spid="103" grpId="0" animBg="1"/>
          <p:bldP spid="104" grpId="0" animBg="1"/>
          <p:bldP spid="105" grpId="0" build="p"/>
          <p:bldP spid="111" grpId="0" build="p"/>
          <p:bldP spid="112" grpId="0" build="p"/>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F8F5C8"/>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8FB1647C-D53C-4071-B24F-1B06C72E90AF}"/>
              </a:ext>
            </a:extLst>
          </p:cNvPr>
          <p:cNvSpPr/>
          <p:nvPr/>
        </p:nvSpPr>
        <p:spPr>
          <a:xfrm>
            <a:off x="3930734" y="0"/>
            <a:ext cx="150916" cy="6858001"/>
          </a:xfrm>
          <a:prstGeom prst="rect">
            <a:avLst/>
          </a:prstGeom>
          <a:solidFill>
            <a:srgbClr val="ECE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1DF343CF-C93E-4F0B-B7E5-6D1BC78A2951}"/>
              </a:ext>
            </a:extLst>
          </p:cNvPr>
          <p:cNvSpPr/>
          <p:nvPr/>
        </p:nvSpPr>
        <p:spPr>
          <a:xfrm>
            <a:off x="3930734" y="2458117"/>
            <a:ext cx="150916" cy="802610"/>
          </a:xfrm>
          <a:prstGeom prst="roundRect">
            <a:avLst>
              <a:gd name="adj" fmla="val 48809"/>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B28A9BF-71F0-4AA2-9B28-4B51868A9A01}"/>
              </a:ext>
            </a:extLst>
          </p:cNvPr>
          <p:cNvSpPr/>
          <p:nvPr/>
        </p:nvSpPr>
        <p:spPr>
          <a:xfrm>
            <a:off x="0" y="0"/>
            <a:ext cx="12192000" cy="496957"/>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99CFBD9-5ACE-4F9B-A6FD-258916DF9660}"/>
              </a:ext>
            </a:extLst>
          </p:cNvPr>
          <p:cNvSpPr/>
          <p:nvPr/>
        </p:nvSpPr>
        <p:spPr>
          <a:xfrm>
            <a:off x="10734261" y="129208"/>
            <a:ext cx="238539" cy="238539"/>
          </a:xfrm>
          <a:prstGeom prst="ellipse">
            <a:avLst/>
          </a:prstGeom>
          <a:solidFill>
            <a:srgbClr val="E2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647C7CA-B268-4211-8EFD-291E8034778F}"/>
              </a:ext>
            </a:extLst>
          </p:cNvPr>
          <p:cNvSpPr/>
          <p:nvPr/>
        </p:nvSpPr>
        <p:spPr>
          <a:xfrm>
            <a:off x="11188851" y="129207"/>
            <a:ext cx="238539" cy="238539"/>
          </a:xfrm>
          <a:prstGeom prst="ellipse">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FDF875F5-2596-4AC4-9F9F-4B456D3CBC65}"/>
              </a:ext>
            </a:extLst>
          </p:cNvPr>
          <p:cNvSpPr/>
          <p:nvPr/>
        </p:nvSpPr>
        <p:spPr>
          <a:xfrm>
            <a:off x="11643441" y="129206"/>
            <a:ext cx="238539" cy="238539"/>
          </a:xfrm>
          <a:prstGeom prst="ellipse">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EA6B98E5-14A4-4E06-8A93-5AF5805DAD90}"/>
              </a:ext>
            </a:extLst>
          </p:cNvPr>
          <p:cNvSpPr/>
          <p:nvPr/>
        </p:nvSpPr>
        <p:spPr>
          <a:xfrm>
            <a:off x="8035" y="-1"/>
            <a:ext cx="966000" cy="496957"/>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Minus Sign 292">
            <a:extLst>
              <a:ext uri="{FF2B5EF4-FFF2-40B4-BE49-F238E27FC236}">
                <a16:creationId xmlns:a16="http://schemas.microsoft.com/office/drawing/2014/main" id="{2D60050F-60BF-4FDD-8FFD-004B284DB85B}"/>
              </a:ext>
            </a:extLst>
          </p:cNvPr>
          <p:cNvSpPr/>
          <p:nvPr/>
        </p:nvSpPr>
        <p:spPr>
          <a:xfrm>
            <a:off x="215948" y="15257"/>
            <a:ext cx="466436" cy="466436"/>
          </a:xfrm>
          <a:prstGeom prst="mathMinus">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9" name="Group 378">
            <a:extLst>
              <a:ext uri="{FF2B5EF4-FFF2-40B4-BE49-F238E27FC236}">
                <a16:creationId xmlns:a16="http://schemas.microsoft.com/office/drawing/2014/main" id="{DEC43937-E9A3-44AB-BE87-8BC8453EEDA6}"/>
              </a:ext>
            </a:extLst>
          </p:cNvPr>
          <p:cNvGrpSpPr/>
          <p:nvPr/>
        </p:nvGrpSpPr>
        <p:grpSpPr>
          <a:xfrm>
            <a:off x="651135" y="975355"/>
            <a:ext cx="605196" cy="533211"/>
            <a:chOff x="544466" y="951247"/>
            <a:chExt cx="776745" cy="684355"/>
          </a:xfrm>
        </p:grpSpPr>
        <p:sp>
          <p:nvSpPr>
            <p:cNvPr id="299" name="Rectangle: Rounded Corners 298">
              <a:extLst>
                <a:ext uri="{FF2B5EF4-FFF2-40B4-BE49-F238E27FC236}">
                  <a16:creationId xmlns:a16="http://schemas.microsoft.com/office/drawing/2014/main" id="{0BA829E3-0888-4ECD-A549-49948740A0B9}"/>
                </a:ext>
              </a:extLst>
            </p:cNvPr>
            <p:cNvSpPr/>
            <p:nvPr/>
          </p:nvSpPr>
          <p:spPr>
            <a:xfrm>
              <a:off x="546173" y="951247"/>
              <a:ext cx="497641" cy="34723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Rounded Corners 299">
              <a:extLst>
                <a:ext uri="{FF2B5EF4-FFF2-40B4-BE49-F238E27FC236}">
                  <a16:creationId xmlns:a16="http://schemas.microsoft.com/office/drawing/2014/main" id="{F10690A7-0B10-423D-955C-350672DA6565}"/>
                </a:ext>
              </a:extLst>
            </p:cNvPr>
            <p:cNvSpPr/>
            <p:nvPr/>
          </p:nvSpPr>
          <p:spPr>
            <a:xfrm>
              <a:off x="544466" y="1084746"/>
              <a:ext cx="776745" cy="5508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7" name="Group 346">
            <a:extLst>
              <a:ext uri="{FF2B5EF4-FFF2-40B4-BE49-F238E27FC236}">
                <a16:creationId xmlns:a16="http://schemas.microsoft.com/office/drawing/2014/main" id="{41018A3E-FF8A-4429-BC30-9E4FD758AD98}"/>
              </a:ext>
            </a:extLst>
          </p:cNvPr>
          <p:cNvGrpSpPr/>
          <p:nvPr/>
        </p:nvGrpSpPr>
        <p:grpSpPr>
          <a:xfrm>
            <a:off x="9835498" y="6066278"/>
            <a:ext cx="611940" cy="539153"/>
            <a:chOff x="9883664" y="6193794"/>
            <a:chExt cx="611940" cy="539153"/>
          </a:xfrm>
        </p:grpSpPr>
        <p:grpSp>
          <p:nvGrpSpPr>
            <p:cNvPr id="348" name="Group 347">
              <a:extLst>
                <a:ext uri="{FF2B5EF4-FFF2-40B4-BE49-F238E27FC236}">
                  <a16:creationId xmlns:a16="http://schemas.microsoft.com/office/drawing/2014/main" id="{2DD0F66E-3F8A-4471-84AE-9DDF264466F5}"/>
                </a:ext>
              </a:extLst>
            </p:cNvPr>
            <p:cNvGrpSpPr/>
            <p:nvPr/>
          </p:nvGrpSpPr>
          <p:grpSpPr>
            <a:xfrm>
              <a:off x="9883664" y="6193794"/>
              <a:ext cx="611940" cy="539153"/>
              <a:chOff x="484952" y="709037"/>
              <a:chExt cx="874321" cy="770326"/>
            </a:xfrm>
          </p:grpSpPr>
          <p:sp>
            <p:nvSpPr>
              <p:cNvPr id="350" name="Rectangle: Rounded Corners 349">
                <a:extLst>
                  <a:ext uri="{FF2B5EF4-FFF2-40B4-BE49-F238E27FC236}">
                    <a16:creationId xmlns:a16="http://schemas.microsoft.com/office/drawing/2014/main" id="{6C34B6C2-BDF5-4304-A8FA-CFBAE89A0BD7}"/>
                  </a:ext>
                </a:extLst>
              </p:cNvPr>
              <p:cNvSpPr/>
              <p:nvPr/>
            </p:nvSpPr>
            <p:spPr>
              <a:xfrm>
                <a:off x="486874" y="709037"/>
                <a:ext cx="560155" cy="39085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Rounded Corners 350">
                <a:extLst>
                  <a:ext uri="{FF2B5EF4-FFF2-40B4-BE49-F238E27FC236}">
                    <a16:creationId xmlns:a16="http://schemas.microsoft.com/office/drawing/2014/main" id="{6675A7AE-1FBB-4C48-96EE-CCD3A97B46B4}"/>
                  </a:ext>
                </a:extLst>
              </p:cNvPr>
              <p:cNvSpPr/>
              <p:nvPr/>
            </p:nvSpPr>
            <p:spPr>
              <a:xfrm>
                <a:off x="484952" y="859307"/>
                <a:ext cx="874321" cy="6200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9" name="Picture 348">
              <a:hlinkClick r:id="rId2" action="ppaction://hlinksldjump"/>
              <a:extLst>
                <a:ext uri="{FF2B5EF4-FFF2-40B4-BE49-F238E27FC236}">
                  <a16:creationId xmlns:a16="http://schemas.microsoft.com/office/drawing/2014/main" id="{0DC8972D-B849-4A54-BE1A-AC601A0E3280}"/>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83114" y="6336567"/>
              <a:ext cx="391286" cy="391286"/>
            </a:xfrm>
            <a:prstGeom prst="rect">
              <a:avLst/>
            </a:prstGeom>
          </p:spPr>
        </p:pic>
      </p:grpSp>
      <p:grpSp>
        <p:nvGrpSpPr>
          <p:cNvPr id="352" name="Group 351">
            <a:extLst>
              <a:ext uri="{FF2B5EF4-FFF2-40B4-BE49-F238E27FC236}">
                <a16:creationId xmlns:a16="http://schemas.microsoft.com/office/drawing/2014/main" id="{98510A99-26D1-4162-BB4E-03BDE9A4CECD}"/>
              </a:ext>
            </a:extLst>
          </p:cNvPr>
          <p:cNvGrpSpPr/>
          <p:nvPr/>
        </p:nvGrpSpPr>
        <p:grpSpPr>
          <a:xfrm>
            <a:off x="10739522" y="6072500"/>
            <a:ext cx="611940" cy="539153"/>
            <a:chOff x="10787688" y="6200016"/>
            <a:chExt cx="611940" cy="539153"/>
          </a:xfrm>
        </p:grpSpPr>
        <p:grpSp>
          <p:nvGrpSpPr>
            <p:cNvPr id="353" name="Group 352">
              <a:extLst>
                <a:ext uri="{FF2B5EF4-FFF2-40B4-BE49-F238E27FC236}">
                  <a16:creationId xmlns:a16="http://schemas.microsoft.com/office/drawing/2014/main" id="{8E401754-9C0A-4881-ADCD-D9C0AB3E7DFE}"/>
                </a:ext>
              </a:extLst>
            </p:cNvPr>
            <p:cNvGrpSpPr/>
            <p:nvPr/>
          </p:nvGrpSpPr>
          <p:grpSpPr>
            <a:xfrm>
              <a:off x="10787688" y="6200016"/>
              <a:ext cx="611940" cy="539153"/>
              <a:chOff x="503911" y="1189107"/>
              <a:chExt cx="621236" cy="547344"/>
            </a:xfrm>
          </p:grpSpPr>
          <p:sp>
            <p:nvSpPr>
              <p:cNvPr id="355" name="Rectangle: Rounded Corners 354">
                <a:extLst>
                  <a:ext uri="{FF2B5EF4-FFF2-40B4-BE49-F238E27FC236}">
                    <a16:creationId xmlns:a16="http://schemas.microsoft.com/office/drawing/2014/main" id="{C7883F34-B4F6-46B6-B145-D552E1F699F6}"/>
                  </a:ext>
                </a:extLst>
              </p:cNvPr>
              <p:cNvSpPr/>
              <p:nvPr/>
            </p:nvSpPr>
            <p:spPr>
              <a:xfrm>
                <a:off x="505277" y="1189107"/>
                <a:ext cx="398010" cy="277717"/>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Rounded Corners 355">
                <a:extLst>
                  <a:ext uri="{FF2B5EF4-FFF2-40B4-BE49-F238E27FC236}">
                    <a16:creationId xmlns:a16="http://schemas.microsoft.com/office/drawing/2014/main" id="{1AA022E6-AB8A-46AD-A710-7BEB27B8C182}"/>
                  </a:ext>
                </a:extLst>
              </p:cNvPr>
              <p:cNvSpPr/>
              <p:nvPr/>
            </p:nvSpPr>
            <p:spPr>
              <a:xfrm>
                <a:off x="503911" y="1295879"/>
                <a:ext cx="621236" cy="44057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4" name="Picture 353">
              <a:hlinkClick r:id="rId4" action="ppaction://hlinksldjump"/>
              <a:extLst>
                <a:ext uri="{FF2B5EF4-FFF2-40B4-BE49-F238E27FC236}">
                  <a16:creationId xmlns:a16="http://schemas.microsoft.com/office/drawing/2014/main" id="{A2D4FC95-7363-4C85-B814-2EBF623FC08D}"/>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905213" y="6334004"/>
              <a:ext cx="351752" cy="351752"/>
            </a:xfrm>
            <a:prstGeom prst="rect">
              <a:avLst/>
            </a:prstGeom>
          </p:spPr>
        </p:pic>
      </p:grpSp>
      <p:sp>
        <p:nvSpPr>
          <p:cNvPr id="388" name="Freeform: Shape 387">
            <a:hlinkClick r:id="rId6" action="ppaction://hlinksldjump"/>
            <a:extLst>
              <a:ext uri="{FF2B5EF4-FFF2-40B4-BE49-F238E27FC236}">
                <a16:creationId xmlns:a16="http://schemas.microsoft.com/office/drawing/2014/main" id="{181D27F6-51CB-4906-B85C-C24A7CD773ED}"/>
              </a:ext>
            </a:extLst>
          </p:cNvPr>
          <p:cNvSpPr/>
          <p:nvPr/>
        </p:nvSpPr>
        <p:spPr>
          <a:xfrm rot="19427661" flipH="1">
            <a:off x="321915" y="1968258"/>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80" name="Group 379">
            <a:extLst>
              <a:ext uri="{FF2B5EF4-FFF2-40B4-BE49-F238E27FC236}">
                <a16:creationId xmlns:a16="http://schemas.microsoft.com/office/drawing/2014/main" id="{AAA51F0E-D55A-4375-B480-E168C4A530E0}"/>
              </a:ext>
            </a:extLst>
          </p:cNvPr>
          <p:cNvGrpSpPr/>
          <p:nvPr/>
        </p:nvGrpSpPr>
        <p:grpSpPr>
          <a:xfrm>
            <a:off x="683357" y="1924906"/>
            <a:ext cx="605196" cy="533211"/>
            <a:chOff x="2900587" y="1705210"/>
            <a:chExt cx="776744" cy="684354"/>
          </a:xfrm>
        </p:grpSpPr>
        <p:sp>
          <p:nvSpPr>
            <p:cNvPr id="302" name="Rectangle: Rounded Corners 301">
              <a:extLst>
                <a:ext uri="{FF2B5EF4-FFF2-40B4-BE49-F238E27FC236}">
                  <a16:creationId xmlns:a16="http://schemas.microsoft.com/office/drawing/2014/main" id="{23DE5F54-C220-45E4-97B2-B431DF25D11C}"/>
                </a:ext>
              </a:extLst>
            </p:cNvPr>
            <p:cNvSpPr/>
            <p:nvPr/>
          </p:nvSpPr>
          <p:spPr>
            <a:xfrm>
              <a:off x="2902295" y="1705210"/>
              <a:ext cx="497640" cy="347235"/>
            </a:xfrm>
            <a:prstGeom prst="roundRect">
              <a:avLst/>
            </a:prstGeom>
            <a:solidFill>
              <a:srgbClr val="D9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Rounded Corners 302">
              <a:extLst>
                <a:ext uri="{FF2B5EF4-FFF2-40B4-BE49-F238E27FC236}">
                  <a16:creationId xmlns:a16="http://schemas.microsoft.com/office/drawing/2014/main" id="{2C45E605-E4E3-445D-978E-78CE376FECFE}"/>
                </a:ext>
              </a:extLst>
            </p:cNvPr>
            <p:cNvSpPr/>
            <p:nvPr/>
          </p:nvSpPr>
          <p:spPr>
            <a:xfrm>
              <a:off x="2900587" y="1838708"/>
              <a:ext cx="776744" cy="550856"/>
            </a:xfrm>
            <a:prstGeom prst="roundRect">
              <a:avLst>
                <a:gd name="adj" fmla="val 20756"/>
              </a:avLst>
            </a:prstGeom>
            <a:solidFill>
              <a:srgbClr val="AD8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0" name="Freeform: Shape 389">
            <a:hlinkClick r:id="rId7" action="ppaction://hlinksldjump"/>
            <a:extLst>
              <a:ext uri="{FF2B5EF4-FFF2-40B4-BE49-F238E27FC236}">
                <a16:creationId xmlns:a16="http://schemas.microsoft.com/office/drawing/2014/main" id="{577E30DB-48C0-4219-A373-41395BFF2BC2}"/>
              </a:ext>
            </a:extLst>
          </p:cNvPr>
          <p:cNvSpPr/>
          <p:nvPr/>
        </p:nvSpPr>
        <p:spPr>
          <a:xfrm rot="14261209" flipH="1">
            <a:off x="177006" y="119840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 name="Group 4">
            <a:extLst>
              <a:ext uri="{FF2B5EF4-FFF2-40B4-BE49-F238E27FC236}">
                <a16:creationId xmlns:a16="http://schemas.microsoft.com/office/drawing/2014/main" id="{8B8976F1-B373-4159-8D7E-1627E8C8A260}"/>
              </a:ext>
            </a:extLst>
          </p:cNvPr>
          <p:cNvGrpSpPr/>
          <p:nvPr/>
        </p:nvGrpSpPr>
        <p:grpSpPr>
          <a:xfrm>
            <a:off x="1382987" y="952284"/>
            <a:ext cx="1542410" cy="679537"/>
            <a:chOff x="1382987" y="952284"/>
            <a:chExt cx="1542410" cy="679537"/>
          </a:xfrm>
        </p:grpSpPr>
        <p:sp>
          <p:nvSpPr>
            <p:cNvPr id="675" name="TextBox 674">
              <a:extLst>
                <a:ext uri="{FF2B5EF4-FFF2-40B4-BE49-F238E27FC236}">
                  <a16:creationId xmlns:a16="http://schemas.microsoft.com/office/drawing/2014/main" id="{AF5CD29A-9408-496B-A2CE-E6A72902C406}"/>
                </a:ext>
              </a:extLst>
            </p:cNvPr>
            <p:cNvSpPr txBox="1"/>
            <p:nvPr/>
          </p:nvSpPr>
          <p:spPr>
            <a:xfrm>
              <a:off x="1382987" y="952284"/>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1</a:t>
              </a:r>
            </a:p>
          </p:txBody>
        </p:sp>
        <p:sp>
          <p:nvSpPr>
            <p:cNvPr id="56" name="TextBox 55">
              <a:extLst>
                <a:ext uri="{FF2B5EF4-FFF2-40B4-BE49-F238E27FC236}">
                  <a16:creationId xmlns:a16="http://schemas.microsoft.com/office/drawing/2014/main" id="{C2580EB4-3D81-4D23-A12B-6947739F3420}"/>
                </a:ext>
              </a:extLst>
            </p:cNvPr>
            <p:cNvSpPr txBox="1"/>
            <p:nvPr/>
          </p:nvSpPr>
          <p:spPr>
            <a:xfrm>
              <a:off x="1382987" y="1231711"/>
              <a:ext cx="1542410"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Preparation</a:t>
              </a:r>
            </a:p>
          </p:txBody>
        </p:sp>
      </p:grpSp>
      <p:sp>
        <p:nvSpPr>
          <p:cNvPr id="81" name="Rectangle: Rounded Corners 80">
            <a:extLst>
              <a:ext uri="{FF2B5EF4-FFF2-40B4-BE49-F238E27FC236}">
                <a16:creationId xmlns:a16="http://schemas.microsoft.com/office/drawing/2014/main" id="{6B857509-A4D4-4341-8275-64DBC77C2343}"/>
              </a:ext>
            </a:extLst>
          </p:cNvPr>
          <p:cNvSpPr/>
          <p:nvPr/>
        </p:nvSpPr>
        <p:spPr>
          <a:xfrm>
            <a:off x="599945" y="2644577"/>
            <a:ext cx="2653645" cy="395430"/>
          </a:xfrm>
          <a:prstGeom prst="roundRect">
            <a:avLst>
              <a:gd name="adj" fmla="val 45522"/>
            </a:avLst>
          </a:prstGeom>
          <a:solidFill>
            <a:srgbClr val="AD8949"/>
          </a:solidFill>
          <a:ln w="38100">
            <a:solidFill>
              <a:srgbClr val="AD8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hlinkClick r:id="rId7" action="ppaction://hlinksldjump"/>
            <a:extLst>
              <a:ext uri="{FF2B5EF4-FFF2-40B4-BE49-F238E27FC236}">
                <a16:creationId xmlns:a16="http://schemas.microsoft.com/office/drawing/2014/main" id="{7763FB99-EA2F-446A-BFE9-AA1D4CEDC675}"/>
              </a:ext>
            </a:extLst>
          </p:cNvPr>
          <p:cNvSpPr txBox="1"/>
          <p:nvPr/>
        </p:nvSpPr>
        <p:spPr>
          <a:xfrm>
            <a:off x="953733" y="2658988"/>
            <a:ext cx="2238113" cy="338554"/>
          </a:xfrm>
          <a:prstGeom prst="rect">
            <a:avLst/>
          </a:prstGeom>
          <a:noFill/>
        </p:spPr>
        <p:txBody>
          <a:bodyPr wrap="square" rtlCol="0">
            <a:spAutoFit/>
          </a:bodyPr>
          <a:lstStyle/>
          <a:p>
            <a:r>
              <a:rPr lang="en-US" sz="1600" b="1" dirty="0">
                <a:solidFill>
                  <a:schemeClr val="bg1"/>
                </a:solidFill>
                <a:latin typeface="Bahnschrift Light" panose="020B0502040204020203" pitchFamily="34" charset="0"/>
              </a:rPr>
              <a:t>Quick Overview</a:t>
            </a:r>
          </a:p>
        </p:txBody>
      </p:sp>
      <p:sp>
        <p:nvSpPr>
          <p:cNvPr id="84" name="TextBox 83">
            <a:hlinkClick r:id="rId4" action="ppaction://hlinksldjump"/>
            <a:extLst>
              <a:ext uri="{FF2B5EF4-FFF2-40B4-BE49-F238E27FC236}">
                <a16:creationId xmlns:a16="http://schemas.microsoft.com/office/drawing/2014/main" id="{8B19CB74-233C-4EE0-92C1-128B8C8A1AFC}"/>
              </a:ext>
            </a:extLst>
          </p:cNvPr>
          <p:cNvSpPr txBox="1"/>
          <p:nvPr/>
        </p:nvSpPr>
        <p:spPr>
          <a:xfrm>
            <a:off x="946810" y="3028434"/>
            <a:ext cx="1225015" cy="338554"/>
          </a:xfrm>
          <a:prstGeom prst="rect">
            <a:avLst/>
          </a:prstGeom>
          <a:noFill/>
        </p:spPr>
        <p:txBody>
          <a:bodyPr wrap="none" rtlCol="0">
            <a:spAutoFit/>
          </a:bodyPr>
          <a:lstStyle/>
          <a:p>
            <a:r>
              <a:rPr lang="en-US" sz="1600" b="1" dirty="0">
                <a:solidFill>
                  <a:srgbClr val="AD8949"/>
                </a:solidFill>
                <a:latin typeface="Bahnschrift Light" panose="020B0502040204020203" pitchFamily="34" charset="0"/>
              </a:rPr>
              <a:t>Correlation</a:t>
            </a:r>
          </a:p>
        </p:txBody>
      </p:sp>
      <p:sp>
        <p:nvSpPr>
          <p:cNvPr id="85" name="TextBox 84">
            <a:hlinkClick r:id="rId8" action="ppaction://hlinksldjump"/>
            <a:extLst>
              <a:ext uri="{FF2B5EF4-FFF2-40B4-BE49-F238E27FC236}">
                <a16:creationId xmlns:a16="http://schemas.microsoft.com/office/drawing/2014/main" id="{5E07BD34-EAB3-4231-8C67-012B3D276D5D}"/>
              </a:ext>
            </a:extLst>
          </p:cNvPr>
          <p:cNvSpPr txBox="1"/>
          <p:nvPr/>
        </p:nvSpPr>
        <p:spPr>
          <a:xfrm>
            <a:off x="941316" y="3374314"/>
            <a:ext cx="1255472" cy="338554"/>
          </a:xfrm>
          <a:prstGeom prst="rect">
            <a:avLst/>
          </a:prstGeom>
          <a:noFill/>
        </p:spPr>
        <p:txBody>
          <a:bodyPr wrap="none" rtlCol="0">
            <a:spAutoFit/>
          </a:bodyPr>
          <a:lstStyle/>
          <a:p>
            <a:r>
              <a:rPr lang="en-US" sz="1600" b="1" dirty="0">
                <a:solidFill>
                  <a:srgbClr val="AD8949"/>
                </a:solidFill>
                <a:latin typeface="Bahnschrift Light" panose="020B0502040204020203" pitchFamily="34" charset="0"/>
              </a:rPr>
              <a:t>Distribution</a:t>
            </a:r>
          </a:p>
        </p:txBody>
      </p:sp>
      <p:sp>
        <p:nvSpPr>
          <p:cNvPr id="87" name="Flowchart: Connector 86">
            <a:extLst>
              <a:ext uri="{FF2B5EF4-FFF2-40B4-BE49-F238E27FC236}">
                <a16:creationId xmlns:a16="http://schemas.microsoft.com/office/drawing/2014/main" id="{82085315-CE12-4467-8E88-9797FC7A2E0A}"/>
              </a:ext>
            </a:extLst>
          </p:cNvPr>
          <p:cNvSpPr/>
          <p:nvPr/>
        </p:nvSpPr>
        <p:spPr>
          <a:xfrm>
            <a:off x="804098" y="2770812"/>
            <a:ext cx="146173" cy="14617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1" name="Flowchart: Connector 90">
            <a:extLst>
              <a:ext uri="{FF2B5EF4-FFF2-40B4-BE49-F238E27FC236}">
                <a16:creationId xmlns:a16="http://schemas.microsoft.com/office/drawing/2014/main" id="{2696AD10-7835-4587-9CED-26EFF2833958}"/>
              </a:ext>
            </a:extLst>
          </p:cNvPr>
          <p:cNvSpPr/>
          <p:nvPr/>
        </p:nvSpPr>
        <p:spPr>
          <a:xfrm>
            <a:off x="810330" y="3121343"/>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2" name="Flowchart: Connector 91">
            <a:extLst>
              <a:ext uri="{FF2B5EF4-FFF2-40B4-BE49-F238E27FC236}">
                <a16:creationId xmlns:a16="http://schemas.microsoft.com/office/drawing/2014/main" id="{3919BC7E-AB56-416F-A2F8-B3D3BDD6C836}"/>
              </a:ext>
            </a:extLst>
          </p:cNvPr>
          <p:cNvSpPr/>
          <p:nvPr/>
        </p:nvSpPr>
        <p:spPr>
          <a:xfrm>
            <a:off x="816562" y="3471874"/>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584026"/>
              </a:solidFill>
            </a:endParaRPr>
          </a:p>
        </p:txBody>
      </p:sp>
      <p:grpSp>
        <p:nvGrpSpPr>
          <p:cNvPr id="93" name="Group 92">
            <a:extLst>
              <a:ext uri="{FF2B5EF4-FFF2-40B4-BE49-F238E27FC236}">
                <a16:creationId xmlns:a16="http://schemas.microsoft.com/office/drawing/2014/main" id="{59A90A99-1523-4297-AE95-3BE5FF4E0BEC}"/>
              </a:ext>
            </a:extLst>
          </p:cNvPr>
          <p:cNvGrpSpPr/>
          <p:nvPr/>
        </p:nvGrpSpPr>
        <p:grpSpPr>
          <a:xfrm>
            <a:off x="1391001" y="1860751"/>
            <a:ext cx="837537" cy="679537"/>
            <a:chOff x="1382987" y="952284"/>
            <a:chExt cx="837537" cy="679537"/>
          </a:xfrm>
        </p:grpSpPr>
        <p:sp>
          <p:nvSpPr>
            <p:cNvPr id="94" name="TextBox 93">
              <a:extLst>
                <a:ext uri="{FF2B5EF4-FFF2-40B4-BE49-F238E27FC236}">
                  <a16:creationId xmlns:a16="http://schemas.microsoft.com/office/drawing/2014/main" id="{1C5DCC56-C8B1-47B1-A68F-E89F5B7C8708}"/>
                </a:ext>
              </a:extLst>
            </p:cNvPr>
            <p:cNvSpPr txBox="1"/>
            <p:nvPr/>
          </p:nvSpPr>
          <p:spPr>
            <a:xfrm>
              <a:off x="1382987" y="952284"/>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2</a:t>
              </a:r>
            </a:p>
          </p:txBody>
        </p:sp>
        <p:sp>
          <p:nvSpPr>
            <p:cNvPr id="95" name="TextBox 94">
              <a:extLst>
                <a:ext uri="{FF2B5EF4-FFF2-40B4-BE49-F238E27FC236}">
                  <a16:creationId xmlns:a16="http://schemas.microsoft.com/office/drawing/2014/main" id="{5A3038D2-5470-4D95-BA07-232DF3BB9604}"/>
                </a:ext>
              </a:extLst>
            </p:cNvPr>
            <p:cNvSpPr txBox="1"/>
            <p:nvPr/>
          </p:nvSpPr>
          <p:spPr>
            <a:xfrm>
              <a:off x="1382987" y="1231711"/>
              <a:ext cx="673582"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EDA</a:t>
              </a:r>
            </a:p>
          </p:txBody>
        </p:sp>
      </p:grpSp>
      <p:sp>
        <p:nvSpPr>
          <p:cNvPr id="7" name="TextBox 6">
            <a:extLst>
              <a:ext uri="{FF2B5EF4-FFF2-40B4-BE49-F238E27FC236}">
                <a16:creationId xmlns:a16="http://schemas.microsoft.com/office/drawing/2014/main" id="{B43A42A6-3B10-42D4-9C33-E5351FB4A0B6}"/>
              </a:ext>
            </a:extLst>
          </p:cNvPr>
          <p:cNvSpPr txBox="1"/>
          <p:nvPr/>
        </p:nvSpPr>
        <p:spPr>
          <a:xfrm>
            <a:off x="6810841" y="717503"/>
            <a:ext cx="2543966" cy="523220"/>
          </a:xfrm>
          <a:prstGeom prst="rect">
            <a:avLst/>
          </a:prstGeom>
          <a:noFill/>
        </p:spPr>
        <p:txBody>
          <a:bodyPr wrap="none" rtlCol="0">
            <a:spAutoFit/>
          </a:bodyPr>
          <a:lstStyle/>
          <a:p>
            <a:r>
              <a:rPr lang="en-US" sz="2800" b="1" dirty="0">
                <a:solidFill>
                  <a:srgbClr val="AD8949"/>
                </a:solidFill>
                <a:latin typeface="Mont Heavy DEMO" panose="00000A00000000000000" pitchFamily="50" charset="0"/>
              </a:rPr>
              <a:t>Quick Overview</a:t>
            </a:r>
          </a:p>
        </p:txBody>
      </p:sp>
      <p:grpSp>
        <p:nvGrpSpPr>
          <p:cNvPr id="10" name="Group 9">
            <a:extLst>
              <a:ext uri="{FF2B5EF4-FFF2-40B4-BE49-F238E27FC236}">
                <a16:creationId xmlns:a16="http://schemas.microsoft.com/office/drawing/2014/main" id="{71A03211-73D5-4A81-93A7-5C4A25201901}"/>
              </a:ext>
            </a:extLst>
          </p:cNvPr>
          <p:cNvGrpSpPr/>
          <p:nvPr/>
        </p:nvGrpSpPr>
        <p:grpSpPr>
          <a:xfrm>
            <a:off x="4463857" y="1406880"/>
            <a:ext cx="7270223" cy="4422333"/>
            <a:chOff x="4492487" y="1431765"/>
            <a:chExt cx="7270223" cy="4422333"/>
          </a:xfrm>
        </p:grpSpPr>
        <p:sp>
          <p:nvSpPr>
            <p:cNvPr id="6" name="Rectangle 5">
              <a:extLst>
                <a:ext uri="{FF2B5EF4-FFF2-40B4-BE49-F238E27FC236}">
                  <a16:creationId xmlns:a16="http://schemas.microsoft.com/office/drawing/2014/main" id="{67E9C2EC-1B95-4E5C-9D43-6C1F045B7C6A}"/>
                </a:ext>
              </a:extLst>
            </p:cNvPr>
            <p:cNvSpPr/>
            <p:nvPr/>
          </p:nvSpPr>
          <p:spPr>
            <a:xfrm>
              <a:off x="4492487" y="1431765"/>
              <a:ext cx="7270223" cy="4422333"/>
            </a:xfrm>
            <a:prstGeom prst="rect">
              <a:avLst/>
            </a:prstGeom>
            <a:solidFill>
              <a:srgbClr val="D8E4BA"/>
            </a:solidFill>
            <a:ln w="28575">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11A232-97D7-40A2-A99C-6DD501E9E988}"/>
                </a:ext>
              </a:extLst>
            </p:cNvPr>
            <p:cNvSpPr/>
            <p:nvPr/>
          </p:nvSpPr>
          <p:spPr>
            <a:xfrm>
              <a:off x="4510882" y="1455665"/>
              <a:ext cx="7241318" cy="441325"/>
            </a:xfrm>
            <a:prstGeom prst="rect">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Rounded Corners 96">
              <a:extLst>
                <a:ext uri="{FF2B5EF4-FFF2-40B4-BE49-F238E27FC236}">
                  <a16:creationId xmlns:a16="http://schemas.microsoft.com/office/drawing/2014/main" id="{221374AA-F1EB-4695-9BEF-B3F846F3D98B}"/>
                </a:ext>
              </a:extLst>
            </p:cNvPr>
            <p:cNvSpPr/>
            <p:nvPr/>
          </p:nvSpPr>
          <p:spPr>
            <a:xfrm>
              <a:off x="4687844" y="1547915"/>
              <a:ext cx="5541053" cy="256824"/>
            </a:xfrm>
            <a:prstGeom prst="roundRect">
              <a:avLst>
                <a:gd name="adj" fmla="val 50000"/>
              </a:avLst>
            </a:prstGeom>
            <a:solidFill>
              <a:srgbClr val="F8F5C8"/>
            </a:solidFill>
            <a:ln w="28575">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B02776E1-C759-48D2-AB85-6700B4A14458}"/>
                </a:ext>
              </a:extLst>
            </p:cNvPr>
            <p:cNvSpPr txBox="1"/>
            <p:nvPr/>
          </p:nvSpPr>
          <p:spPr>
            <a:xfrm flipH="1">
              <a:off x="11515873" y="1496962"/>
              <a:ext cx="49983" cy="307777"/>
            </a:xfrm>
            <a:prstGeom prst="rect">
              <a:avLst/>
            </a:prstGeom>
            <a:noFill/>
          </p:spPr>
          <p:txBody>
            <a:bodyPr wrap="square" rtlCol="0">
              <a:spAutoFit/>
            </a:bodyPr>
            <a:lstStyle/>
            <a:p>
              <a:pPr algn="ctr"/>
              <a:r>
                <a:rPr lang="en-US" sz="1400" dirty="0">
                  <a:solidFill>
                    <a:srgbClr val="725A30"/>
                  </a:solidFill>
                  <a:latin typeface="Arial Rounded MT Bold" panose="020F0704030504030204" pitchFamily="34" charset="0"/>
                </a:rPr>
                <a:t>X</a:t>
              </a:r>
            </a:p>
          </p:txBody>
        </p:sp>
        <p:sp>
          <p:nvSpPr>
            <p:cNvPr id="99" name="Flowchart: Connector 98">
              <a:extLst>
                <a:ext uri="{FF2B5EF4-FFF2-40B4-BE49-F238E27FC236}">
                  <a16:creationId xmlns:a16="http://schemas.microsoft.com/office/drawing/2014/main" id="{6C6D55C1-A905-4120-9D36-8808F8B0B1CC}"/>
                </a:ext>
              </a:extLst>
            </p:cNvPr>
            <p:cNvSpPr/>
            <p:nvPr/>
          </p:nvSpPr>
          <p:spPr>
            <a:xfrm>
              <a:off x="10418969" y="1563641"/>
              <a:ext cx="195956" cy="195956"/>
            </a:xfrm>
            <a:prstGeom prst="flowChartConnector">
              <a:avLst/>
            </a:prstGeom>
            <a:solidFill>
              <a:srgbClr val="9FD1CF"/>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lowchart: Connector 105">
              <a:extLst>
                <a:ext uri="{FF2B5EF4-FFF2-40B4-BE49-F238E27FC236}">
                  <a16:creationId xmlns:a16="http://schemas.microsoft.com/office/drawing/2014/main" id="{C35CACEC-DE97-4FFE-8248-FEE2B08C6F4D}"/>
                </a:ext>
              </a:extLst>
            </p:cNvPr>
            <p:cNvSpPr/>
            <p:nvPr/>
          </p:nvSpPr>
          <p:spPr>
            <a:xfrm>
              <a:off x="10723106" y="1555309"/>
              <a:ext cx="195956" cy="195956"/>
            </a:xfrm>
            <a:prstGeom prst="flowChartConnector">
              <a:avLst/>
            </a:prstGeom>
            <a:solidFill>
              <a:srgbClr val="90CF8B"/>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lowchart: Connector 106">
              <a:extLst>
                <a:ext uri="{FF2B5EF4-FFF2-40B4-BE49-F238E27FC236}">
                  <a16:creationId xmlns:a16="http://schemas.microsoft.com/office/drawing/2014/main" id="{E0D9F25A-376C-4193-B082-D39DCC456704}"/>
                </a:ext>
              </a:extLst>
            </p:cNvPr>
            <p:cNvSpPr/>
            <p:nvPr/>
          </p:nvSpPr>
          <p:spPr>
            <a:xfrm>
              <a:off x="11040354" y="1563641"/>
              <a:ext cx="195956" cy="195956"/>
            </a:xfrm>
            <a:prstGeom prst="flowChartConnector">
              <a:avLst/>
            </a:prstGeom>
            <a:solidFill>
              <a:srgbClr val="E39681"/>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TextBox 95">
            <a:extLst>
              <a:ext uri="{FF2B5EF4-FFF2-40B4-BE49-F238E27FC236}">
                <a16:creationId xmlns:a16="http://schemas.microsoft.com/office/drawing/2014/main" id="{53F188BE-115B-433E-9161-DEC718FB2D45}"/>
              </a:ext>
            </a:extLst>
          </p:cNvPr>
          <p:cNvSpPr txBox="1"/>
          <p:nvPr/>
        </p:nvSpPr>
        <p:spPr>
          <a:xfrm>
            <a:off x="4814186" y="2037237"/>
            <a:ext cx="6537276" cy="2554545"/>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Bahnschrift Light" panose="020B0502040204020203" pitchFamily="34" charset="0"/>
              </a:rPr>
              <a:t>Our dataset consist of 466285 rows and 75 features.</a:t>
            </a:r>
          </a:p>
          <a:p>
            <a:pPr marL="342900" indent="-342900">
              <a:buFont typeface="Wingdings" panose="05000000000000000000" pitchFamily="2" charset="2"/>
              <a:buChar char="§"/>
            </a:pPr>
            <a:r>
              <a:rPr lang="en-US" sz="2000" dirty="0">
                <a:latin typeface="Bahnschrift Light" panose="020B0502040204020203" pitchFamily="34" charset="0"/>
              </a:rPr>
              <a:t>There are 460160 missing values</a:t>
            </a:r>
          </a:p>
          <a:p>
            <a:pPr marL="342900" indent="-342900">
              <a:buFont typeface="Wingdings" panose="05000000000000000000" pitchFamily="2" charset="2"/>
              <a:buChar char="§"/>
            </a:pPr>
            <a:r>
              <a:rPr lang="en-US" sz="2000" dirty="0">
                <a:latin typeface="Bahnschrift Light" panose="020B0502040204020203" pitchFamily="34" charset="0"/>
              </a:rPr>
              <a:t>There are 17 features with 100% missing values.</a:t>
            </a:r>
          </a:p>
          <a:p>
            <a:pPr marL="342900" indent="-342900">
              <a:buFont typeface="Wingdings" panose="05000000000000000000" pitchFamily="2" charset="2"/>
              <a:buChar char="§"/>
            </a:pPr>
            <a:r>
              <a:rPr lang="en-US" sz="2000" dirty="0">
                <a:latin typeface="Bahnschrift Light" panose="020B0502040204020203" pitchFamily="34" charset="0"/>
              </a:rPr>
              <a:t>There are 0 Duplicated Value.</a:t>
            </a:r>
          </a:p>
          <a:p>
            <a:pPr marL="342900" indent="-342900">
              <a:buFont typeface="Wingdings" panose="05000000000000000000" pitchFamily="2" charset="2"/>
              <a:buChar char="§"/>
            </a:pPr>
            <a:r>
              <a:rPr lang="en-US" sz="2000" dirty="0">
                <a:latin typeface="Bahnschrift Light" panose="020B0502040204020203" pitchFamily="34" charset="0"/>
              </a:rPr>
              <a:t>Numerical features contains 53 features.</a:t>
            </a:r>
          </a:p>
          <a:p>
            <a:pPr marL="342900" indent="-342900">
              <a:buFont typeface="Wingdings" panose="05000000000000000000" pitchFamily="2" charset="2"/>
              <a:buChar char="§"/>
            </a:pPr>
            <a:r>
              <a:rPr lang="en-US" sz="2000" dirty="0">
                <a:latin typeface="Bahnschrift Light" panose="020B0502040204020203" pitchFamily="34" charset="0"/>
              </a:rPr>
              <a:t>Categorical features contains 22 features.</a:t>
            </a:r>
          </a:p>
          <a:p>
            <a:pPr marL="342900" indent="-342900">
              <a:buFont typeface="Wingdings" panose="05000000000000000000" pitchFamily="2" charset="2"/>
              <a:buChar char="§"/>
            </a:pPr>
            <a:r>
              <a:rPr lang="en-US" sz="2000" dirty="0">
                <a:latin typeface="Bahnschrift Light" panose="020B0502040204020203" pitchFamily="34" charset="0"/>
              </a:rPr>
              <a:t>Target feature is ‘</a:t>
            </a:r>
            <a:r>
              <a:rPr lang="en-US" sz="2000" dirty="0" err="1">
                <a:latin typeface="Bahnschrift Light" panose="020B0502040204020203" pitchFamily="34" charset="0"/>
              </a:rPr>
              <a:t>loan_status</a:t>
            </a:r>
            <a:r>
              <a:rPr lang="en-US" sz="2000" dirty="0">
                <a:latin typeface="Bahnschrift Light" panose="020B0502040204020203" pitchFamily="34" charset="0"/>
              </a:rPr>
              <a:t>’, which contains 9 unique values.</a:t>
            </a:r>
          </a:p>
        </p:txBody>
      </p:sp>
      <p:grpSp>
        <p:nvGrpSpPr>
          <p:cNvPr id="70" name="Group 69">
            <a:extLst>
              <a:ext uri="{FF2B5EF4-FFF2-40B4-BE49-F238E27FC236}">
                <a16:creationId xmlns:a16="http://schemas.microsoft.com/office/drawing/2014/main" id="{93F892D6-308D-48CA-AC1C-DF1A8669B61E}"/>
              </a:ext>
            </a:extLst>
          </p:cNvPr>
          <p:cNvGrpSpPr/>
          <p:nvPr/>
        </p:nvGrpSpPr>
        <p:grpSpPr>
          <a:xfrm>
            <a:off x="621976" y="4111938"/>
            <a:ext cx="574570" cy="506228"/>
            <a:chOff x="706665" y="3849243"/>
            <a:chExt cx="1388891" cy="1223691"/>
          </a:xfrm>
        </p:grpSpPr>
        <p:sp>
          <p:nvSpPr>
            <p:cNvPr id="71" name="Rectangle: Rounded Corners 70">
              <a:extLst>
                <a:ext uri="{FF2B5EF4-FFF2-40B4-BE49-F238E27FC236}">
                  <a16:creationId xmlns:a16="http://schemas.microsoft.com/office/drawing/2014/main" id="{E379D2C7-5808-4A50-B47A-143CECE45402}"/>
                </a:ext>
              </a:extLst>
            </p:cNvPr>
            <p:cNvSpPr/>
            <p:nvPr/>
          </p:nvSpPr>
          <p:spPr>
            <a:xfrm>
              <a:off x="709719" y="3849243"/>
              <a:ext cx="889827" cy="620889"/>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411EA12B-6B9D-45B8-BAD0-44F07E1C899C}"/>
                </a:ext>
              </a:extLst>
            </p:cNvPr>
            <p:cNvSpPr/>
            <p:nvPr/>
          </p:nvSpPr>
          <p:spPr>
            <a:xfrm>
              <a:off x="706665" y="4087952"/>
              <a:ext cx="1388891" cy="98498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868AC6FA-92AA-4B7B-A086-0EB82A4468CD}"/>
              </a:ext>
            </a:extLst>
          </p:cNvPr>
          <p:cNvGrpSpPr/>
          <p:nvPr/>
        </p:nvGrpSpPr>
        <p:grpSpPr>
          <a:xfrm>
            <a:off x="606512" y="5030077"/>
            <a:ext cx="568346" cy="500744"/>
            <a:chOff x="2924629" y="3849243"/>
            <a:chExt cx="1388891" cy="1223691"/>
          </a:xfrm>
        </p:grpSpPr>
        <p:sp>
          <p:nvSpPr>
            <p:cNvPr id="74" name="Rectangle: Rounded Corners 73">
              <a:extLst>
                <a:ext uri="{FF2B5EF4-FFF2-40B4-BE49-F238E27FC236}">
                  <a16:creationId xmlns:a16="http://schemas.microsoft.com/office/drawing/2014/main" id="{38CEFC55-70E2-46E1-A585-8C6CC7F7DAB8}"/>
                </a:ext>
              </a:extLst>
            </p:cNvPr>
            <p:cNvSpPr/>
            <p:nvPr/>
          </p:nvSpPr>
          <p:spPr>
            <a:xfrm>
              <a:off x="2927683" y="3849243"/>
              <a:ext cx="889827" cy="620889"/>
            </a:xfrm>
            <a:prstGeom prst="roundRect">
              <a:avLst/>
            </a:prstGeom>
            <a:solidFill>
              <a:srgbClr val="A9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0EE56955-8467-485B-9C53-C437BACFEF9C}"/>
                </a:ext>
              </a:extLst>
            </p:cNvPr>
            <p:cNvSpPr/>
            <p:nvPr/>
          </p:nvSpPr>
          <p:spPr>
            <a:xfrm>
              <a:off x="2924629" y="4087952"/>
              <a:ext cx="1388891" cy="984982"/>
            </a:xfrm>
            <a:prstGeom prst="roundRect">
              <a:avLst>
                <a:gd name="adj" fmla="val 20756"/>
              </a:avLst>
            </a:prstGeom>
            <a:solidFill>
              <a:srgbClr val="86A4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39E26496-E9C2-497A-9044-169C0B60299B}"/>
              </a:ext>
            </a:extLst>
          </p:cNvPr>
          <p:cNvGrpSpPr/>
          <p:nvPr/>
        </p:nvGrpSpPr>
        <p:grpSpPr>
          <a:xfrm>
            <a:off x="1358519" y="4995462"/>
            <a:ext cx="1218603" cy="679964"/>
            <a:chOff x="1355938" y="951708"/>
            <a:chExt cx="1218603" cy="679964"/>
          </a:xfrm>
        </p:grpSpPr>
        <p:sp>
          <p:nvSpPr>
            <p:cNvPr id="77" name="TextBox 76">
              <a:extLst>
                <a:ext uri="{FF2B5EF4-FFF2-40B4-BE49-F238E27FC236}">
                  <a16:creationId xmlns:a16="http://schemas.microsoft.com/office/drawing/2014/main" id="{A02272D7-F470-42D6-A0FF-5FD8496BEF19}"/>
                </a:ext>
              </a:extLst>
            </p:cNvPr>
            <p:cNvSpPr txBox="1"/>
            <p:nvPr/>
          </p:nvSpPr>
          <p:spPr>
            <a:xfrm>
              <a:off x="1372345" y="951708"/>
              <a:ext cx="837537" cy="400110"/>
            </a:xfrm>
            <a:prstGeom prst="rect">
              <a:avLst/>
            </a:prstGeom>
            <a:noFill/>
          </p:spPr>
          <p:txBody>
            <a:bodyPr wrap="none" rtlCol="0">
              <a:spAutoFit/>
            </a:bodyPr>
            <a:lstStyle/>
            <a:p>
              <a:pPr algn="ctr"/>
              <a:r>
                <a:rPr lang="en-US" sz="2000">
                  <a:solidFill>
                    <a:srgbClr val="AD8949"/>
                  </a:solidFill>
                  <a:latin typeface="Mont Heavy DEMO" panose="00000A00000000000000" pitchFamily="50" charset="0"/>
                </a:rPr>
                <a:t>Step 4</a:t>
              </a:r>
              <a:endParaRPr lang="en-US" sz="2000" dirty="0">
                <a:solidFill>
                  <a:srgbClr val="AD8949"/>
                </a:solidFill>
                <a:latin typeface="Mont Heavy DEMO" panose="00000A00000000000000" pitchFamily="50" charset="0"/>
              </a:endParaRPr>
            </a:p>
          </p:txBody>
        </p:sp>
        <p:sp>
          <p:nvSpPr>
            <p:cNvPr id="80" name="TextBox 79">
              <a:extLst>
                <a:ext uri="{FF2B5EF4-FFF2-40B4-BE49-F238E27FC236}">
                  <a16:creationId xmlns:a16="http://schemas.microsoft.com/office/drawing/2014/main" id="{E4E93FD5-264E-43C4-BF80-2D2C74A22811}"/>
                </a:ext>
              </a:extLst>
            </p:cNvPr>
            <p:cNvSpPr txBox="1"/>
            <p:nvPr/>
          </p:nvSpPr>
          <p:spPr>
            <a:xfrm>
              <a:off x="1355938" y="1231562"/>
              <a:ext cx="1218603"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Modeling</a:t>
              </a:r>
            </a:p>
          </p:txBody>
        </p:sp>
      </p:grpSp>
      <p:sp>
        <p:nvSpPr>
          <p:cNvPr id="83" name="Rectangle: Rounded Corners 82">
            <a:extLst>
              <a:ext uri="{FF2B5EF4-FFF2-40B4-BE49-F238E27FC236}">
                <a16:creationId xmlns:a16="http://schemas.microsoft.com/office/drawing/2014/main" id="{D0B27720-F863-44BD-BCBF-D1931EA02E38}"/>
              </a:ext>
            </a:extLst>
          </p:cNvPr>
          <p:cNvSpPr/>
          <p:nvPr/>
        </p:nvSpPr>
        <p:spPr>
          <a:xfrm>
            <a:off x="629450" y="5945084"/>
            <a:ext cx="364125" cy="254073"/>
          </a:xfrm>
          <a:prstGeom prst="roundRect">
            <a:avLst/>
          </a:prstGeom>
          <a:solidFill>
            <a:srgbClr val="E8A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Rounded Corners 85">
            <a:extLst>
              <a:ext uri="{FF2B5EF4-FFF2-40B4-BE49-F238E27FC236}">
                <a16:creationId xmlns:a16="http://schemas.microsoft.com/office/drawing/2014/main" id="{4047527E-D0F6-417C-A475-8FD73CBB3263}"/>
              </a:ext>
            </a:extLst>
          </p:cNvPr>
          <p:cNvSpPr/>
          <p:nvPr/>
        </p:nvSpPr>
        <p:spPr>
          <a:xfrm>
            <a:off x="628200" y="6042766"/>
            <a:ext cx="568346" cy="403062"/>
          </a:xfrm>
          <a:prstGeom prst="roundRect">
            <a:avLst>
              <a:gd name="adj" fmla="val 20756"/>
            </a:avLst>
          </a:prstGeom>
          <a:solidFill>
            <a:srgbClr val="E39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hlinkClick r:id="rId9" action="ppaction://hlinksldjump"/>
            <a:extLst>
              <a:ext uri="{FF2B5EF4-FFF2-40B4-BE49-F238E27FC236}">
                <a16:creationId xmlns:a16="http://schemas.microsoft.com/office/drawing/2014/main" id="{389B38B7-869D-4CAB-A31C-58707F4170CA}"/>
              </a:ext>
            </a:extLst>
          </p:cNvPr>
          <p:cNvSpPr/>
          <p:nvPr/>
        </p:nvSpPr>
        <p:spPr>
          <a:xfrm rot="14261209" flipH="1">
            <a:off x="166967" y="4292805"/>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hlinkClick r:id="rId10" action="ppaction://hlinksldjump"/>
            <a:extLst>
              <a:ext uri="{FF2B5EF4-FFF2-40B4-BE49-F238E27FC236}">
                <a16:creationId xmlns:a16="http://schemas.microsoft.com/office/drawing/2014/main" id="{E7E0E7ED-9E3A-48E9-8E3C-F1B886F6D7CE}"/>
              </a:ext>
            </a:extLst>
          </p:cNvPr>
          <p:cNvSpPr/>
          <p:nvPr/>
        </p:nvSpPr>
        <p:spPr>
          <a:xfrm rot="14261209" flipH="1">
            <a:off x="181997" y="525764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hlinkClick r:id="rId11" action="ppaction://hlinksldjump"/>
            <a:extLst>
              <a:ext uri="{FF2B5EF4-FFF2-40B4-BE49-F238E27FC236}">
                <a16:creationId xmlns:a16="http://schemas.microsoft.com/office/drawing/2014/main" id="{3B805F37-7902-4FB4-B4D3-0AA81B90C4FD}"/>
              </a:ext>
            </a:extLst>
          </p:cNvPr>
          <p:cNvSpPr/>
          <p:nvPr/>
        </p:nvSpPr>
        <p:spPr>
          <a:xfrm rot="14261209" flipH="1">
            <a:off x="181997" y="6166421"/>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TextBox 99">
            <a:extLst>
              <a:ext uri="{FF2B5EF4-FFF2-40B4-BE49-F238E27FC236}">
                <a16:creationId xmlns:a16="http://schemas.microsoft.com/office/drawing/2014/main" id="{2E6BDD7C-E9D4-42D5-B394-175BC217E2A9}"/>
              </a:ext>
            </a:extLst>
          </p:cNvPr>
          <p:cNvSpPr txBox="1"/>
          <p:nvPr/>
        </p:nvSpPr>
        <p:spPr>
          <a:xfrm>
            <a:off x="1399325" y="3978799"/>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3</a:t>
            </a:r>
          </a:p>
        </p:txBody>
      </p:sp>
      <p:sp>
        <p:nvSpPr>
          <p:cNvPr id="101" name="TextBox 100">
            <a:extLst>
              <a:ext uri="{FF2B5EF4-FFF2-40B4-BE49-F238E27FC236}">
                <a16:creationId xmlns:a16="http://schemas.microsoft.com/office/drawing/2014/main" id="{389C1B08-6685-4121-8CD6-A06AD4860B59}"/>
              </a:ext>
            </a:extLst>
          </p:cNvPr>
          <p:cNvSpPr txBox="1"/>
          <p:nvPr/>
        </p:nvSpPr>
        <p:spPr>
          <a:xfrm>
            <a:off x="1358519" y="4340520"/>
            <a:ext cx="1856598"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Preprocessing</a:t>
            </a:r>
          </a:p>
        </p:txBody>
      </p:sp>
      <p:grpSp>
        <p:nvGrpSpPr>
          <p:cNvPr id="102" name="Group 101">
            <a:extLst>
              <a:ext uri="{FF2B5EF4-FFF2-40B4-BE49-F238E27FC236}">
                <a16:creationId xmlns:a16="http://schemas.microsoft.com/office/drawing/2014/main" id="{2FD97051-27EA-44B1-A6D0-5302B69912CD}"/>
              </a:ext>
            </a:extLst>
          </p:cNvPr>
          <p:cNvGrpSpPr/>
          <p:nvPr/>
        </p:nvGrpSpPr>
        <p:grpSpPr>
          <a:xfrm>
            <a:off x="1386347" y="5831484"/>
            <a:ext cx="922047" cy="679936"/>
            <a:chOff x="1355938" y="951736"/>
            <a:chExt cx="922047" cy="679936"/>
          </a:xfrm>
        </p:grpSpPr>
        <p:sp>
          <p:nvSpPr>
            <p:cNvPr id="103" name="TextBox 102">
              <a:extLst>
                <a:ext uri="{FF2B5EF4-FFF2-40B4-BE49-F238E27FC236}">
                  <a16:creationId xmlns:a16="http://schemas.microsoft.com/office/drawing/2014/main" id="{8E8E351E-AA7C-4AC5-A358-946B4C91334E}"/>
                </a:ext>
              </a:extLst>
            </p:cNvPr>
            <p:cNvSpPr txBox="1"/>
            <p:nvPr/>
          </p:nvSpPr>
          <p:spPr>
            <a:xfrm>
              <a:off x="1363111" y="951736"/>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5</a:t>
              </a:r>
            </a:p>
          </p:txBody>
        </p:sp>
        <p:sp>
          <p:nvSpPr>
            <p:cNvPr id="104" name="TextBox 103">
              <a:extLst>
                <a:ext uri="{FF2B5EF4-FFF2-40B4-BE49-F238E27FC236}">
                  <a16:creationId xmlns:a16="http://schemas.microsoft.com/office/drawing/2014/main" id="{A0B42345-BD16-4C55-B2A2-BA83383C8395}"/>
                </a:ext>
              </a:extLst>
            </p:cNvPr>
            <p:cNvSpPr txBox="1"/>
            <p:nvPr/>
          </p:nvSpPr>
          <p:spPr>
            <a:xfrm>
              <a:off x="1355938" y="1231562"/>
              <a:ext cx="922047"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Result</a:t>
              </a:r>
            </a:p>
          </p:txBody>
        </p:sp>
      </p:grpSp>
      <p:pic>
        <p:nvPicPr>
          <p:cNvPr id="8" name="Graphic 7" descr="Open folder">
            <a:extLst>
              <a:ext uri="{FF2B5EF4-FFF2-40B4-BE49-F238E27FC236}">
                <a16:creationId xmlns:a16="http://schemas.microsoft.com/office/drawing/2014/main" id="{0EA5C5AD-D60F-42DF-B12F-E70C44D1086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661574" y="3960824"/>
            <a:ext cx="2145373" cy="2145373"/>
          </a:xfrm>
          <a:prstGeom prst="rect">
            <a:avLst/>
          </a:prstGeom>
        </p:spPr>
      </p:pic>
    </p:spTree>
    <p:extLst>
      <p:ext uri="{BB962C8B-B14F-4D97-AF65-F5344CB8AC3E}">
        <p14:creationId xmlns:p14="http://schemas.microsoft.com/office/powerpoint/2010/main" val="2217457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F8F5C8"/>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8FB1647C-D53C-4071-B24F-1B06C72E90AF}"/>
              </a:ext>
            </a:extLst>
          </p:cNvPr>
          <p:cNvSpPr/>
          <p:nvPr/>
        </p:nvSpPr>
        <p:spPr>
          <a:xfrm>
            <a:off x="3930734" y="0"/>
            <a:ext cx="150916" cy="6858001"/>
          </a:xfrm>
          <a:prstGeom prst="rect">
            <a:avLst/>
          </a:prstGeom>
          <a:solidFill>
            <a:srgbClr val="ECE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1DF343CF-C93E-4F0B-B7E5-6D1BC78A2951}"/>
              </a:ext>
            </a:extLst>
          </p:cNvPr>
          <p:cNvSpPr/>
          <p:nvPr/>
        </p:nvSpPr>
        <p:spPr>
          <a:xfrm>
            <a:off x="3930734" y="2843898"/>
            <a:ext cx="150916" cy="802610"/>
          </a:xfrm>
          <a:prstGeom prst="roundRect">
            <a:avLst>
              <a:gd name="adj" fmla="val 48809"/>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B28A9BF-71F0-4AA2-9B28-4B51868A9A01}"/>
              </a:ext>
            </a:extLst>
          </p:cNvPr>
          <p:cNvSpPr/>
          <p:nvPr/>
        </p:nvSpPr>
        <p:spPr>
          <a:xfrm>
            <a:off x="0" y="0"/>
            <a:ext cx="12192000" cy="496957"/>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99CFBD9-5ACE-4F9B-A6FD-258916DF9660}"/>
              </a:ext>
            </a:extLst>
          </p:cNvPr>
          <p:cNvSpPr/>
          <p:nvPr/>
        </p:nvSpPr>
        <p:spPr>
          <a:xfrm>
            <a:off x="10734261" y="129208"/>
            <a:ext cx="238539" cy="238539"/>
          </a:xfrm>
          <a:prstGeom prst="ellipse">
            <a:avLst/>
          </a:prstGeom>
          <a:solidFill>
            <a:srgbClr val="E2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647C7CA-B268-4211-8EFD-291E8034778F}"/>
              </a:ext>
            </a:extLst>
          </p:cNvPr>
          <p:cNvSpPr/>
          <p:nvPr/>
        </p:nvSpPr>
        <p:spPr>
          <a:xfrm>
            <a:off x="11188851" y="129207"/>
            <a:ext cx="238539" cy="238539"/>
          </a:xfrm>
          <a:prstGeom prst="ellipse">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FDF875F5-2596-4AC4-9F9F-4B456D3CBC65}"/>
              </a:ext>
            </a:extLst>
          </p:cNvPr>
          <p:cNvSpPr/>
          <p:nvPr/>
        </p:nvSpPr>
        <p:spPr>
          <a:xfrm>
            <a:off x="11643441" y="129206"/>
            <a:ext cx="238539" cy="238539"/>
          </a:xfrm>
          <a:prstGeom prst="ellipse">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EA6B98E5-14A4-4E06-8A93-5AF5805DAD90}"/>
              </a:ext>
            </a:extLst>
          </p:cNvPr>
          <p:cNvSpPr/>
          <p:nvPr/>
        </p:nvSpPr>
        <p:spPr>
          <a:xfrm>
            <a:off x="8035" y="-1"/>
            <a:ext cx="966000" cy="496957"/>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Minus Sign 292">
            <a:extLst>
              <a:ext uri="{FF2B5EF4-FFF2-40B4-BE49-F238E27FC236}">
                <a16:creationId xmlns:a16="http://schemas.microsoft.com/office/drawing/2014/main" id="{2D60050F-60BF-4FDD-8FFD-004B284DB85B}"/>
              </a:ext>
            </a:extLst>
          </p:cNvPr>
          <p:cNvSpPr/>
          <p:nvPr/>
        </p:nvSpPr>
        <p:spPr>
          <a:xfrm>
            <a:off x="215948" y="15257"/>
            <a:ext cx="466436" cy="466436"/>
          </a:xfrm>
          <a:prstGeom prst="mathMinus">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9" name="Group 378">
            <a:extLst>
              <a:ext uri="{FF2B5EF4-FFF2-40B4-BE49-F238E27FC236}">
                <a16:creationId xmlns:a16="http://schemas.microsoft.com/office/drawing/2014/main" id="{DEC43937-E9A3-44AB-BE87-8BC8453EEDA6}"/>
              </a:ext>
            </a:extLst>
          </p:cNvPr>
          <p:cNvGrpSpPr/>
          <p:nvPr/>
        </p:nvGrpSpPr>
        <p:grpSpPr>
          <a:xfrm>
            <a:off x="651135" y="975355"/>
            <a:ext cx="605196" cy="533211"/>
            <a:chOff x="544466" y="951247"/>
            <a:chExt cx="776745" cy="684355"/>
          </a:xfrm>
        </p:grpSpPr>
        <p:sp>
          <p:nvSpPr>
            <p:cNvPr id="299" name="Rectangle: Rounded Corners 298">
              <a:extLst>
                <a:ext uri="{FF2B5EF4-FFF2-40B4-BE49-F238E27FC236}">
                  <a16:creationId xmlns:a16="http://schemas.microsoft.com/office/drawing/2014/main" id="{0BA829E3-0888-4ECD-A549-49948740A0B9}"/>
                </a:ext>
              </a:extLst>
            </p:cNvPr>
            <p:cNvSpPr/>
            <p:nvPr/>
          </p:nvSpPr>
          <p:spPr>
            <a:xfrm>
              <a:off x="546173" y="951247"/>
              <a:ext cx="497641" cy="34723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Rounded Corners 299">
              <a:extLst>
                <a:ext uri="{FF2B5EF4-FFF2-40B4-BE49-F238E27FC236}">
                  <a16:creationId xmlns:a16="http://schemas.microsoft.com/office/drawing/2014/main" id="{F10690A7-0B10-423D-955C-350672DA6565}"/>
                </a:ext>
              </a:extLst>
            </p:cNvPr>
            <p:cNvSpPr/>
            <p:nvPr/>
          </p:nvSpPr>
          <p:spPr>
            <a:xfrm>
              <a:off x="544466" y="1084746"/>
              <a:ext cx="776745" cy="5508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7" name="Group 346">
            <a:extLst>
              <a:ext uri="{FF2B5EF4-FFF2-40B4-BE49-F238E27FC236}">
                <a16:creationId xmlns:a16="http://schemas.microsoft.com/office/drawing/2014/main" id="{41018A3E-FF8A-4429-BC30-9E4FD758AD98}"/>
              </a:ext>
            </a:extLst>
          </p:cNvPr>
          <p:cNvGrpSpPr/>
          <p:nvPr/>
        </p:nvGrpSpPr>
        <p:grpSpPr>
          <a:xfrm>
            <a:off x="9835498" y="6066278"/>
            <a:ext cx="611940" cy="539153"/>
            <a:chOff x="9883664" y="6193794"/>
            <a:chExt cx="611940" cy="539153"/>
          </a:xfrm>
        </p:grpSpPr>
        <p:grpSp>
          <p:nvGrpSpPr>
            <p:cNvPr id="348" name="Group 347">
              <a:extLst>
                <a:ext uri="{FF2B5EF4-FFF2-40B4-BE49-F238E27FC236}">
                  <a16:creationId xmlns:a16="http://schemas.microsoft.com/office/drawing/2014/main" id="{2DD0F66E-3F8A-4471-84AE-9DDF264466F5}"/>
                </a:ext>
              </a:extLst>
            </p:cNvPr>
            <p:cNvGrpSpPr/>
            <p:nvPr/>
          </p:nvGrpSpPr>
          <p:grpSpPr>
            <a:xfrm>
              <a:off x="9883664" y="6193794"/>
              <a:ext cx="611940" cy="539153"/>
              <a:chOff x="484952" y="709037"/>
              <a:chExt cx="874321" cy="770326"/>
            </a:xfrm>
          </p:grpSpPr>
          <p:sp>
            <p:nvSpPr>
              <p:cNvPr id="350" name="Rectangle: Rounded Corners 349">
                <a:extLst>
                  <a:ext uri="{FF2B5EF4-FFF2-40B4-BE49-F238E27FC236}">
                    <a16:creationId xmlns:a16="http://schemas.microsoft.com/office/drawing/2014/main" id="{6C34B6C2-BDF5-4304-A8FA-CFBAE89A0BD7}"/>
                  </a:ext>
                </a:extLst>
              </p:cNvPr>
              <p:cNvSpPr/>
              <p:nvPr/>
            </p:nvSpPr>
            <p:spPr>
              <a:xfrm>
                <a:off x="486874" y="709037"/>
                <a:ext cx="560155" cy="39085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Rounded Corners 350">
                <a:extLst>
                  <a:ext uri="{FF2B5EF4-FFF2-40B4-BE49-F238E27FC236}">
                    <a16:creationId xmlns:a16="http://schemas.microsoft.com/office/drawing/2014/main" id="{6675A7AE-1FBB-4C48-96EE-CCD3A97B46B4}"/>
                  </a:ext>
                </a:extLst>
              </p:cNvPr>
              <p:cNvSpPr/>
              <p:nvPr/>
            </p:nvSpPr>
            <p:spPr>
              <a:xfrm>
                <a:off x="484952" y="859307"/>
                <a:ext cx="874321" cy="6200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9" name="Picture 348">
              <a:hlinkClick r:id="rId2" action="ppaction://hlinksldjump"/>
              <a:extLst>
                <a:ext uri="{FF2B5EF4-FFF2-40B4-BE49-F238E27FC236}">
                  <a16:creationId xmlns:a16="http://schemas.microsoft.com/office/drawing/2014/main" id="{0DC8972D-B849-4A54-BE1A-AC601A0E3280}"/>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83114" y="6336567"/>
              <a:ext cx="391286" cy="391286"/>
            </a:xfrm>
            <a:prstGeom prst="rect">
              <a:avLst/>
            </a:prstGeom>
          </p:spPr>
        </p:pic>
      </p:grpSp>
      <p:grpSp>
        <p:nvGrpSpPr>
          <p:cNvPr id="352" name="Group 351">
            <a:extLst>
              <a:ext uri="{FF2B5EF4-FFF2-40B4-BE49-F238E27FC236}">
                <a16:creationId xmlns:a16="http://schemas.microsoft.com/office/drawing/2014/main" id="{98510A99-26D1-4162-BB4E-03BDE9A4CECD}"/>
              </a:ext>
            </a:extLst>
          </p:cNvPr>
          <p:cNvGrpSpPr/>
          <p:nvPr/>
        </p:nvGrpSpPr>
        <p:grpSpPr>
          <a:xfrm>
            <a:off x="10739522" y="6072500"/>
            <a:ext cx="611940" cy="539153"/>
            <a:chOff x="10787688" y="6200016"/>
            <a:chExt cx="611940" cy="539153"/>
          </a:xfrm>
        </p:grpSpPr>
        <p:grpSp>
          <p:nvGrpSpPr>
            <p:cNvPr id="353" name="Group 352">
              <a:extLst>
                <a:ext uri="{FF2B5EF4-FFF2-40B4-BE49-F238E27FC236}">
                  <a16:creationId xmlns:a16="http://schemas.microsoft.com/office/drawing/2014/main" id="{8E401754-9C0A-4881-ADCD-D9C0AB3E7DFE}"/>
                </a:ext>
              </a:extLst>
            </p:cNvPr>
            <p:cNvGrpSpPr/>
            <p:nvPr/>
          </p:nvGrpSpPr>
          <p:grpSpPr>
            <a:xfrm>
              <a:off x="10787688" y="6200016"/>
              <a:ext cx="611940" cy="539153"/>
              <a:chOff x="503911" y="1189107"/>
              <a:chExt cx="621236" cy="547344"/>
            </a:xfrm>
          </p:grpSpPr>
          <p:sp>
            <p:nvSpPr>
              <p:cNvPr id="355" name="Rectangle: Rounded Corners 354">
                <a:extLst>
                  <a:ext uri="{FF2B5EF4-FFF2-40B4-BE49-F238E27FC236}">
                    <a16:creationId xmlns:a16="http://schemas.microsoft.com/office/drawing/2014/main" id="{C7883F34-B4F6-46B6-B145-D552E1F699F6}"/>
                  </a:ext>
                </a:extLst>
              </p:cNvPr>
              <p:cNvSpPr/>
              <p:nvPr/>
            </p:nvSpPr>
            <p:spPr>
              <a:xfrm>
                <a:off x="505277" y="1189107"/>
                <a:ext cx="398010" cy="277717"/>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Rounded Corners 355">
                <a:extLst>
                  <a:ext uri="{FF2B5EF4-FFF2-40B4-BE49-F238E27FC236}">
                    <a16:creationId xmlns:a16="http://schemas.microsoft.com/office/drawing/2014/main" id="{1AA022E6-AB8A-46AD-A710-7BEB27B8C182}"/>
                  </a:ext>
                </a:extLst>
              </p:cNvPr>
              <p:cNvSpPr/>
              <p:nvPr/>
            </p:nvSpPr>
            <p:spPr>
              <a:xfrm>
                <a:off x="503911" y="1295879"/>
                <a:ext cx="621236" cy="44057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4" name="Picture 353">
              <a:hlinkClick r:id="rId4" action="ppaction://hlinksldjump"/>
              <a:extLst>
                <a:ext uri="{FF2B5EF4-FFF2-40B4-BE49-F238E27FC236}">
                  <a16:creationId xmlns:a16="http://schemas.microsoft.com/office/drawing/2014/main" id="{A2D4FC95-7363-4C85-B814-2EBF623FC08D}"/>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905213" y="6334004"/>
              <a:ext cx="351752" cy="351752"/>
            </a:xfrm>
            <a:prstGeom prst="rect">
              <a:avLst/>
            </a:prstGeom>
          </p:spPr>
        </p:pic>
      </p:grpSp>
      <p:sp>
        <p:nvSpPr>
          <p:cNvPr id="388" name="Freeform: Shape 387">
            <a:hlinkClick r:id="rId6" action="ppaction://hlinksldjump"/>
            <a:extLst>
              <a:ext uri="{FF2B5EF4-FFF2-40B4-BE49-F238E27FC236}">
                <a16:creationId xmlns:a16="http://schemas.microsoft.com/office/drawing/2014/main" id="{181D27F6-51CB-4906-B85C-C24A7CD773ED}"/>
              </a:ext>
            </a:extLst>
          </p:cNvPr>
          <p:cNvSpPr/>
          <p:nvPr/>
        </p:nvSpPr>
        <p:spPr>
          <a:xfrm rot="19427661" flipH="1">
            <a:off x="321915" y="1968258"/>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80" name="Group 379">
            <a:extLst>
              <a:ext uri="{FF2B5EF4-FFF2-40B4-BE49-F238E27FC236}">
                <a16:creationId xmlns:a16="http://schemas.microsoft.com/office/drawing/2014/main" id="{AAA51F0E-D55A-4375-B480-E168C4A530E0}"/>
              </a:ext>
            </a:extLst>
          </p:cNvPr>
          <p:cNvGrpSpPr/>
          <p:nvPr/>
        </p:nvGrpSpPr>
        <p:grpSpPr>
          <a:xfrm>
            <a:off x="683357" y="1924906"/>
            <a:ext cx="605196" cy="533211"/>
            <a:chOff x="2900587" y="1705210"/>
            <a:chExt cx="776744" cy="684354"/>
          </a:xfrm>
        </p:grpSpPr>
        <p:sp>
          <p:nvSpPr>
            <p:cNvPr id="302" name="Rectangle: Rounded Corners 301">
              <a:extLst>
                <a:ext uri="{FF2B5EF4-FFF2-40B4-BE49-F238E27FC236}">
                  <a16:creationId xmlns:a16="http://schemas.microsoft.com/office/drawing/2014/main" id="{23DE5F54-C220-45E4-97B2-B431DF25D11C}"/>
                </a:ext>
              </a:extLst>
            </p:cNvPr>
            <p:cNvSpPr/>
            <p:nvPr/>
          </p:nvSpPr>
          <p:spPr>
            <a:xfrm>
              <a:off x="2902295" y="1705210"/>
              <a:ext cx="497640" cy="347235"/>
            </a:xfrm>
            <a:prstGeom prst="roundRect">
              <a:avLst/>
            </a:prstGeom>
            <a:solidFill>
              <a:srgbClr val="D9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Rounded Corners 302">
              <a:extLst>
                <a:ext uri="{FF2B5EF4-FFF2-40B4-BE49-F238E27FC236}">
                  <a16:creationId xmlns:a16="http://schemas.microsoft.com/office/drawing/2014/main" id="{2C45E605-E4E3-445D-978E-78CE376FECFE}"/>
                </a:ext>
              </a:extLst>
            </p:cNvPr>
            <p:cNvSpPr/>
            <p:nvPr/>
          </p:nvSpPr>
          <p:spPr>
            <a:xfrm>
              <a:off x="2900587" y="1838708"/>
              <a:ext cx="776744" cy="550856"/>
            </a:xfrm>
            <a:prstGeom prst="roundRect">
              <a:avLst>
                <a:gd name="adj" fmla="val 20756"/>
              </a:avLst>
            </a:prstGeom>
            <a:solidFill>
              <a:srgbClr val="AD8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0" name="Freeform: Shape 389">
            <a:hlinkClick r:id="rId7" action="ppaction://hlinksldjump"/>
            <a:extLst>
              <a:ext uri="{FF2B5EF4-FFF2-40B4-BE49-F238E27FC236}">
                <a16:creationId xmlns:a16="http://schemas.microsoft.com/office/drawing/2014/main" id="{577E30DB-48C0-4219-A373-41395BFF2BC2}"/>
              </a:ext>
            </a:extLst>
          </p:cNvPr>
          <p:cNvSpPr/>
          <p:nvPr/>
        </p:nvSpPr>
        <p:spPr>
          <a:xfrm rot="14261209" flipH="1">
            <a:off x="177006" y="119840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 name="Group 4">
            <a:extLst>
              <a:ext uri="{FF2B5EF4-FFF2-40B4-BE49-F238E27FC236}">
                <a16:creationId xmlns:a16="http://schemas.microsoft.com/office/drawing/2014/main" id="{8B8976F1-B373-4159-8D7E-1627E8C8A260}"/>
              </a:ext>
            </a:extLst>
          </p:cNvPr>
          <p:cNvGrpSpPr/>
          <p:nvPr/>
        </p:nvGrpSpPr>
        <p:grpSpPr>
          <a:xfrm>
            <a:off x="1382987" y="952284"/>
            <a:ext cx="1542410" cy="679537"/>
            <a:chOff x="1382987" y="952284"/>
            <a:chExt cx="1542410" cy="679537"/>
          </a:xfrm>
        </p:grpSpPr>
        <p:sp>
          <p:nvSpPr>
            <p:cNvPr id="675" name="TextBox 674">
              <a:extLst>
                <a:ext uri="{FF2B5EF4-FFF2-40B4-BE49-F238E27FC236}">
                  <a16:creationId xmlns:a16="http://schemas.microsoft.com/office/drawing/2014/main" id="{AF5CD29A-9408-496B-A2CE-E6A72902C406}"/>
                </a:ext>
              </a:extLst>
            </p:cNvPr>
            <p:cNvSpPr txBox="1"/>
            <p:nvPr/>
          </p:nvSpPr>
          <p:spPr>
            <a:xfrm>
              <a:off x="1382987" y="952284"/>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1</a:t>
              </a:r>
            </a:p>
          </p:txBody>
        </p:sp>
        <p:sp>
          <p:nvSpPr>
            <p:cNvPr id="56" name="TextBox 55">
              <a:extLst>
                <a:ext uri="{FF2B5EF4-FFF2-40B4-BE49-F238E27FC236}">
                  <a16:creationId xmlns:a16="http://schemas.microsoft.com/office/drawing/2014/main" id="{C2580EB4-3D81-4D23-A12B-6947739F3420}"/>
                </a:ext>
              </a:extLst>
            </p:cNvPr>
            <p:cNvSpPr txBox="1"/>
            <p:nvPr/>
          </p:nvSpPr>
          <p:spPr>
            <a:xfrm>
              <a:off x="1382987" y="1231711"/>
              <a:ext cx="1542410"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Preparation</a:t>
              </a:r>
            </a:p>
          </p:txBody>
        </p:sp>
      </p:grpSp>
      <p:grpSp>
        <p:nvGrpSpPr>
          <p:cNvPr id="114" name="Group 113">
            <a:extLst>
              <a:ext uri="{FF2B5EF4-FFF2-40B4-BE49-F238E27FC236}">
                <a16:creationId xmlns:a16="http://schemas.microsoft.com/office/drawing/2014/main" id="{A1E44287-B856-4508-8FF1-3D0612FAA5E4}"/>
              </a:ext>
            </a:extLst>
          </p:cNvPr>
          <p:cNvGrpSpPr/>
          <p:nvPr/>
        </p:nvGrpSpPr>
        <p:grpSpPr>
          <a:xfrm>
            <a:off x="1370477" y="1906888"/>
            <a:ext cx="859309" cy="662035"/>
            <a:chOff x="1295126" y="955330"/>
            <a:chExt cx="859309" cy="662035"/>
          </a:xfrm>
        </p:grpSpPr>
        <p:sp>
          <p:nvSpPr>
            <p:cNvPr id="122" name="TextBox 121">
              <a:extLst>
                <a:ext uri="{FF2B5EF4-FFF2-40B4-BE49-F238E27FC236}">
                  <a16:creationId xmlns:a16="http://schemas.microsoft.com/office/drawing/2014/main" id="{750232D5-9FF3-4EB9-896F-298BB3DE15DF}"/>
                </a:ext>
              </a:extLst>
            </p:cNvPr>
            <p:cNvSpPr txBox="1"/>
            <p:nvPr/>
          </p:nvSpPr>
          <p:spPr>
            <a:xfrm>
              <a:off x="1316897" y="955330"/>
              <a:ext cx="837538"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2</a:t>
              </a:r>
            </a:p>
          </p:txBody>
        </p:sp>
        <p:sp>
          <p:nvSpPr>
            <p:cNvPr id="123" name="TextBox 122">
              <a:extLst>
                <a:ext uri="{FF2B5EF4-FFF2-40B4-BE49-F238E27FC236}">
                  <a16:creationId xmlns:a16="http://schemas.microsoft.com/office/drawing/2014/main" id="{7FC69A3D-EAB4-4FF8-B8AD-46EAF34CEC02}"/>
                </a:ext>
              </a:extLst>
            </p:cNvPr>
            <p:cNvSpPr txBox="1"/>
            <p:nvPr/>
          </p:nvSpPr>
          <p:spPr>
            <a:xfrm>
              <a:off x="1295126" y="1217255"/>
              <a:ext cx="673582"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EDA</a:t>
              </a:r>
            </a:p>
          </p:txBody>
        </p:sp>
      </p:grpSp>
      <p:sp>
        <p:nvSpPr>
          <p:cNvPr id="81" name="Rectangle: Rounded Corners 80">
            <a:extLst>
              <a:ext uri="{FF2B5EF4-FFF2-40B4-BE49-F238E27FC236}">
                <a16:creationId xmlns:a16="http://schemas.microsoft.com/office/drawing/2014/main" id="{6B857509-A4D4-4341-8275-64DBC77C2343}"/>
              </a:ext>
            </a:extLst>
          </p:cNvPr>
          <p:cNvSpPr/>
          <p:nvPr/>
        </p:nvSpPr>
        <p:spPr>
          <a:xfrm>
            <a:off x="599945" y="3015386"/>
            <a:ext cx="2653645" cy="395430"/>
          </a:xfrm>
          <a:prstGeom prst="roundRect">
            <a:avLst>
              <a:gd name="adj" fmla="val 45522"/>
            </a:avLst>
          </a:prstGeom>
          <a:solidFill>
            <a:srgbClr val="AD8949"/>
          </a:solidFill>
          <a:ln w="38100">
            <a:solidFill>
              <a:srgbClr val="AD8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hlinkClick r:id="rId8" action="ppaction://hlinksldjump"/>
            <a:extLst>
              <a:ext uri="{FF2B5EF4-FFF2-40B4-BE49-F238E27FC236}">
                <a16:creationId xmlns:a16="http://schemas.microsoft.com/office/drawing/2014/main" id="{7763FB99-EA2F-446A-BFE9-AA1D4CEDC675}"/>
              </a:ext>
            </a:extLst>
          </p:cNvPr>
          <p:cNvSpPr txBox="1"/>
          <p:nvPr/>
        </p:nvSpPr>
        <p:spPr>
          <a:xfrm>
            <a:off x="953733" y="2658988"/>
            <a:ext cx="2238113" cy="338554"/>
          </a:xfrm>
          <a:prstGeom prst="rect">
            <a:avLst/>
          </a:prstGeom>
          <a:noFill/>
        </p:spPr>
        <p:txBody>
          <a:bodyPr wrap="square" rtlCol="0">
            <a:spAutoFit/>
          </a:bodyPr>
          <a:lstStyle/>
          <a:p>
            <a:r>
              <a:rPr lang="en-US" sz="1600" b="1" dirty="0">
                <a:solidFill>
                  <a:srgbClr val="AD8949"/>
                </a:solidFill>
                <a:latin typeface="Bahnschrift Light" panose="020B0502040204020203" pitchFamily="34" charset="0"/>
              </a:rPr>
              <a:t>Quick Overview</a:t>
            </a:r>
          </a:p>
        </p:txBody>
      </p:sp>
      <p:sp>
        <p:nvSpPr>
          <p:cNvPr id="84" name="TextBox 83">
            <a:hlinkClick r:id="rId9" action="ppaction://hlinksldjump"/>
            <a:extLst>
              <a:ext uri="{FF2B5EF4-FFF2-40B4-BE49-F238E27FC236}">
                <a16:creationId xmlns:a16="http://schemas.microsoft.com/office/drawing/2014/main" id="{8B19CB74-233C-4EE0-92C1-128B8C8A1AFC}"/>
              </a:ext>
            </a:extLst>
          </p:cNvPr>
          <p:cNvSpPr txBox="1"/>
          <p:nvPr/>
        </p:nvSpPr>
        <p:spPr>
          <a:xfrm>
            <a:off x="946810" y="3028434"/>
            <a:ext cx="1225015" cy="338554"/>
          </a:xfrm>
          <a:prstGeom prst="rect">
            <a:avLst/>
          </a:prstGeom>
          <a:noFill/>
        </p:spPr>
        <p:txBody>
          <a:bodyPr wrap="none" rtlCol="0">
            <a:spAutoFit/>
          </a:bodyPr>
          <a:lstStyle/>
          <a:p>
            <a:r>
              <a:rPr lang="en-US" sz="1600" b="1" dirty="0">
                <a:solidFill>
                  <a:schemeClr val="bg1"/>
                </a:solidFill>
                <a:latin typeface="Bahnschrift Light" panose="020B0502040204020203" pitchFamily="34" charset="0"/>
              </a:rPr>
              <a:t>Correlation</a:t>
            </a:r>
          </a:p>
        </p:txBody>
      </p:sp>
      <p:sp>
        <p:nvSpPr>
          <p:cNvPr id="85" name="TextBox 84">
            <a:hlinkClick r:id="rId4" action="ppaction://hlinksldjump"/>
            <a:extLst>
              <a:ext uri="{FF2B5EF4-FFF2-40B4-BE49-F238E27FC236}">
                <a16:creationId xmlns:a16="http://schemas.microsoft.com/office/drawing/2014/main" id="{5E07BD34-EAB3-4231-8C67-012B3D276D5D}"/>
              </a:ext>
            </a:extLst>
          </p:cNvPr>
          <p:cNvSpPr txBox="1"/>
          <p:nvPr/>
        </p:nvSpPr>
        <p:spPr>
          <a:xfrm>
            <a:off x="941316" y="3374314"/>
            <a:ext cx="1255472" cy="338554"/>
          </a:xfrm>
          <a:prstGeom prst="rect">
            <a:avLst/>
          </a:prstGeom>
          <a:noFill/>
        </p:spPr>
        <p:txBody>
          <a:bodyPr wrap="none" rtlCol="0">
            <a:spAutoFit/>
          </a:bodyPr>
          <a:lstStyle/>
          <a:p>
            <a:r>
              <a:rPr lang="en-US" sz="1600" b="1" dirty="0">
                <a:solidFill>
                  <a:srgbClr val="AD8949"/>
                </a:solidFill>
                <a:latin typeface="Bahnschrift Light" panose="020B0502040204020203" pitchFamily="34" charset="0"/>
              </a:rPr>
              <a:t>Distribution</a:t>
            </a:r>
          </a:p>
        </p:txBody>
      </p:sp>
      <p:sp>
        <p:nvSpPr>
          <p:cNvPr id="87" name="Flowchart: Connector 86">
            <a:extLst>
              <a:ext uri="{FF2B5EF4-FFF2-40B4-BE49-F238E27FC236}">
                <a16:creationId xmlns:a16="http://schemas.microsoft.com/office/drawing/2014/main" id="{82085315-CE12-4467-8E88-9797FC7A2E0A}"/>
              </a:ext>
            </a:extLst>
          </p:cNvPr>
          <p:cNvSpPr/>
          <p:nvPr/>
        </p:nvSpPr>
        <p:spPr>
          <a:xfrm>
            <a:off x="804098" y="2770812"/>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1" name="Flowchart: Connector 90">
            <a:extLst>
              <a:ext uri="{FF2B5EF4-FFF2-40B4-BE49-F238E27FC236}">
                <a16:creationId xmlns:a16="http://schemas.microsoft.com/office/drawing/2014/main" id="{2696AD10-7835-4587-9CED-26EFF2833958}"/>
              </a:ext>
            </a:extLst>
          </p:cNvPr>
          <p:cNvSpPr/>
          <p:nvPr/>
        </p:nvSpPr>
        <p:spPr>
          <a:xfrm>
            <a:off x="810330" y="3121343"/>
            <a:ext cx="146173" cy="14617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2" name="Flowchart: Connector 91">
            <a:extLst>
              <a:ext uri="{FF2B5EF4-FFF2-40B4-BE49-F238E27FC236}">
                <a16:creationId xmlns:a16="http://schemas.microsoft.com/office/drawing/2014/main" id="{3919BC7E-AB56-416F-A2F8-B3D3BDD6C836}"/>
              </a:ext>
            </a:extLst>
          </p:cNvPr>
          <p:cNvSpPr/>
          <p:nvPr/>
        </p:nvSpPr>
        <p:spPr>
          <a:xfrm>
            <a:off x="816562" y="3471874"/>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584026"/>
              </a:solidFill>
            </a:endParaRPr>
          </a:p>
        </p:txBody>
      </p:sp>
      <p:cxnSp>
        <p:nvCxnSpPr>
          <p:cNvPr id="9" name="Straight Connector 8">
            <a:extLst>
              <a:ext uri="{FF2B5EF4-FFF2-40B4-BE49-F238E27FC236}">
                <a16:creationId xmlns:a16="http://schemas.microsoft.com/office/drawing/2014/main" id="{F2A9FBC8-6F2B-4A80-A5A8-9B60EF8B14B0}"/>
              </a:ext>
            </a:extLst>
          </p:cNvPr>
          <p:cNvCxnSpPr>
            <a:cxnSpLocks/>
          </p:cNvCxnSpPr>
          <p:nvPr/>
        </p:nvCxnSpPr>
        <p:spPr>
          <a:xfrm flipV="1">
            <a:off x="10318561" y="3032955"/>
            <a:ext cx="761836" cy="1504"/>
          </a:xfrm>
          <a:prstGeom prst="line">
            <a:avLst/>
          </a:prstGeom>
          <a:ln w="28575">
            <a:solidFill>
              <a:srgbClr val="584026"/>
            </a:solidFill>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76E69763-6A07-49FE-964E-EA35C1F9BE96}"/>
              </a:ext>
            </a:extLst>
          </p:cNvPr>
          <p:cNvCxnSpPr>
            <a:cxnSpLocks/>
          </p:cNvCxnSpPr>
          <p:nvPr/>
        </p:nvCxnSpPr>
        <p:spPr>
          <a:xfrm flipH="1" flipV="1">
            <a:off x="11053713" y="1887563"/>
            <a:ext cx="6502" cy="1134585"/>
          </a:xfrm>
          <a:prstGeom prst="line">
            <a:avLst/>
          </a:prstGeom>
          <a:ln w="28575">
            <a:solidFill>
              <a:srgbClr val="584026"/>
            </a:solidFill>
          </a:ln>
        </p:spPr>
        <p:style>
          <a:lnRef idx="1">
            <a:schemeClr val="dk1"/>
          </a:lnRef>
          <a:fillRef idx="0">
            <a:schemeClr val="dk1"/>
          </a:fillRef>
          <a:effectRef idx="0">
            <a:schemeClr val="dk1"/>
          </a:effectRef>
          <a:fontRef idx="minor">
            <a:schemeClr val="tx1"/>
          </a:fontRef>
        </p:style>
      </p:cxnSp>
      <p:sp>
        <p:nvSpPr>
          <p:cNvPr id="128" name="Oval 127">
            <a:extLst>
              <a:ext uri="{FF2B5EF4-FFF2-40B4-BE49-F238E27FC236}">
                <a16:creationId xmlns:a16="http://schemas.microsoft.com/office/drawing/2014/main" id="{90A142E8-2B67-4602-A1E2-47FB4B1E4320}"/>
              </a:ext>
            </a:extLst>
          </p:cNvPr>
          <p:cNvSpPr/>
          <p:nvPr/>
        </p:nvSpPr>
        <p:spPr>
          <a:xfrm>
            <a:off x="10237363" y="2975383"/>
            <a:ext cx="105194" cy="106101"/>
          </a:xfrm>
          <a:prstGeom prst="ellipse">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0C308E23-018F-4BC2-BE39-E6CB7C796237}"/>
              </a:ext>
            </a:extLst>
          </p:cNvPr>
          <p:cNvCxnSpPr>
            <a:cxnSpLocks/>
          </p:cNvCxnSpPr>
          <p:nvPr/>
        </p:nvCxnSpPr>
        <p:spPr>
          <a:xfrm>
            <a:off x="10330578" y="4229483"/>
            <a:ext cx="807365" cy="0"/>
          </a:xfrm>
          <a:prstGeom prst="line">
            <a:avLst/>
          </a:prstGeom>
          <a:ln w="28575">
            <a:solidFill>
              <a:srgbClr val="584026"/>
            </a:solidFill>
          </a:ln>
        </p:spPr>
        <p:style>
          <a:lnRef idx="1">
            <a:schemeClr val="accent1"/>
          </a:lnRef>
          <a:fillRef idx="0">
            <a:schemeClr val="accent1"/>
          </a:fillRef>
          <a:effectRef idx="0">
            <a:schemeClr val="accent1"/>
          </a:effectRef>
          <a:fontRef idx="minor">
            <a:schemeClr val="tx1"/>
          </a:fontRef>
        </p:style>
      </p:cxnSp>
      <p:sp>
        <p:nvSpPr>
          <p:cNvPr id="129" name="Oval 128">
            <a:extLst>
              <a:ext uri="{FF2B5EF4-FFF2-40B4-BE49-F238E27FC236}">
                <a16:creationId xmlns:a16="http://schemas.microsoft.com/office/drawing/2014/main" id="{BAA60812-69B9-4BF0-A94F-64E915CDB278}"/>
              </a:ext>
            </a:extLst>
          </p:cNvPr>
          <p:cNvSpPr/>
          <p:nvPr/>
        </p:nvSpPr>
        <p:spPr>
          <a:xfrm>
            <a:off x="10265964" y="4174899"/>
            <a:ext cx="105194" cy="106101"/>
          </a:xfrm>
          <a:prstGeom prst="ellipse">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a:extLst>
              <a:ext uri="{FF2B5EF4-FFF2-40B4-BE49-F238E27FC236}">
                <a16:creationId xmlns:a16="http://schemas.microsoft.com/office/drawing/2014/main" id="{2922114E-9862-4466-AE98-EDA0356A3560}"/>
              </a:ext>
            </a:extLst>
          </p:cNvPr>
          <p:cNvCxnSpPr>
            <a:cxnSpLocks/>
          </p:cNvCxnSpPr>
          <p:nvPr/>
        </p:nvCxnSpPr>
        <p:spPr>
          <a:xfrm flipH="1">
            <a:off x="4893691" y="3015386"/>
            <a:ext cx="735652" cy="0"/>
          </a:xfrm>
          <a:prstGeom prst="line">
            <a:avLst/>
          </a:prstGeom>
          <a:ln w="28575">
            <a:solidFill>
              <a:srgbClr val="584026"/>
            </a:solidFill>
          </a:ln>
        </p:spPr>
        <p:style>
          <a:lnRef idx="1">
            <a:schemeClr val="accent1"/>
          </a:lnRef>
          <a:fillRef idx="0">
            <a:schemeClr val="accent1"/>
          </a:fillRef>
          <a:effectRef idx="0">
            <a:schemeClr val="accent1"/>
          </a:effectRef>
          <a:fontRef idx="minor">
            <a:schemeClr val="tx1"/>
          </a:fontRef>
        </p:style>
      </p:cxnSp>
      <p:sp>
        <p:nvSpPr>
          <p:cNvPr id="131" name="Oval 130">
            <a:extLst>
              <a:ext uri="{FF2B5EF4-FFF2-40B4-BE49-F238E27FC236}">
                <a16:creationId xmlns:a16="http://schemas.microsoft.com/office/drawing/2014/main" id="{A3B58782-E69C-4A49-9A06-1E9A3FB748AB}"/>
              </a:ext>
            </a:extLst>
          </p:cNvPr>
          <p:cNvSpPr/>
          <p:nvPr/>
        </p:nvSpPr>
        <p:spPr>
          <a:xfrm flipH="1">
            <a:off x="5569680" y="2975382"/>
            <a:ext cx="105194" cy="106101"/>
          </a:xfrm>
          <a:prstGeom prst="ellipse">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a:extLst>
              <a:ext uri="{FF2B5EF4-FFF2-40B4-BE49-F238E27FC236}">
                <a16:creationId xmlns:a16="http://schemas.microsoft.com/office/drawing/2014/main" id="{C0195276-2F29-456D-9486-512E3616DB52}"/>
              </a:ext>
            </a:extLst>
          </p:cNvPr>
          <p:cNvSpPr txBox="1"/>
          <p:nvPr/>
        </p:nvSpPr>
        <p:spPr>
          <a:xfrm>
            <a:off x="4213031" y="605757"/>
            <a:ext cx="2457279" cy="1569660"/>
          </a:xfrm>
          <a:prstGeom prst="rect">
            <a:avLst/>
          </a:prstGeom>
          <a:noFill/>
        </p:spPr>
        <p:txBody>
          <a:bodyPr wrap="square" rtlCol="0">
            <a:spAutoFit/>
          </a:bodyPr>
          <a:lstStyle/>
          <a:p>
            <a:pPr algn="just"/>
            <a:r>
              <a:rPr lang="en-US" sz="1600" dirty="0" err="1">
                <a:latin typeface="Bahnschrift Light" panose="020B0502040204020203" pitchFamily="34" charset="0"/>
              </a:rPr>
              <a:t>loan_amnt</a:t>
            </a:r>
            <a:r>
              <a:rPr lang="en-US" sz="1600" dirty="0">
                <a:latin typeface="Bahnschrift Light" panose="020B0502040204020203" pitchFamily="34" charset="0"/>
              </a:rPr>
              <a:t>, </a:t>
            </a:r>
            <a:r>
              <a:rPr lang="en-US" sz="1600" dirty="0" err="1">
                <a:latin typeface="Bahnschrift Light" panose="020B0502040204020203" pitchFamily="34" charset="0"/>
              </a:rPr>
              <a:t>funded_amnt</a:t>
            </a:r>
            <a:r>
              <a:rPr lang="en-US" sz="1600" dirty="0">
                <a:latin typeface="Bahnschrift Light" panose="020B0502040204020203" pitchFamily="34" charset="0"/>
              </a:rPr>
              <a:t>, </a:t>
            </a:r>
            <a:r>
              <a:rPr lang="en-US" sz="1600" dirty="0" err="1">
                <a:latin typeface="Bahnschrift Light" panose="020B0502040204020203" pitchFamily="34" charset="0"/>
              </a:rPr>
              <a:t>funded_amnt_inv</a:t>
            </a:r>
            <a:r>
              <a:rPr lang="en-US" sz="1600" dirty="0">
                <a:latin typeface="Bahnschrift Light" panose="020B0502040204020203" pitchFamily="34" charset="0"/>
              </a:rPr>
              <a:t>, installment have  perfect multicollinearity score. We will keep </a:t>
            </a:r>
            <a:r>
              <a:rPr lang="en-US" sz="1600" dirty="0" err="1">
                <a:latin typeface="Bahnschrift Light" panose="020B0502040204020203" pitchFamily="34" charset="0"/>
              </a:rPr>
              <a:t>loan_amnt</a:t>
            </a:r>
            <a:r>
              <a:rPr lang="en-US" sz="1600" dirty="0">
                <a:latin typeface="Bahnschrift Light" panose="020B0502040204020203" pitchFamily="34" charset="0"/>
              </a:rPr>
              <a:t> and drop the rest.</a:t>
            </a:r>
            <a:endParaRPr lang="en-US" sz="1600" dirty="0"/>
          </a:p>
        </p:txBody>
      </p:sp>
      <p:sp>
        <p:nvSpPr>
          <p:cNvPr id="133" name="TextBox 132">
            <a:extLst>
              <a:ext uri="{FF2B5EF4-FFF2-40B4-BE49-F238E27FC236}">
                <a16:creationId xmlns:a16="http://schemas.microsoft.com/office/drawing/2014/main" id="{068945F8-E2D6-4A9D-89A9-67D70E54BEF3}"/>
              </a:ext>
            </a:extLst>
          </p:cNvPr>
          <p:cNvSpPr txBox="1"/>
          <p:nvPr/>
        </p:nvSpPr>
        <p:spPr>
          <a:xfrm>
            <a:off x="8730693" y="632063"/>
            <a:ext cx="3290532" cy="1323439"/>
          </a:xfrm>
          <a:prstGeom prst="rect">
            <a:avLst/>
          </a:prstGeom>
          <a:noFill/>
        </p:spPr>
        <p:txBody>
          <a:bodyPr wrap="square" rtlCol="0">
            <a:spAutoFit/>
          </a:bodyPr>
          <a:lstStyle/>
          <a:p>
            <a:pPr algn="just"/>
            <a:r>
              <a:rPr lang="en-US" sz="1600" dirty="0" err="1">
                <a:latin typeface="Bahnschrift Light" panose="020B0502040204020203" pitchFamily="34" charset="0"/>
              </a:rPr>
              <a:t>Total_pymnt</a:t>
            </a:r>
            <a:r>
              <a:rPr lang="en-US" sz="1600" dirty="0">
                <a:latin typeface="Bahnschrift Light" panose="020B0502040204020203" pitchFamily="34" charset="0"/>
              </a:rPr>
              <a:t>, </a:t>
            </a:r>
            <a:r>
              <a:rPr lang="en-US" sz="1600" dirty="0" err="1">
                <a:latin typeface="Bahnschrift Light" panose="020B0502040204020203" pitchFamily="34" charset="0"/>
              </a:rPr>
              <a:t>total_pymnt_inv</a:t>
            </a:r>
            <a:r>
              <a:rPr lang="en-US" sz="1600" dirty="0">
                <a:latin typeface="Bahnschrift Light" panose="020B0502040204020203" pitchFamily="34" charset="0"/>
              </a:rPr>
              <a:t>, and </a:t>
            </a:r>
            <a:r>
              <a:rPr lang="en-US" sz="1600" dirty="0" err="1">
                <a:latin typeface="Bahnschrift Light" panose="020B0502040204020203" pitchFamily="34" charset="0"/>
              </a:rPr>
              <a:t>total_rec_prncp</a:t>
            </a:r>
            <a:r>
              <a:rPr lang="en-US" sz="1600" dirty="0">
                <a:latin typeface="Bahnschrift Light" panose="020B0502040204020203" pitchFamily="34" charset="0"/>
              </a:rPr>
              <a:t> have perfect multicollinearity score. We </a:t>
            </a:r>
            <a:r>
              <a:rPr lang="en-US" sz="1600" dirty="0" err="1">
                <a:latin typeface="Bahnschrift Light" panose="020B0502040204020203" pitchFamily="34" charset="0"/>
              </a:rPr>
              <a:t>eill</a:t>
            </a:r>
            <a:r>
              <a:rPr lang="en-US" sz="1600" dirty="0">
                <a:latin typeface="Bahnschrift Light" panose="020B0502040204020203" pitchFamily="34" charset="0"/>
              </a:rPr>
              <a:t> keep </a:t>
            </a:r>
            <a:r>
              <a:rPr lang="en-US" sz="1600" dirty="0" err="1">
                <a:latin typeface="Bahnschrift Light" panose="020B0502040204020203" pitchFamily="34" charset="0"/>
              </a:rPr>
              <a:t>toal_pymnt</a:t>
            </a:r>
            <a:r>
              <a:rPr lang="en-US" sz="1600" dirty="0">
                <a:latin typeface="Bahnschrift Light" panose="020B0502040204020203" pitchFamily="34" charset="0"/>
              </a:rPr>
              <a:t> and drop the rest.</a:t>
            </a:r>
            <a:endParaRPr lang="en-US" sz="1600" dirty="0"/>
          </a:p>
        </p:txBody>
      </p:sp>
      <p:sp>
        <p:nvSpPr>
          <p:cNvPr id="135" name="TextBox 134">
            <a:extLst>
              <a:ext uri="{FF2B5EF4-FFF2-40B4-BE49-F238E27FC236}">
                <a16:creationId xmlns:a16="http://schemas.microsoft.com/office/drawing/2014/main" id="{45843A4D-A03E-4E80-9130-DBEB5570CD7F}"/>
              </a:ext>
            </a:extLst>
          </p:cNvPr>
          <p:cNvSpPr txBox="1"/>
          <p:nvPr/>
        </p:nvSpPr>
        <p:spPr>
          <a:xfrm>
            <a:off x="4170286" y="5482989"/>
            <a:ext cx="3606151" cy="1077218"/>
          </a:xfrm>
          <a:prstGeom prst="rect">
            <a:avLst/>
          </a:prstGeom>
          <a:noFill/>
        </p:spPr>
        <p:txBody>
          <a:bodyPr wrap="square" rtlCol="0">
            <a:spAutoFit/>
          </a:bodyPr>
          <a:lstStyle/>
          <a:p>
            <a:pPr algn="just"/>
            <a:r>
              <a:rPr lang="en-US" sz="1600" dirty="0" err="1">
                <a:latin typeface="Bahnschrift Light" panose="020B0502040204020203" pitchFamily="34" charset="0"/>
              </a:rPr>
              <a:t>out_prncp</a:t>
            </a:r>
            <a:r>
              <a:rPr lang="en-US" sz="1600" dirty="0">
                <a:latin typeface="Bahnschrift Light" panose="020B0502040204020203" pitchFamily="34" charset="0"/>
              </a:rPr>
              <a:t> and </a:t>
            </a:r>
            <a:r>
              <a:rPr lang="en-US" sz="1600" dirty="0" err="1">
                <a:latin typeface="Bahnschrift Light" panose="020B0502040204020203" pitchFamily="34" charset="0"/>
              </a:rPr>
              <a:t>out_prncp_inv</a:t>
            </a:r>
            <a:r>
              <a:rPr lang="en-US" sz="1600" dirty="0">
                <a:latin typeface="Bahnschrift Light" panose="020B0502040204020203" pitchFamily="34" charset="0"/>
              </a:rPr>
              <a:t> has very high multicollinearity. We will keep </a:t>
            </a:r>
            <a:r>
              <a:rPr lang="en-US" sz="1600" dirty="0" err="1">
                <a:latin typeface="Bahnschrift Light" panose="020B0502040204020203" pitchFamily="34" charset="0"/>
              </a:rPr>
              <a:t>out_prncp</a:t>
            </a:r>
            <a:r>
              <a:rPr lang="en-US" sz="1600" dirty="0">
                <a:latin typeface="Bahnschrift Light" panose="020B0502040204020203" pitchFamily="34" charset="0"/>
              </a:rPr>
              <a:t> and drop </a:t>
            </a:r>
            <a:r>
              <a:rPr lang="en-US" sz="1600" dirty="0" err="1">
                <a:latin typeface="Bahnschrift Light" panose="020B0502040204020203" pitchFamily="34" charset="0"/>
              </a:rPr>
              <a:t>out_prncp_inv</a:t>
            </a:r>
            <a:r>
              <a:rPr lang="en-US" sz="1600" dirty="0">
                <a:latin typeface="Bahnschrift Light" panose="020B0502040204020203" pitchFamily="34" charset="0"/>
              </a:rPr>
              <a:t>.</a:t>
            </a:r>
            <a:endParaRPr lang="en-US" sz="1600" dirty="0"/>
          </a:p>
        </p:txBody>
      </p:sp>
      <p:sp>
        <p:nvSpPr>
          <p:cNvPr id="137" name="Oval 136">
            <a:extLst>
              <a:ext uri="{FF2B5EF4-FFF2-40B4-BE49-F238E27FC236}">
                <a16:creationId xmlns:a16="http://schemas.microsoft.com/office/drawing/2014/main" id="{FE20D737-E339-44F9-834C-9C272C134B6D}"/>
              </a:ext>
            </a:extLst>
          </p:cNvPr>
          <p:cNvSpPr/>
          <p:nvPr/>
        </p:nvSpPr>
        <p:spPr>
          <a:xfrm flipH="1">
            <a:off x="4841094" y="5391135"/>
            <a:ext cx="105194" cy="106101"/>
          </a:xfrm>
          <a:prstGeom prst="ellipse">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a:extLst>
              <a:ext uri="{FF2B5EF4-FFF2-40B4-BE49-F238E27FC236}">
                <a16:creationId xmlns:a16="http://schemas.microsoft.com/office/drawing/2014/main" id="{52DEEC99-7895-4881-A8BF-B6E79F416039}"/>
              </a:ext>
            </a:extLst>
          </p:cNvPr>
          <p:cNvCxnSpPr>
            <a:cxnSpLocks/>
          </p:cNvCxnSpPr>
          <p:nvPr/>
        </p:nvCxnSpPr>
        <p:spPr>
          <a:xfrm>
            <a:off x="4890599" y="4227948"/>
            <a:ext cx="692976" cy="81"/>
          </a:xfrm>
          <a:prstGeom prst="line">
            <a:avLst/>
          </a:prstGeom>
          <a:ln w="28575">
            <a:solidFill>
              <a:srgbClr val="584026"/>
            </a:solidFill>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BDB9D73B-14AF-4976-806D-1C8EC135EEC3}"/>
              </a:ext>
            </a:extLst>
          </p:cNvPr>
          <p:cNvCxnSpPr>
            <a:cxnSpLocks/>
          </p:cNvCxnSpPr>
          <p:nvPr/>
        </p:nvCxnSpPr>
        <p:spPr>
          <a:xfrm flipH="1">
            <a:off x="4888871" y="4210689"/>
            <a:ext cx="3457" cy="1184975"/>
          </a:xfrm>
          <a:prstGeom prst="line">
            <a:avLst/>
          </a:prstGeom>
          <a:ln w="28575">
            <a:solidFill>
              <a:srgbClr val="584026"/>
            </a:solidFill>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DE83F0B0-0391-4816-85CA-B22B78570D48}"/>
              </a:ext>
            </a:extLst>
          </p:cNvPr>
          <p:cNvSpPr txBox="1"/>
          <p:nvPr/>
        </p:nvSpPr>
        <p:spPr>
          <a:xfrm>
            <a:off x="8459893" y="5155834"/>
            <a:ext cx="3832132" cy="584775"/>
          </a:xfrm>
          <a:prstGeom prst="rect">
            <a:avLst/>
          </a:prstGeom>
          <a:noFill/>
        </p:spPr>
        <p:txBody>
          <a:bodyPr wrap="square" rtlCol="0">
            <a:spAutoFit/>
          </a:bodyPr>
          <a:lstStyle/>
          <a:p>
            <a:pPr algn="ctr"/>
            <a:r>
              <a:rPr lang="en-US" sz="1600" dirty="0">
                <a:latin typeface="Bahnschrift Light" panose="020B0502040204020203" pitchFamily="34" charset="0"/>
              </a:rPr>
              <a:t>Click </a:t>
            </a:r>
            <a:r>
              <a:rPr lang="en-US" sz="1600" dirty="0">
                <a:solidFill>
                  <a:schemeClr val="accent1"/>
                </a:solidFill>
                <a:latin typeface="Bahnschrift Light" panose="020B0502040204020203" pitchFamily="34" charset="0"/>
                <a:hlinkClick r:id="rId10">
                  <a:extLst>
                    <a:ext uri="{A12FA001-AC4F-418D-AE19-62706E023703}">
                      <ahyp:hlinkClr xmlns:ahyp="http://schemas.microsoft.com/office/drawing/2018/hyperlinkcolor" val="tx"/>
                    </a:ext>
                  </a:extLst>
                </a:hlinkClick>
              </a:rPr>
              <a:t>here</a:t>
            </a:r>
            <a:r>
              <a:rPr lang="en-US" sz="1600" dirty="0">
                <a:latin typeface="Bahnschrift Light" panose="020B0502040204020203" pitchFamily="34" charset="0"/>
              </a:rPr>
              <a:t> for more detail correlation picture.</a:t>
            </a:r>
            <a:endParaRPr lang="en-US" sz="1600" dirty="0"/>
          </a:p>
        </p:txBody>
      </p:sp>
      <p:grpSp>
        <p:nvGrpSpPr>
          <p:cNvPr id="89" name="Group 88">
            <a:extLst>
              <a:ext uri="{FF2B5EF4-FFF2-40B4-BE49-F238E27FC236}">
                <a16:creationId xmlns:a16="http://schemas.microsoft.com/office/drawing/2014/main" id="{97EE663F-68E4-4842-B798-DF1ACA1DF095}"/>
              </a:ext>
            </a:extLst>
          </p:cNvPr>
          <p:cNvGrpSpPr/>
          <p:nvPr/>
        </p:nvGrpSpPr>
        <p:grpSpPr>
          <a:xfrm>
            <a:off x="621976" y="4111938"/>
            <a:ext cx="574570" cy="506228"/>
            <a:chOff x="706665" y="3849243"/>
            <a:chExt cx="1388891" cy="1223691"/>
          </a:xfrm>
        </p:grpSpPr>
        <p:sp>
          <p:nvSpPr>
            <p:cNvPr id="90" name="Rectangle: Rounded Corners 89">
              <a:extLst>
                <a:ext uri="{FF2B5EF4-FFF2-40B4-BE49-F238E27FC236}">
                  <a16:creationId xmlns:a16="http://schemas.microsoft.com/office/drawing/2014/main" id="{02BBDBF3-B975-4748-88ED-1FEB54858D76}"/>
                </a:ext>
              </a:extLst>
            </p:cNvPr>
            <p:cNvSpPr/>
            <p:nvPr/>
          </p:nvSpPr>
          <p:spPr>
            <a:xfrm>
              <a:off x="709719" y="3849243"/>
              <a:ext cx="889827" cy="620889"/>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Rounded Corners 99">
              <a:extLst>
                <a:ext uri="{FF2B5EF4-FFF2-40B4-BE49-F238E27FC236}">
                  <a16:creationId xmlns:a16="http://schemas.microsoft.com/office/drawing/2014/main" id="{D58B3F3B-60D9-4631-91C7-8BDBFB8B1098}"/>
                </a:ext>
              </a:extLst>
            </p:cNvPr>
            <p:cNvSpPr/>
            <p:nvPr/>
          </p:nvSpPr>
          <p:spPr>
            <a:xfrm>
              <a:off x="706665" y="4087952"/>
              <a:ext cx="1388891" cy="98498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C734D894-3E24-430C-A19F-95250C87F953}"/>
              </a:ext>
            </a:extLst>
          </p:cNvPr>
          <p:cNvGrpSpPr/>
          <p:nvPr/>
        </p:nvGrpSpPr>
        <p:grpSpPr>
          <a:xfrm>
            <a:off x="606512" y="5030077"/>
            <a:ext cx="568346" cy="500744"/>
            <a:chOff x="2924629" y="3849243"/>
            <a:chExt cx="1388891" cy="1223691"/>
          </a:xfrm>
        </p:grpSpPr>
        <p:sp>
          <p:nvSpPr>
            <p:cNvPr id="102" name="Rectangle: Rounded Corners 101">
              <a:extLst>
                <a:ext uri="{FF2B5EF4-FFF2-40B4-BE49-F238E27FC236}">
                  <a16:creationId xmlns:a16="http://schemas.microsoft.com/office/drawing/2014/main" id="{75B56CF5-D797-41EB-8D40-112B98B82575}"/>
                </a:ext>
              </a:extLst>
            </p:cNvPr>
            <p:cNvSpPr/>
            <p:nvPr/>
          </p:nvSpPr>
          <p:spPr>
            <a:xfrm>
              <a:off x="2927683" y="3849243"/>
              <a:ext cx="889827" cy="620889"/>
            </a:xfrm>
            <a:prstGeom prst="roundRect">
              <a:avLst/>
            </a:prstGeom>
            <a:solidFill>
              <a:srgbClr val="A9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Rounded Corners 102">
              <a:extLst>
                <a:ext uri="{FF2B5EF4-FFF2-40B4-BE49-F238E27FC236}">
                  <a16:creationId xmlns:a16="http://schemas.microsoft.com/office/drawing/2014/main" id="{3D37D0F0-07F5-4D2D-B9E7-D6D8928591EF}"/>
                </a:ext>
              </a:extLst>
            </p:cNvPr>
            <p:cNvSpPr/>
            <p:nvPr/>
          </p:nvSpPr>
          <p:spPr>
            <a:xfrm>
              <a:off x="2924629" y="4087952"/>
              <a:ext cx="1388891" cy="984982"/>
            </a:xfrm>
            <a:prstGeom prst="roundRect">
              <a:avLst>
                <a:gd name="adj" fmla="val 20756"/>
              </a:avLst>
            </a:prstGeom>
            <a:solidFill>
              <a:srgbClr val="86A4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a:extLst>
              <a:ext uri="{FF2B5EF4-FFF2-40B4-BE49-F238E27FC236}">
                <a16:creationId xmlns:a16="http://schemas.microsoft.com/office/drawing/2014/main" id="{B6ED6349-4BA2-4A3A-89FA-7B6BA0AEEBC8}"/>
              </a:ext>
            </a:extLst>
          </p:cNvPr>
          <p:cNvGrpSpPr/>
          <p:nvPr/>
        </p:nvGrpSpPr>
        <p:grpSpPr>
          <a:xfrm>
            <a:off x="1358519" y="4995462"/>
            <a:ext cx="1218603" cy="679964"/>
            <a:chOff x="1355938" y="951708"/>
            <a:chExt cx="1218603" cy="679964"/>
          </a:xfrm>
        </p:grpSpPr>
        <p:sp>
          <p:nvSpPr>
            <p:cNvPr id="105" name="TextBox 104">
              <a:extLst>
                <a:ext uri="{FF2B5EF4-FFF2-40B4-BE49-F238E27FC236}">
                  <a16:creationId xmlns:a16="http://schemas.microsoft.com/office/drawing/2014/main" id="{09566DB0-1BAF-4E15-A672-D9F8EB9DD63D}"/>
                </a:ext>
              </a:extLst>
            </p:cNvPr>
            <p:cNvSpPr txBox="1"/>
            <p:nvPr/>
          </p:nvSpPr>
          <p:spPr>
            <a:xfrm>
              <a:off x="1372345" y="951708"/>
              <a:ext cx="837537" cy="400110"/>
            </a:xfrm>
            <a:prstGeom prst="rect">
              <a:avLst/>
            </a:prstGeom>
            <a:noFill/>
          </p:spPr>
          <p:txBody>
            <a:bodyPr wrap="none" rtlCol="0">
              <a:spAutoFit/>
            </a:bodyPr>
            <a:lstStyle/>
            <a:p>
              <a:pPr algn="ctr"/>
              <a:r>
                <a:rPr lang="en-US" sz="2000">
                  <a:solidFill>
                    <a:srgbClr val="AD8949"/>
                  </a:solidFill>
                  <a:latin typeface="Mont Heavy DEMO" panose="00000A00000000000000" pitchFamily="50" charset="0"/>
                </a:rPr>
                <a:t>Step 4</a:t>
              </a:r>
              <a:endParaRPr lang="en-US" sz="2000" dirty="0">
                <a:solidFill>
                  <a:srgbClr val="AD8949"/>
                </a:solidFill>
                <a:latin typeface="Mont Heavy DEMO" panose="00000A00000000000000" pitchFamily="50" charset="0"/>
              </a:endParaRPr>
            </a:p>
          </p:txBody>
        </p:sp>
        <p:sp>
          <p:nvSpPr>
            <p:cNvPr id="111" name="TextBox 110">
              <a:extLst>
                <a:ext uri="{FF2B5EF4-FFF2-40B4-BE49-F238E27FC236}">
                  <a16:creationId xmlns:a16="http://schemas.microsoft.com/office/drawing/2014/main" id="{7FF2F887-58A1-4ABD-B34A-F20201452DA1}"/>
                </a:ext>
              </a:extLst>
            </p:cNvPr>
            <p:cNvSpPr txBox="1"/>
            <p:nvPr/>
          </p:nvSpPr>
          <p:spPr>
            <a:xfrm>
              <a:off x="1355938" y="1231562"/>
              <a:ext cx="1218603"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Modeling</a:t>
              </a:r>
            </a:p>
          </p:txBody>
        </p:sp>
      </p:grpSp>
      <p:sp>
        <p:nvSpPr>
          <p:cNvPr id="112" name="Rectangle: Rounded Corners 111">
            <a:extLst>
              <a:ext uri="{FF2B5EF4-FFF2-40B4-BE49-F238E27FC236}">
                <a16:creationId xmlns:a16="http://schemas.microsoft.com/office/drawing/2014/main" id="{59E7FBFC-FAF4-4A38-BC60-65E3F64572F2}"/>
              </a:ext>
            </a:extLst>
          </p:cNvPr>
          <p:cNvSpPr/>
          <p:nvPr/>
        </p:nvSpPr>
        <p:spPr>
          <a:xfrm>
            <a:off x="629450" y="5945084"/>
            <a:ext cx="364125" cy="254073"/>
          </a:xfrm>
          <a:prstGeom prst="roundRect">
            <a:avLst/>
          </a:prstGeom>
          <a:solidFill>
            <a:srgbClr val="E8A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Rounded Corners 114">
            <a:extLst>
              <a:ext uri="{FF2B5EF4-FFF2-40B4-BE49-F238E27FC236}">
                <a16:creationId xmlns:a16="http://schemas.microsoft.com/office/drawing/2014/main" id="{ACDDE848-A803-4185-9ADE-3B174A35F87C}"/>
              </a:ext>
            </a:extLst>
          </p:cNvPr>
          <p:cNvSpPr/>
          <p:nvPr/>
        </p:nvSpPr>
        <p:spPr>
          <a:xfrm>
            <a:off x="628200" y="6042766"/>
            <a:ext cx="568346" cy="403062"/>
          </a:xfrm>
          <a:prstGeom prst="roundRect">
            <a:avLst>
              <a:gd name="adj" fmla="val 20756"/>
            </a:avLst>
          </a:prstGeom>
          <a:solidFill>
            <a:srgbClr val="E39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hlinkClick r:id="rId11" action="ppaction://hlinksldjump"/>
            <a:extLst>
              <a:ext uri="{FF2B5EF4-FFF2-40B4-BE49-F238E27FC236}">
                <a16:creationId xmlns:a16="http://schemas.microsoft.com/office/drawing/2014/main" id="{7E15FE20-D3FA-456F-BF66-894A2805EB6A}"/>
              </a:ext>
            </a:extLst>
          </p:cNvPr>
          <p:cNvSpPr/>
          <p:nvPr/>
        </p:nvSpPr>
        <p:spPr>
          <a:xfrm rot="14261209" flipH="1">
            <a:off x="166967" y="4292805"/>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Shape 116">
            <a:hlinkClick r:id="rId12" action="ppaction://hlinksldjump"/>
            <a:extLst>
              <a:ext uri="{FF2B5EF4-FFF2-40B4-BE49-F238E27FC236}">
                <a16:creationId xmlns:a16="http://schemas.microsoft.com/office/drawing/2014/main" id="{E22D7456-152E-494D-B6CE-7DF603E6B509}"/>
              </a:ext>
            </a:extLst>
          </p:cNvPr>
          <p:cNvSpPr/>
          <p:nvPr/>
        </p:nvSpPr>
        <p:spPr>
          <a:xfrm rot="14261209" flipH="1">
            <a:off x="181997" y="525764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Freeform: Shape 117">
            <a:hlinkClick r:id="rId13" action="ppaction://hlinksldjump"/>
            <a:extLst>
              <a:ext uri="{FF2B5EF4-FFF2-40B4-BE49-F238E27FC236}">
                <a16:creationId xmlns:a16="http://schemas.microsoft.com/office/drawing/2014/main" id="{392883F2-C2D9-4319-B179-A364E7170D8C}"/>
              </a:ext>
            </a:extLst>
          </p:cNvPr>
          <p:cNvSpPr/>
          <p:nvPr/>
        </p:nvSpPr>
        <p:spPr>
          <a:xfrm rot="14261209" flipH="1">
            <a:off x="181997" y="6166421"/>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TextBox 118">
            <a:extLst>
              <a:ext uri="{FF2B5EF4-FFF2-40B4-BE49-F238E27FC236}">
                <a16:creationId xmlns:a16="http://schemas.microsoft.com/office/drawing/2014/main" id="{1E239F3B-3F94-4EFE-BEBB-CBD03760C99C}"/>
              </a:ext>
            </a:extLst>
          </p:cNvPr>
          <p:cNvSpPr txBox="1"/>
          <p:nvPr/>
        </p:nvSpPr>
        <p:spPr>
          <a:xfrm>
            <a:off x="1399325" y="3978799"/>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3</a:t>
            </a:r>
          </a:p>
        </p:txBody>
      </p:sp>
      <p:sp>
        <p:nvSpPr>
          <p:cNvPr id="120" name="TextBox 119">
            <a:extLst>
              <a:ext uri="{FF2B5EF4-FFF2-40B4-BE49-F238E27FC236}">
                <a16:creationId xmlns:a16="http://schemas.microsoft.com/office/drawing/2014/main" id="{E753C71B-D0B2-49B6-9DE0-1D0CEA46BE01}"/>
              </a:ext>
            </a:extLst>
          </p:cNvPr>
          <p:cNvSpPr txBox="1"/>
          <p:nvPr/>
        </p:nvSpPr>
        <p:spPr>
          <a:xfrm>
            <a:off x="1358519" y="4340520"/>
            <a:ext cx="1856598"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Preprocessing</a:t>
            </a:r>
          </a:p>
        </p:txBody>
      </p:sp>
      <p:grpSp>
        <p:nvGrpSpPr>
          <p:cNvPr id="121" name="Group 120">
            <a:extLst>
              <a:ext uri="{FF2B5EF4-FFF2-40B4-BE49-F238E27FC236}">
                <a16:creationId xmlns:a16="http://schemas.microsoft.com/office/drawing/2014/main" id="{0FEFF853-76E9-424E-A0CE-3C53D9B00392}"/>
              </a:ext>
            </a:extLst>
          </p:cNvPr>
          <p:cNvGrpSpPr/>
          <p:nvPr/>
        </p:nvGrpSpPr>
        <p:grpSpPr>
          <a:xfrm>
            <a:off x="1386347" y="5831484"/>
            <a:ext cx="922047" cy="679936"/>
            <a:chOff x="1355938" y="951736"/>
            <a:chExt cx="922047" cy="679936"/>
          </a:xfrm>
        </p:grpSpPr>
        <p:sp>
          <p:nvSpPr>
            <p:cNvPr id="124" name="TextBox 123">
              <a:extLst>
                <a:ext uri="{FF2B5EF4-FFF2-40B4-BE49-F238E27FC236}">
                  <a16:creationId xmlns:a16="http://schemas.microsoft.com/office/drawing/2014/main" id="{726D2ECF-F882-42BE-B2A2-7F6BD6D68CEB}"/>
                </a:ext>
              </a:extLst>
            </p:cNvPr>
            <p:cNvSpPr txBox="1"/>
            <p:nvPr/>
          </p:nvSpPr>
          <p:spPr>
            <a:xfrm>
              <a:off x="1363111" y="951736"/>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5</a:t>
              </a:r>
            </a:p>
          </p:txBody>
        </p:sp>
        <p:sp>
          <p:nvSpPr>
            <p:cNvPr id="125" name="TextBox 124">
              <a:extLst>
                <a:ext uri="{FF2B5EF4-FFF2-40B4-BE49-F238E27FC236}">
                  <a16:creationId xmlns:a16="http://schemas.microsoft.com/office/drawing/2014/main" id="{B345999E-62A5-4A1A-975E-D9FEE3825996}"/>
                </a:ext>
              </a:extLst>
            </p:cNvPr>
            <p:cNvSpPr txBox="1"/>
            <p:nvPr/>
          </p:nvSpPr>
          <p:spPr>
            <a:xfrm>
              <a:off x="1355938" y="1231562"/>
              <a:ext cx="922047"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Result</a:t>
              </a:r>
            </a:p>
          </p:txBody>
        </p:sp>
      </p:grpSp>
      <p:pic>
        <p:nvPicPr>
          <p:cNvPr id="3" name="Picture 2">
            <a:extLst>
              <a:ext uri="{FF2B5EF4-FFF2-40B4-BE49-F238E27FC236}">
                <a16:creationId xmlns:a16="http://schemas.microsoft.com/office/drawing/2014/main" id="{839C89B0-2A06-432F-93C1-FF71D8653C7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98834" y="2090608"/>
            <a:ext cx="3941346" cy="3050031"/>
          </a:xfrm>
          <a:prstGeom prst="rect">
            <a:avLst/>
          </a:prstGeom>
        </p:spPr>
      </p:pic>
      <p:sp>
        <p:nvSpPr>
          <p:cNvPr id="126" name="Oval 125">
            <a:extLst>
              <a:ext uri="{FF2B5EF4-FFF2-40B4-BE49-F238E27FC236}">
                <a16:creationId xmlns:a16="http://schemas.microsoft.com/office/drawing/2014/main" id="{95993CB7-D19F-4ED2-8AC3-AFC79C8A7E19}"/>
              </a:ext>
            </a:extLst>
          </p:cNvPr>
          <p:cNvSpPr/>
          <p:nvPr/>
        </p:nvSpPr>
        <p:spPr>
          <a:xfrm flipH="1">
            <a:off x="5561647" y="4174898"/>
            <a:ext cx="105194" cy="106101"/>
          </a:xfrm>
          <a:prstGeom prst="ellipse">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60246494-781B-4D2E-9BE7-462E9D4D17CE}"/>
              </a:ext>
            </a:extLst>
          </p:cNvPr>
          <p:cNvSpPr/>
          <p:nvPr/>
        </p:nvSpPr>
        <p:spPr>
          <a:xfrm flipH="1">
            <a:off x="4841094" y="2168582"/>
            <a:ext cx="105194" cy="106101"/>
          </a:xfrm>
          <a:prstGeom prst="ellipse">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Straight Connector 135">
            <a:extLst>
              <a:ext uri="{FF2B5EF4-FFF2-40B4-BE49-F238E27FC236}">
                <a16:creationId xmlns:a16="http://schemas.microsoft.com/office/drawing/2014/main" id="{5A9B85DA-DB5D-48DE-98CF-C409B4EE0DAA}"/>
              </a:ext>
            </a:extLst>
          </p:cNvPr>
          <p:cNvCxnSpPr>
            <a:cxnSpLocks/>
          </p:cNvCxnSpPr>
          <p:nvPr/>
        </p:nvCxnSpPr>
        <p:spPr>
          <a:xfrm flipV="1">
            <a:off x="4893691" y="2271234"/>
            <a:ext cx="0" cy="749749"/>
          </a:xfrm>
          <a:prstGeom prst="line">
            <a:avLst/>
          </a:prstGeom>
          <a:ln w="28575">
            <a:solidFill>
              <a:srgbClr val="584026"/>
            </a:solidFill>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id="{AD6361CA-7513-41BA-B480-5D7FEDE664D9}"/>
              </a:ext>
            </a:extLst>
          </p:cNvPr>
          <p:cNvSpPr/>
          <p:nvPr/>
        </p:nvSpPr>
        <p:spPr>
          <a:xfrm>
            <a:off x="10992895" y="1781462"/>
            <a:ext cx="105194" cy="106101"/>
          </a:xfrm>
          <a:prstGeom prst="ellipse">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D124FD76-4885-472B-9E6C-A3321B5E3A78}"/>
              </a:ext>
            </a:extLst>
          </p:cNvPr>
          <p:cNvSpPr/>
          <p:nvPr/>
        </p:nvSpPr>
        <p:spPr>
          <a:xfrm>
            <a:off x="11080325" y="5056759"/>
            <a:ext cx="105194" cy="106101"/>
          </a:xfrm>
          <a:prstGeom prst="ellipse">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6" name="Straight Connector 145">
            <a:extLst>
              <a:ext uri="{FF2B5EF4-FFF2-40B4-BE49-F238E27FC236}">
                <a16:creationId xmlns:a16="http://schemas.microsoft.com/office/drawing/2014/main" id="{039B20C9-314D-48B5-BCF9-45AE369CBA17}"/>
              </a:ext>
            </a:extLst>
          </p:cNvPr>
          <p:cNvCxnSpPr>
            <a:cxnSpLocks/>
          </p:cNvCxnSpPr>
          <p:nvPr/>
        </p:nvCxnSpPr>
        <p:spPr>
          <a:xfrm>
            <a:off x="11132922" y="4220187"/>
            <a:ext cx="0" cy="843598"/>
          </a:xfrm>
          <a:prstGeom prst="line">
            <a:avLst/>
          </a:prstGeom>
          <a:ln w="28575">
            <a:solidFill>
              <a:srgbClr val="584026"/>
            </a:solidFill>
          </a:ln>
        </p:spPr>
        <p:style>
          <a:lnRef idx="1">
            <a:schemeClr val="accent1"/>
          </a:lnRef>
          <a:fillRef idx="0">
            <a:schemeClr val="accent1"/>
          </a:fillRef>
          <a:effectRef idx="0">
            <a:schemeClr val="accent1"/>
          </a:effectRef>
          <a:fontRef idx="minor">
            <a:schemeClr val="tx1"/>
          </a:fontRef>
        </p:style>
      </p:cxnSp>
      <p:pic>
        <p:nvPicPr>
          <p:cNvPr id="30" name="Graphic 29" descr="Research">
            <a:extLst>
              <a:ext uri="{FF2B5EF4-FFF2-40B4-BE49-F238E27FC236}">
                <a16:creationId xmlns:a16="http://schemas.microsoft.com/office/drawing/2014/main" id="{B4F4DDB5-85D0-4809-8FD2-9B7AE3CB902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279535" y="805738"/>
            <a:ext cx="914400" cy="914400"/>
          </a:xfrm>
          <a:prstGeom prst="rect">
            <a:avLst/>
          </a:prstGeom>
        </p:spPr>
      </p:pic>
    </p:spTree>
    <p:extLst>
      <p:ext uri="{BB962C8B-B14F-4D97-AF65-F5344CB8AC3E}">
        <p14:creationId xmlns:p14="http://schemas.microsoft.com/office/powerpoint/2010/main" val="622290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1250"/>
                                        <p:tgtEl>
                                          <p:spTgt spid="9"/>
                                        </p:tgtEl>
                                      </p:cBhvr>
                                    </p:animEffect>
                                  </p:childTnLst>
                                </p:cTn>
                              </p:par>
                              <p:par>
                                <p:cTn id="8" presetID="16" presetClass="entr" presetSubtype="42" fill="hold" nodeType="withEffect">
                                  <p:stCondLst>
                                    <p:cond delay="0"/>
                                  </p:stCondLst>
                                  <p:childTnLst>
                                    <p:set>
                                      <p:cBhvr>
                                        <p:cTn id="9" dur="1" fill="hold">
                                          <p:stCondLst>
                                            <p:cond delay="0"/>
                                          </p:stCondLst>
                                        </p:cTn>
                                        <p:tgtEl>
                                          <p:spTgt spid="110"/>
                                        </p:tgtEl>
                                        <p:attrNameLst>
                                          <p:attrName>style.visibility</p:attrName>
                                        </p:attrNameLst>
                                      </p:cBhvr>
                                      <p:to>
                                        <p:strVal val="visible"/>
                                      </p:to>
                                    </p:set>
                                    <p:animEffect transition="in" filter="barn(outHorizontal)">
                                      <p:cBhvr>
                                        <p:cTn id="10" dur="1250"/>
                                        <p:tgtEl>
                                          <p:spTgt spid="110"/>
                                        </p:tgtEl>
                                      </p:cBhvr>
                                    </p:animEffect>
                                  </p:childTnLst>
                                </p:cTn>
                              </p:par>
                              <p:par>
                                <p:cTn id="11" presetID="16" presetClass="entr" presetSubtype="42" fill="hold" grpId="0" nodeType="withEffect">
                                  <p:stCondLst>
                                    <p:cond delay="0"/>
                                  </p:stCondLst>
                                  <p:childTnLst>
                                    <p:set>
                                      <p:cBhvr>
                                        <p:cTn id="12" dur="1" fill="hold">
                                          <p:stCondLst>
                                            <p:cond delay="0"/>
                                          </p:stCondLst>
                                        </p:cTn>
                                        <p:tgtEl>
                                          <p:spTgt spid="128"/>
                                        </p:tgtEl>
                                        <p:attrNameLst>
                                          <p:attrName>style.visibility</p:attrName>
                                        </p:attrNameLst>
                                      </p:cBhvr>
                                      <p:to>
                                        <p:strVal val="visible"/>
                                      </p:to>
                                    </p:set>
                                    <p:animEffect transition="in" filter="barn(outHorizontal)">
                                      <p:cBhvr>
                                        <p:cTn id="13" dur="1250"/>
                                        <p:tgtEl>
                                          <p:spTgt spid="128"/>
                                        </p:tgtEl>
                                      </p:cBhvr>
                                    </p:animEffect>
                                  </p:childTnLst>
                                </p:cTn>
                              </p:par>
                              <p:par>
                                <p:cTn id="14" presetID="16" presetClass="entr" presetSubtype="42"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arn(outHorizontal)">
                                      <p:cBhvr>
                                        <p:cTn id="16" dur="1250"/>
                                        <p:tgtEl>
                                          <p:spTgt spid="18"/>
                                        </p:tgtEl>
                                      </p:cBhvr>
                                    </p:animEffect>
                                  </p:childTnLst>
                                </p:cTn>
                              </p:par>
                              <p:par>
                                <p:cTn id="17" presetID="16" presetClass="entr" presetSubtype="42" fill="hold" grpId="0" nodeType="withEffect">
                                  <p:stCondLst>
                                    <p:cond delay="0"/>
                                  </p:stCondLst>
                                  <p:childTnLst>
                                    <p:set>
                                      <p:cBhvr>
                                        <p:cTn id="18" dur="1" fill="hold">
                                          <p:stCondLst>
                                            <p:cond delay="0"/>
                                          </p:stCondLst>
                                        </p:cTn>
                                        <p:tgtEl>
                                          <p:spTgt spid="129"/>
                                        </p:tgtEl>
                                        <p:attrNameLst>
                                          <p:attrName>style.visibility</p:attrName>
                                        </p:attrNameLst>
                                      </p:cBhvr>
                                      <p:to>
                                        <p:strVal val="visible"/>
                                      </p:to>
                                    </p:set>
                                    <p:animEffect transition="in" filter="barn(outHorizontal)">
                                      <p:cBhvr>
                                        <p:cTn id="19" dur="1250"/>
                                        <p:tgtEl>
                                          <p:spTgt spid="129"/>
                                        </p:tgtEl>
                                      </p:cBhvr>
                                    </p:animEffect>
                                  </p:childTnLst>
                                </p:cTn>
                              </p:par>
                              <p:par>
                                <p:cTn id="20" presetID="16" presetClass="entr" presetSubtype="42" fill="hold" nodeType="withEffect">
                                  <p:stCondLst>
                                    <p:cond delay="0"/>
                                  </p:stCondLst>
                                  <p:childTnLst>
                                    <p:set>
                                      <p:cBhvr>
                                        <p:cTn id="21" dur="1" fill="hold">
                                          <p:stCondLst>
                                            <p:cond delay="0"/>
                                          </p:stCondLst>
                                        </p:cTn>
                                        <p:tgtEl>
                                          <p:spTgt spid="130"/>
                                        </p:tgtEl>
                                        <p:attrNameLst>
                                          <p:attrName>style.visibility</p:attrName>
                                        </p:attrNameLst>
                                      </p:cBhvr>
                                      <p:to>
                                        <p:strVal val="visible"/>
                                      </p:to>
                                    </p:set>
                                    <p:animEffect transition="in" filter="barn(outHorizontal)">
                                      <p:cBhvr>
                                        <p:cTn id="22" dur="1250"/>
                                        <p:tgtEl>
                                          <p:spTgt spid="130"/>
                                        </p:tgtEl>
                                      </p:cBhvr>
                                    </p:animEffect>
                                  </p:childTnLst>
                                </p:cTn>
                              </p:par>
                              <p:par>
                                <p:cTn id="23" presetID="16" presetClass="entr" presetSubtype="42" fill="hold" grpId="0" nodeType="withEffect">
                                  <p:stCondLst>
                                    <p:cond delay="0"/>
                                  </p:stCondLst>
                                  <p:childTnLst>
                                    <p:set>
                                      <p:cBhvr>
                                        <p:cTn id="24" dur="1" fill="hold">
                                          <p:stCondLst>
                                            <p:cond delay="0"/>
                                          </p:stCondLst>
                                        </p:cTn>
                                        <p:tgtEl>
                                          <p:spTgt spid="131"/>
                                        </p:tgtEl>
                                        <p:attrNameLst>
                                          <p:attrName>style.visibility</p:attrName>
                                        </p:attrNameLst>
                                      </p:cBhvr>
                                      <p:to>
                                        <p:strVal val="visible"/>
                                      </p:to>
                                    </p:set>
                                    <p:animEffect transition="in" filter="barn(outHorizontal)">
                                      <p:cBhvr>
                                        <p:cTn id="25" dur="1250"/>
                                        <p:tgtEl>
                                          <p:spTgt spid="131"/>
                                        </p:tgtEl>
                                      </p:cBhvr>
                                    </p:animEffect>
                                  </p:childTnLst>
                                </p:cTn>
                              </p:par>
                              <p:par>
                                <p:cTn id="26" presetID="16" presetClass="entr" presetSubtype="42" fill="hold" grpId="0" nodeType="withEffect">
                                  <p:stCondLst>
                                    <p:cond delay="0"/>
                                  </p:stCondLst>
                                  <p:childTnLst>
                                    <p:set>
                                      <p:cBhvr>
                                        <p:cTn id="27" dur="1" fill="hold">
                                          <p:stCondLst>
                                            <p:cond delay="0"/>
                                          </p:stCondLst>
                                        </p:cTn>
                                        <p:tgtEl>
                                          <p:spTgt spid="132"/>
                                        </p:tgtEl>
                                        <p:attrNameLst>
                                          <p:attrName>style.visibility</p:attrName>
                                        </p:attrNameLst>
                                      </p:cBhvr>
                                      <p:to>
                                        <p:strVal val="visible"/>
                                      </p:to>
                                    </p:set>
                                    <p:animEffect transition="in" filter="barn(outHorizontal)">
                                      <p:cBhvr>
                                        <p:cTn id="28" dur="1250"/>
                                        <p:tgtEl>
                                          <p:spTgt spid="132"/>
                                        </p:tgtEl>
                                      </p:cBhvr>
                                    </p:animEffect>
                                  </p:childTnLst>
                                </p:cTn>
                              </p:par>
                              <p:par>
                                <p:cTn id="29" presetID="16" presetClass="entr" presetSubtype="42" fill="hold" grpId="0" nodeType="withEffect">
                                  <p:stCondLst>
                                    <p:cond delay="0"/>
                                  </p:stCondLst>
                                  <p:childTnLst>
                                    <p:set>
                                      <p:cBhvr>
                                        <p:cTn id="30" dur="1" fill="hold">
                                          <p:stCondLst>
                                            <p:cond delay="0"/>
                                          </p:stCondLst>
                                        </p:cTn>
                                        <p:tgtEl>
                                          <p:spTgt spid="133"/>
                                        </p:tgtEl>
                                        <p:attrNameLst>
                                          <p:attrName>style.visibility</p:attrName>
                                        </p:attrNameLst>
                                      </p:cBhvr>
                                      <p:to>
                                        <p:strVal val="visible"/>
                                      </p:to>
                                    </p:set>
                                    <p:animEffect transition="in" filter="barn(outHorizontal)">
                                      <p:cBhvr>
                                        <p:cTn id="31" dur="1250"/>
                                        <p:tgtEl>
                                          <p:spTgt spid="133"/>
                                        </p:tgtEl>
                                      </p:cBhvr>
                                    </p:animEffect>
                                  </p:childTnLst>
                                </p:cTn>
                              </p:par>
                              <p:par>
                                <p:cTn id="32" presetID="16" presetClass="entr" presetSubtype="42" fill="hold" grpId="0" nodeType="withEffect">
                                  <p:stCondLst>
                                    <p:cond delay="0"/>
                                  </p:stCondLst>
                                  <p:childTnLst>
                                    <p:set>
                                      <p:cBhvr>
                                        <p:cTn id="33" dur="1" fill="hold">
                                          <p:stCondLst>
                                            <p:cond delay="0"/>
                                          </p:stCondLst>
                                        </p:cTn>
                                        <p:tgtEl>
                                          <p:spTgt spid="135"/>
                                        </p:tgtEl>
                                        <p:attrNameLst>
                                          <p:attrName>style.visibility</p:attrName>
                                        </p:attrNameLst>
                                      </p:cBhvr>
                                      <p:to>
                                        <p:strVal val="visible"/>
                                      </p:to>
                                    </p:set>
                                    <p:animEffect transition="in" filter="barn(outHorizontal)">
                                      <p:cBhvr>
                                        <p:cTn id="34" dur="1250"/>
                                        <p:tgtEl>
                                          <p:spTgt spid="135"/>
                                        </p:tgtEl>
                                      </p:cBhvr>
                                    </p:animEffect>
                                  </p:childTnLst>
                                </p:cTn>
                              </p:par>
                              <p:par>
                                <p:cTn id="35" presetID="16" presetClass="entr" presetSubtype="42" fill="hold" grpId="0" nodeType="withEffect">
                                  <p:stCondLst>
                                    <p:cond delay="0"/>
                                  </p:stCondLst>
                                  <p:childTnLst>
                                    <p:set>
                                      <p:cBhvr>
                                        <p:cTn id="36" dur="1" fill="hold">
                                          <p:stCondLst>
                                            <p:cond delay="0"/>
                                          </p:stCondLst>
                                        </p:cTn>
                                        <p:tgtEl>
                                          <p:spTgt spid="137"/>
                                        </p:tgtEl>
                                        <p:attrNameLst>
                                          <p:attrName>style.visibility</p:attrName>
                                        </p:attrNameLst>
                                      </p:cBhvr>
                                      <p:to>
                                        <p:strVal val="visible"/>
                                      </p:to>
                                    </p:set>
                                    <p:animEffect transition="in" filter="barn(outHorizontal)">
                                      <p:cBhvr>
                                        <p:cTn id="37" dur="1250"/>
                                        <p:tgtEl>
                                          <p:spTgt spid="137"/>
                                        </p:tgtEl>
                                      </p:cBhvr>
                                    </p:animEffect>
                                  </p:childTnLst>
                                </p:cTn>
                              </p:par>
                              <p:par>
                                <p:cTn id="38" presetID="16" presetClass="entr" presetSubtype="42" fill="hold" nodeType="withEffect">
                                  <p:stCondLst>
                                    <p:cond delay="0"/>
                                  </p:stCondLst>
                                  <p:childTnLst>
                                    <p:set>
                                      <p:cBhvr>
                                        <p:cTn id="39" dur="1" fill="hold">
                                          <p:stCondLst>
                                            <p:cond delay="0"/>
                                          </p:stCondLst>
                                        </p:cTn>
                                        <p:tgtEl>
                                          <p:spTgt spid="138"/>
                                        </p:tgtEl>
                                        <p:attrNameLst>
                                          <p:attrName>style.visibility</p:attrName>
                                        </p:attrNameLst>
                                      </p:cBhvr>
                                      <p:to>
                                        <p:strVal val="visible"/>
                                      </p:to>
                                    </p:set>
                                    <p:animEffect transition="in" filter="barn(outHorizontal)">
                                      <p:cBhvr>
                                        <p:cTn id="40" dur="1250"/>
                                        <p:tgtEl>
                                          <p:spTgt spid="138"/>
                                        </p:tgtEl>
                                      </p:cBhvr>
                                    </p:animEffect>
                                  </p:childTnLst>
                                </p:cTn>
                              </p:par>
                              <p:par>
                                <p:cTn id="41" presetID="16" presetClass="entr" presetSubtype="42" fill="hold" nodeType="withEffect">
                                  <p:stCondLst>
                                    <p:cond delay="0"/>
                                  </p:stCondLst>
                                  <p:childTnLst>
                                    <p:set>
                                      <p:cBhvr>
                                        <p:cTn id="42" dur="1" fill="hold">
                                          <p:stCondLst>
                                            <p:cond delay="0"/>
                                          </p:stCondLst>
                                        </p:cTn>
                                        <p:tgtEl>
                                          <p:spTgt spid="139"/>
                                        </p:tgtEl>
                                        <p:attrNameLst>
                                          <p:attrName>style.visibility</p:attrName>
                                        </p:attrNameLst>
                                      </p:cBhvr>
                                      <p:to>
                                        <p:strVal val="visible"/>
                                      </p:to>
                                    </p:set>
                                    <p:animEffect transition="in" filter="barn(outHorizontal)">
                                      <p:cBhvr>
                                        <p:cTn id="43" dur="1250"/>
                                        <p:tgtEl>
                                          <p:spTgt spid="139"/>
                                        </p:tgtEl>
                                      </p:cBhvr>
                                    </p:animEffect>
                                  </p:childTnLst>
                                </p:cTn>
                              </p:par>
                              <p:par>
                                <p:cTn id="44" presetID="16" presetClass="entr" presetSubtype="42" fill="hold" grpId="0" nodeType="withEffect">
                                  <p:stCondLst>
                                    <p:cond delay="0"/>
                                  </p:stCondLst>
                                  <p:childTnLst>
                                    <p:set>
                                      <p:cBhvr>
                                        <p:cTn id="45" dur="1" fill="hold">
                                          <p:stCondLst>
                                            <p:cond delay="0"/>
                                          </p:stCondLst>
                                        </p:cTn>
                                        <p:tgtEl>
                                          <p:spTgt spid="143"/>
                                        </p:tgtEl>
                                        <p:attrNameLst>
                                          <p:attrName>style.visibility</p:attrName>
                                        </p:attrNameLst>
                                      </p:cBhvr>
                                      <p:to>
                                        <p:strVal val="visible"/>
                                      </p:to>
                                    </p:set>
                                    <p:animEffect transition="in" filter="barn(outHorizontal)">
                                      <p:cBhvr>
                                        <p:cTn id="46" dur="1250"/>
                                        <p:tgtEl>
                                          <p:spTgt spid="143"/>
                                        </p:tgtEl>
                                      </p:cBhvr>
                                    </p:animEffect>
                                  </p:childTnLst>
                                </p:cTn>
                              </p:par>
                              <p:par>
                                <p:cTn id="47" presetID="16" presetClass="entr" presetSubtype="42" fill="hold" grpId="0" nodeType="withEffect">
                                  <p:stCondLst>
                                    <p:cond delay="0"/>
                                  </p:stCondLst>
                                  <p:childTnLst>
                                    <p:set>
                                      <p:cBhvr>
                                        <p:cTn id="48" dur="1" fill="hold">
                                          <p:stCondLst>
                                            <p:cond delay="0"/>
                                          </p:stCondLst>
                                        </p:cTn>
                                        <p:tgtEl>
                                          <p:spTgt spid="126"/>
                                        </p:tgtEl>
                                        <p:attrNameLst>
                                          <p:attrName>style.visibility</p:attrName>
                                        </p:attrNameLst>
                                      </p:cBhvr>
                                      <p:to>
                                        <p:strVal val="visible"/>
                                      </p:to>
                                    </p:set>
                                    <p:animEffect transition="in" filter="barn(outHorizontal)">
                                      <p:cBhvr>
                                        <p:cTn id="49" dur="1250"/>
                                        <p:tgtEl>
                                          <p:spTgt spid="126"/>
                                        </p:tgtEl>
                                      </p:cBhvr>
                                    </p:animEffect>
                                  </p:childTnLst>
                                </p:cTn>
                              </p:par>
                              <p:par>
                                <p:cTn id="50" presetID="16" presetClass="entr" presetSubtype="42" fill="hold" grpId="0" nodeType="withEffect">
                                  <p:stCondLst>
                                    <p:cond delay="0"/>
                                  </p:stCondLst>
                                  <p:childTnLst>
                                    <p:set>
                                      <p:cBhvr>
                                        <p:cTn id="51" dur="1" fill="hold">
                                          <p:stCondLst>
                                            <p:cond delay="0"/>
                                          </p:stCondLst>
                                        </p:cTn>
                                        <p:tgtEl>
                                          <p:spTgt spid="127"/>
                                        </p:tgtEl>
                                        <p:attrNameLst>
                                          <p:attrName>style.visibility</p:attrName>
                                        </p:attrNameLst>
                                      </p:cBhvr>
                                      <p:to>
                                        <p:strVal val="visible"/>
                                      </p:to>
                                    </p:set>
                                    <p:animEffect transition="in" filter="barn(outHorizontal)">
                                      <p:cBhvr>
                                        <p:cTn id="52" dur="1250"/>
                                        <p:tgtEl>
                                          <p:spTgt spid="127"/>
                                        </p:tgtEl>
                                      </p:cBhvr>
                                    </p:animEffect>
                                  </p:childTnLst>
                                </p:cTn>
                              </p:par>
                              <p:par>
                                <p:cTn id="53" presetID="16" presetClass="entr" presetSubtype="42" fill="hold" nodeType="withEffect">
                                  <p:stCondLst>
                                    <p:cond delay="0"/>
                                  </p:stCondLst>
                                  <p:childTnLst>
                                    <p:set>
                                      <p:cBhvr>
                                        <p:cTn id="54" dur="1" fill="hold">
                                          <p:stCondLst>
                                            <p:cond delay="0"/>
                                          </p:stCondLst>
                                        </p:cTn>
                                        <p:tgtEl>
                                          <p:spTgt spid="136"/>
                                        </p:tgtEl>
                                        <p:attrNameLst>
                                          <p:attrName>style.visibility</p:attrName>
                                        </p:attrNameLst>
                                      </p:cBhvr>
                                      <p:to>
                                        <p:strVal val="visible"/>
                                      </p:to>
                                    </p:set>
                                    <p:animEffect transition="in" filter="barn(outHorizontal)">
                                      <p:cBhvr>
                                        <p:cTn id="55" dur="1250"/>
                                        <p:tgtEl>
                                          <p:spTgt spid="136"/>
                                        </p:tgtEl>
                                      </p:cBhvr>
                                    </p:animEffect>
                                  </p:childTnLst>
                                </p:cTn>
                              </p:par>
                              <p:par>
                                <p:cTn id="56" presetID="16" presetClass="entr" presetSubtype="42" fill="hold" grpId="0" nodeType="withEffect">
                                  <p:stCondLst>
                                    <p:cond delay="0"/>
                                  </p:stCondLst>
                                  <p:childTnLst>
                                    <p:set>
                                      <p:cBhvr>
                                        <p:cTn id="57" dur="1" fill="hold">
                                          <p:stCondLst>
                                            <p:cond delay="0"/>
                                          </p:stCondLst>
                                        </p:cTn>
                                        <p:tgtEl>
                                          <p:spTgt spid="144"/>
                                        </p:tgtEl>
                                        <p:attrNameLst>
                                          <p:attrName>style.visibility</p:attrName>
                                        </p:attrNameLst>
                                      </p:cBhvr>
                                      <p:to>
                                        <p:strVal val="visible"/>
                                      </p:to>
                                    </p:set>
                                    <p:animEffect transition="in" filter="barn(outHorizontal)">
                                      <p:cBhvr>
                                        <p:cTn id="58" dur="1250"/>
                                        <p:tgtEl>
                                          <p:spTgt spid="144"/>
                                        </p:tgtEl>
                                      </p:cBhvr>
                                    </p:animEffect>
                                  </p:childTnLst>
                                </p:cTn>
                              </p:par>
                              <p:par>
                                <p:cTn id="59" presetID="16" presetClass="entr" presetSubtype="42" fill="hold" grpId="0" nodeType="withEffect">
                                  <p:stCondLst>
                                    <p:cond delay="0"/>
                                  </p:stCondLst>
                                  <p:childTnLst>
                                    <p:set>
                                      <p:cBhvr>
                                        <p:cTn id="60" dur="1" fill="hold">
                                          <p:stCondLst>
                                            <p:cond delay="0"/>
                                          </p:stCondLst>
                                        </p:cTn>
                                        <p:tgtEl>
                                          <p:spTgt spid="145"/>
                                        </p:tgtEl>
                                        <p:attrNameLst>
                                          <p:attrName>style.visibility</p:attrName>
                                        </p:attrNameLst>
                                      </p:cBhvr>
                                      <p:to>
                                        <p:strVal val="visible"/>
                                      </p:to>
                                    </p:set>
                                    <p:animEffect transition="in" filter="barn(outHorizontal)">
                                      <p:cBhvr>
                                        <p:cTn id="61" dur="1250"/>
                                        <p:tgtEl>
                                          <p:spTgt spid="145"/>
                                        </p:tgtEl>
                                      </p:cBhvr>
                                    </p:animEffect>
                                  </p:childTnLst>
                                </p:cTn>
                              </p:par>
                              <p:par>
                                <p:cTn id="62" presetID="16" presetClass="entr" presetSubtype="42" fill="hold" nodeType="withEffect">
                                  <p:stCondLst>
                                    <p:cond delay="0"/>
                                  </p:stCondLst>
                                  <p:childTnLst>
                                    <p:set>
                                      <p:cBhvr>
                                        <p:cTn id="63" dur="1" fill="hold">
                                          <p:stCondLst>
                                            <p:cond delay="0"/>
                                          </p:stCondLst>
                                        </p:cTn>
                                        <p:tgtEl>
                                          <p:spTgt spid="146"/>
                                        </p:tgtEl>
                                        <p:attrNameLst>
                                          <p:attrName>style.visibility</p:attrName>
                                        </p:attrNameLst>
                                      </p:cBhvr>
                                      <p:to>
                                        <p:strVal val="visible"/>
                                      </p:to>
                                    </p:set>
                                    <p:animEffect transition="in" filter="barn(outHorizontal)">
                                      <p:cBhvr>
                                        <p:cTn id="64" dur="125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129" grpId="0" animBg="1"/>
      <p:bldP spid="131" grpId="0" animBg="1"/>
      <p:bldP spid="132" grpId="0"/>
      <p:bldP spid="133" grpId="0"/>
      <p:bldP spid="135" grpId="0"/>
      <p:bldP spid="137" grpId="0" animBg="1"/>
      <p:bldP spid="143" grpId="0"/>
      <p:bldP spid="126" grpId="0" animBg="1"/>
      <p:bldP spid="127" grpId="0" animBg="1"/>
      <p:bldP spid="144" grpId="0" animBg="1"/>
      <p:bldP spid="145"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F8F5C8"/>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8FB1647C-D53C-4071-B24F-1B06C72E90AF}"/>
              </a:ext>
            </a:extLst>
          </p:cNvPr>
          <p:cNvSpPr/>
          <p:nvPr/>
        </p:nvSpPr>
        <p:spPr>
          <a:xfrm>
            <a:off x="3930734" y="0"/>
            <a:ext cx="150916" cy="6858001"/>
          </a:xfrm>
          <a:prstGeom prst="rect">
            <a:avLst/>
          </a:prstGeom>
          <a:solidFill>
            <a:srgbClr val="ECE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1DF343CF-C93E-4F0B-B7E5-6D1BC78A2951}"/>
              </a:ext>
            </a:extLst>
          </p:cNvPr>
          <p:cNvSpPr/>
          <p:nvPr/>
        </p:nvSpPr>
        <p:spPr>
          <a:xfrm>
            <a:off x="3930734" y="3216742"/>
            <a:ext cx="150916" cy="802610"/>
          </a:xfrm>
          <a:prstGeom prst="roundRect">
            <a:avLst>
              <a:gd name="adj" fmla="val 48809"/>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B28A9BF-71F0-4AA2-9B28-4B51868A9A01}"/>
              </a:ext>
            </a:extLst>
          </p:cNvPr>
          <p:cNvSpPr/>
          <p:nvPr/>
        </p:nvSpPr>
        <p:spPr>
          <a:xfrm>
            <a:off x="0" y="0"/>
            <a:ext cx="12192000" cy="496957"/>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99CFBD9-5ACE-4F9B-A6FD-258916DF9660}"/>
              </a:ext>
            </a:extLst>
          </p:cNvPr>
          <p:cNvSpPr/>
          <p:nvPr/>
        </p:nvSpPr>
        <p:spPr>
          <a:xfrm>
            <a:off x="10734261" y="129208"/>
            <a:ext cx="238539" cy="238539"/>
          </a:xfrm>
          <a:prstGeom prst="ellipse">
            <a:avLst/>
          </a:prstGeom>
          <a:solidFill>
            <a:srgbClr val="E2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647C7CA-B268-4211-8EFD-291E8034778F}"/>
              </a:ext>
            </a:extLst>
          </p:cNvPr>
          <p:cNvSpPr/>
          <p:nvPr/>
        </p:nvSpPr>
        <p:spPr>
          <a:xfrm>
            <a:off x="11188851" y="129207"/>
            <a:ext cx="238539" cy="238539"/>
          </a:xfrm>
          <a:prstGeom prst="ellipse">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FDF875F5-2596-4AC4-9F9F-4B456D3CBC65}"/>
              </a:ext>
            </a:extLst>
          </p:cNvPr>
          <p:cNvSpPr/>
          <p:nvPr/>
        </p:nvSpPr>
        <p:spPr>
          <a:xfrm>
            <a:off x="11643441" y="129206"/>
            <a:ext cx="238539" cy="238539"/>
          </a:xfrm>
          <a:prstGeom prst="ellipse">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EA6B98E5-14A4-4E06-8A93-5AF5805DAD90}"/>
              </a:ext>
            </a:extLst>
          </p:cNvPr>
          <p:cNvSpPr/>
          <p:nvPr/>
        </p:nvSpPr>
        <p:spPr>
          <a:xfrm>
            <a:off x="8035" y="-1"/>
            <a:ext cx="966000" cy="496957"/>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Minus Sign 292">
            <a:extLst>
              <a:ext uri="{FF2B5EF4-FFF2-40B4-BE49-F238E27FC236}">
                <a16:creationId xmlns:a16="http://schemas.microsoft.com/office/drawing/2014/main" id="{2D60050F-60BF-4FDD-8FFD-004B284DB85B}"/>
              </a:ext>
            </a:extLst>
          </p:cNvPr>
          <p:cNvSpPr/>
          <p:nvPr/>
        </p:nvSpPr>
        <p:spPr>
          <a:xfrm>
            <a:off x="215948" y="15257"/>
            <a:ext cx="466436" cy="466436"/>
          </a:xfrm>
          <a:prstGeom prst="mathMinus">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9" name="Group 378">
            <a:extLst>
              <a:ext uri="{FF2B5EF4-FFF2-40B4-BE49-F238E27FC236}">
                <a16:creationId xmlns:a16="http://schemas.microsoft.com/office/drawing/2014/main" id="{DEC43937-E9A3-44AB-BE87-8BC8453EEDA6}"/>
              </a:ext>
            </a:extLst>
          </p:cNvPr>
          <p:cNvGrpSpPr/>
          <p:nvPr/>
        </p:nvGrpSpPr>
        <p:grpSpPr>
          <a:xfrm>
            <a:off x="651135" y="975355"/>
            <a:ext cx="605196" cy="533211"/>
            <a:chOff x="544466" y="951247"/>
            <a:chExt cx="776745" cy="684355"/>
          </a:xfrm>
        </p:grpSpPr>
        <p:sp>
          <p:nvSpPr>
            <p:cNvPr id="299" name="Rectangle: Rounded Corners 298">
              <a:extLst>
                <a:ext uri="{FF2B5EF4-FFF2-40B4-BE49-F238E27FC236}">
                  <a16:creationId xmlns:a16="http://schemas.microsoft.com/office/drawing/2014/main" id="{0BA829E3-0888-4ECD-A549-49948740A0B9}"/>
                </a:ext>
              </a:extLst>
            </p:cNvPr>
            <p:cNvSpPr/>
            <p:nvPr/>
          </p:nvSpPr>
          <p:spPr>
            <a:xfrm>
              <a:off x="546173" y="951247"/>
              <a:ext cx="497641" cy="34723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Rounded Corners 299">
              <a:extLst>
                <a:ext uri="{FF2B5EF4-FFF2-40B4-BE49-F238E27FC236}">
                  <a16:creationId xmlns:a16="http://schemas.microsoft.com/office/drawing/2014/main" id="{F10690A7-0B10-423D-955C-350672DA6565}"/>
                </a:ext>
              </a:extLst>
            </p:cNvPr>
            <p:cNvSpPr/>
            <p:nvPr/>
          </p:nvSpPr>
          <p:spPr>
            <a:xfrm>
              <a:off x="544466" y="1084746"/>
              <a:ext cx="776745" cy="5508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7" name="Group 346">
            <a:extLst>
              <a:ext uri="{FF2B5EF4-FFF2-40B4-BE49-F238E27FC236}">
                <a16:creationId xmlns:a16="http://schemas.microsoft.com/office/drawing/2014/main" id="{41018A3E-FF8A-4429-BC30-9E4FD758AD98}"/>
              </a:ext>
            </a:extLst>
          </p:cNvPr>
          <p:cNvGrpSpPr/>
          <p:nvPr/>
        </p:nvGrpSpPr>
        <p:grpSpPr>
          <a:xfrm>
            <a:off x="9835498" y="6066278"/>
            <a:ext cx="611940" cy="539153"/>
            <a:chOff x="9883664" y="6193794"/>
            <a:chExt cx="611940" cy="539153"/>
          </a:xfrm>
        </p:grpSpPr>
        <p:grpSp>
          <p:nvGrpSpPr>
            <p:cNvPr id="348" name="Group 347">
              <a:extLst>
                <a:ext uri="{FF2B5EF4-FFF2-40B4-BE49-F238E27FC236}">
                  <a16:creationId xmlns:a16="http://schemas.microsoft.com/office/drawing/2014/main" id="{2DD0F66E-3F8A-4471-84AE-9DDF264466F5}"/>
                </a:ext>
              </a:extLst>
            </p:cNvPr>
            <p:cNvGrpSpPr/>
            <p:nvPr/>
          </p:nvGrpSpPr>
          <p:grpSpPr>
            <a:xfrm>
              <a:off x="9883664" y="6193794"/>
              <a:ext cx="611940" cy="539153"/>
              <a:chOff x="484952" y="709037"/>
              <a:chExt cx="874321" cy="770326"/>
            </a:xfrm>
          </p:grpSpPr>
          <p:sp>
            <p:nvSpPr>
              <p:cNvPr id="350" name="Rectangle: Rounded Corners 349">
                <a:extLst>
                  <a:ext uri="{FF2B5EF4-FFF2-40B4-BE49-F238E27FC236}">
                    <a16:creationId xmlns:a16="http://schemas.microsoft.com/office/drawing/2014/main" id="{6C34B6C2-BDF5-4304-A8FA-CFBAE89A0BD7}"/>
                  </a:ext>
                </a:extLst>
              </p:cNvPr>
              <p:cNvSpPr/>
              <p:nvPr/>
            </p:nvSpPr>
            <p:spPr>
              <a:xfrm>
                <a:off x="486874" y="709037"/>
                <a:ext cx="560155" cy="39085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Rounded Corners 350">
                <a:extLst>
                  <a:ext uri="{FF2B5EF4-FFF2-40B4-BE49-F238E27FC236}">
                    <a16:creationId xmlns:a16="http://schemas.microsoft.com/office/drawing/2014/main" id="{6675A7AE-1FBB-4C48-96EE-CCD3A97B46B4}"/>
                  </a:ext>
                </a:extLst>
              </p:cNvPr>
              <p:cNvSpPr/>
              <p:nvPr/>
            </p:nvSpPr>
            <p:spPr>
              <a:xfrm>
                <a:off x="484952" y="859307"/>
                <a:ext cx="874321" cy="6200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9" name="Picture 348">
              <a:hlinkClick r:id="rId2" action="ppaction://hlinksldjump"/>
              <a:extLst>
                <a:ext uri="{FF2B5EF4-FFF2-40B4-BE49-F238E27FC236}">
                  <a16:creationId xmlns:a16="http://schemas.microsoft.com/office/drawing/2014/main" id="{0DC8972D-B849-4A54-BE1A-AC601A0E3280}"/>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83114" y="6336567"/>
              <a:ext cx="391286" cy="391286"/>
            </a:xfrm>
            <a:prstGeom prst="rect">
              <a:avLst/>
            </a:prstGeom>
          </p:spPr>
        </p:pic>
      </p:grpSp>
      <p:grpSp>
        <p:nvGrpSpPr>
          <p:cNvPr id="352" name="Group 351">
            <a:extLst>
              <a:ext uri="{FF2B5EF4-FFF2-40B4-BE49-F238E27FC236}">
                <a16:creationId xmlns:a16="http://schemas.microsoft.com/office/drawing/2014/main" id="{98510A99-26D1-4162-BB4E-03BDE9A4CECD}"/>
              </a:ext>
            </a:extLst>
          </p:cNvPr>
          <p:cNvGrpSpPr/>
          <p:nvPr/>
        </p:nvGrpSpPr>
        <p:grpSpPr>
          <a:xfrm>
            <a:off x="10739522" y="6072500"/>
            <a:ext cx="611940" cy="539153"/>
            <a:chOff x="10787688" y="6200016"/>
            <a:chExt cx="611940" cy="539153"/>
          </a:xfrm>
        </p:grpSpPr>
        <p:grpSp>
          <p:nvGrpSpPr>
            <p:cNvPr id="353" name="Group 352">
              <a:extLst>
                <a:ext uri="{FF2B5EF4-FFF2-40B4-BE49-F238E27FC236}">
                  <a16:creationId xmlns:a16="http://schemas.microsoft.com/office/drawing/2014/main" id="{8E401754-9C0A-4881-ADCD-D9C0AB3E7DFE}"/>
                </a:ext>
              </a:extLst>
            </p:cNvPr>
            <p:cNvGrpSpPr/>
            <p:nvPr/>
          </p:nvGrpSpPr>
          <p:grpSpPr>
            <a:xfrm>
              <a:off x="10787688" y="6200016"/>
              <a:ext cx="611940" cy="539153"/>
              <a:chOff x="503911" y="1189107"/>
              <a:chExt cx="621236" cy="547344"/>
            </a:xfrm>
          </p:grpSpPr>
          <p:sp>
            <p:nvSpPr>
              <p:cNvPr id="355" name="Rectangle: Rounded Corners 354">
                <a:extLst>
                  <a:ext uri="{FF2B5EF4-FFF2-40B4-BE49-F238E27FC236}">
                    <a16:creationId xmlns:a16="http://schemas.microsoft.com/office/drawing/2014/main" id="{C7883F34-B4F6-46B6-B145-D552E1F699F6}"/>
                  </a:ext>
                </a:extLst>
              </p:cNvPr>
              <p:cNvSpPr/>
              <p:nvPr/>
            </p:nvSpPr>
            <p:spPr>
              <a:xfrm>
                <a:off x="505277" y="1189107"/>
                <a:ext cx="398010" cy="277717"/>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Rounded Corners 355">
                <a:extLst>
                  <a:ext uri="{FF2B5EF4-FFF2-40B4-BE49-F238E27FC236}">
                    <a16:creationId xmlns:a16="http://schemas.microsoft.com/office/drawing/2014/main" id="{1AA022E6-AB8A-46AD-A710-7BEB27B8C182}"/>
                  </a:ext>
                </a:extLst>
              </p:cNvPr>
              <p:cNvSpPr/>
              <p:nvPr/>
            </p:nvSpPr>
            <p:spPr>
              <a:xfrm>
                <a:off x="503911" y="1295879"/>
                <a:ext cx="621236" cy="44057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4" name="Picture 353">
              <a:hlinkClick r:id="rId4" action="ppaction://hlinksldjump"/>
              <a:extLst>
                <a:ext uri="{FF2B5EF4-FFF2-40B4-BE49-F238E27FC236}">
                  <a16:creationId xmlns:a16="http://schemas.microsoft.com/office/drawing/2014/main" id="{A2D4FC95-7363-4C85-B814-2EBF623FC08D}"/>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905213" y="6334004"/>
              <a:ext cx="351752" cy="351752"/>
            </a:xfrm>
            <a:prstGeom prst="rect">
              <a:avLst/>
            </a:prstGeom>
          </p:spPr>
        </p:pic>
      </p:grpSp>
      <p:sp>
        <p:nvSpPr>
          <p:cNvPr id="388" name="Freeform: Shape 387">
            <a:hlinkClick r:id="rId6" action="ppaction://hlinksldjump"/>
            <a:extLst>
              <a:ext uri="{FF2B5EF4-FFF2-40B4-BE49-F238E27FC236}">
                <a16:creationId xmlns:a16="http://schemas.microsoft.com/office/drawing/2014/main" id="{181D27F6-51CB-4906-B85C-C24A7CD773ED}"/>
              </a:ext>
            </a:extLst>
          </p:cNvPr>
          <p:cNvSpPr/>
          <p:nvPr/>
        </p:nvSpPr>
        <p:spPr>
          <a:xfrm rot="19427661" flipH="1">
            <a:off x="321915" y="1968258"/>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80" name="Group 379">
            <a:extLst>
              <a:ext uri="{FF2B5EF4-FFF2-40B4-BE49-F238E27FC236}">
                <a16:creationId xmlns:a16="http://schemas.microsoft.com/office/drawing/2014/main" id="{AAA51F0E-D55A-4375-B480-E168C4A530E0}"/>
              </a:ext>
            </a:extLst>
          </p:cNvPr>
          <p:cNvGrpSpPr/>
          <p:nvPr/>
        </p:nvGrpSpPr>
        <p:grpSpPr>
          <a:xfrm>
            <a:off x="683357" y="1924906"/>
            <a:ext cx="605196" cy="533211"/>
            <a:chOff x="2900587" y="1705210"/>
            <a:chExt cx="776744" cy="684354"/>
          </a:xfrm>
        </p:grpSpPr>
        <p:sp>
          <p:nvSpPr>
            <p:cNvPr id="302" name="Rectangle: Rounded Corners 301">
              <a:extLst>
                <a:ext uri="{FF2B5EF4-FFF2-40B4-BE49-F238E27FC236}">
                  <a16:creationId xmlns:a16="http://schemas.microsoft.com/office/drawing/2014/main" id="{23DE5F54-C220-45E4-97B2-B431DF25D11C}"/>
                </a:ext>
              </a:extLst>
            </p:cNvPr>
            <p:cNvSpPr/>
            <p:nvPr/>
          </p:nvSpPr>
          <p:spPr>
            <a:xfrm>
              <a:off x="2902295" y="1705210"/>
              <a:ext cx="497640" cy="347235"/>
            </a:xfrm>
            <a:prstGeom prst="roundRect">
              <a:avLst/>
            </a:prstGeom>
            <a:solidFill>
              <a:srgbClr val="D9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Rounded Corners 302">
              <a:extLst>
                <a:ext uri="{FF2B5EF4-FFF2-40B4-BE49-F238E27FC236}">
                  <a16:creationId xmlns:a16="http://schemas.microsoft.com/office/drawing/2014/main" id="{2C45E605-E4E3-445D-978E-78CE376FECFE}"/>
                </a:ext>
              </a:extLst>
            </p:cNvPr>
            <p:cNvSpPr/>
            <p:nvPr/>
          </p:nvSpPr>
          <p:spPr>
            <a:xfrm>
              <a:off x="2900587" y="1838708"/>
              <a:ext cx="776744" cy="550856"/>
            </a:xfrm>
            <a:prstGeom prst="roundRect">
              <a:avLst>
                <a:gd name="adj" fmla="val 20756"/>
              </a:avLst>
            </a:prstGeom>
            <a:solidFill>
              <a:srgbClr val="AD8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0" name="Freeform: Shape 389">
            <a:hlinkClick r:id="rId7" action="ppaction://hlinksldjump"/>
            <a:extLst>
              <a:ext uri="{FF2B5EF4-FFF2-40B4-BE49-F238E27FC236}">
                <a16:creationId xmlns:a16="http://schemas.microsoft.com/office/drawing/2014/main" id="{577E30DB-48C0-4219-A373-41395BFF2BC2}"/>
              </a:ext>
            </a:extLst>
          </p:cNvPr>
          <p:cNvSpPr/>
          <p:nvPr/>
        </p:nvSpPr>
        <p:spPr>
          <a:xfrm rot="14261209" flipH="1">
            <a:off x="177006" y="119840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 name="Group 4">
            <a:extLst>
              <a:ext uri="{FF2B5EF4-FFF2-40B4-BE49-F238E27FC236}">
                <a16:creationId xmlns:a16="http://schemas.microsoft.com/office/drawing/2014/main" id="{8B8976F1-B373-4159-8D7E-1627E8C8A260}"/>
              </a:ext>
            </a:extLst>
          </p:cNvPr>
          <p:cNvGrpSpPr/>
          <p:nvPr/>
        </p:nvGrpSpPr>
        <p:grpSpPr>
          <a:xfrm>
            <a:off x="1382987" y="952284"/>
            <a:ext cx="1542410" cy="679537"/>
            <a:chOff x="1382987" y="952284"/>
            <a:chExt cx="1542410" cy="679537"/>
          </a:xfrm>
        </p:grpSpPr>
        <p:sp>
          <p:nvSpPr>
            <p:cNvPr id="675" name="TextBox 674">
              <a:extLst>
                <a:ext uri="{FF2B5EF4-FFF2-40B4-BE49-F238E27FC236}">
                  <a16:creationId xmlns:a16="http://schemas.microsoft.com/office/drawing/2014/main" id="{AF5CD29A-9408-496B-A2CE-E6A72902C406}"/>
                </a:ext>
              </a:extLst>
            </p:cNvPr>
            <p:cNvSpPr txBox="1"/>
            <p:nvPr/>
          </p:nvSpPr>
          <p:spPr>
            <a:xfrm>
              <a:off x="1382987" y="952284"/>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1</a:t>
              </a:r>
            </a:p>
          </p:txBody>
        </p:sp>
        <p:sp>
          <p:nvSpPr>
            <p:cNvPr id="56" name="TextBox 55">
              <a:extLst>
                <a:ext uri="{FF2B5EF4-FFF2-40B4-BE49-F238E27FC236}">
                  <a16:creationId xmlns:a16="http://schemas.microsoft.com/office/drawing/2014/main" id="{C2580EB4-3D81-4D23-A12B-6947739F3420}"/>
                </a:ext>
              </a:extLst>
            </p:cNvPr>
            <p:cNvSpPr txBox="1"/>
            <p:nvPr/>
          </p:nvSpPr>
          <p:spPr>
            <a:xfrm>
              <a:off x="1382987" y="1231711"/>
              <a:ext cx="1542410"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Preparation</a:t>
              </a:r>
            </a:p>
          </p:txBody>
        </p:sp>
      </p:grpSp>
      <p:grpSp>
        <p:nvGrpSpPr>
          <p:cNvPr id="114" name="Group 113">
            <a:extLst>
              <a:ext uri="{FF2B5EF4-FFF2-40B4-BE49-F238E27FC236}">
                <a16:creationId xmlns:a16="http://schemas.microsoft.com/office/drawing/2014/main" id="{A1E44287-B856-4508-8FF1-3D0612FAA5E4}"/>
              </a:ext>
            </a:extLst>
          </p:cNvPr>
          <p:cNvGrpSpPr/>
          <p:nvPr/>
        </p:nvGrpSpPr>
        <p:grpSpPr>
          <a:xfrm>
            <a:off x="1409062" y="1891919"/>
            <a:ext cx="843712" cy="755708"/>
            <a:chOff x="1333711" y="940361"/>
            <a:chExt cx="843712" cy="755708"/>
          </a:xfrm>
        </p:grpSpPr>
        <p:sp>
          <p:nvSpPr>
            <p:cNvPr id="122" name="TextBox 121">
              <a:extLst>
                <a:ext uri="{FF2B5EF4-FFF2-40B4-BE49-F238E27FC236}">
                  <a16:creationId xmlns:a16="http://schemas.microsoft.com/office/drawing/2014/main" id="{750232D5-9FF3-4EB9-896F-298BB3DE15DF}"/>
                </a:ext>
              </a:extLst>
            </p:cNvPr>
            <p:cNvSpPr txBox="1"/>
            <p:nvPr/>
          </p:nvSpPr>
          <p:spPr>
            <a:xfrm>
              <a:off x="1339885" y="940361"/>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2</a:t>
              </a:r>
            </a:p>
          </p:txBody>
        </p:sp>
        <p:sp>
          <p:nvSpPr>
            <p:cNvPr id="123" name="TextBox 122">
              <a:extLst>
                <a:ext uri="{FF2B5EF4-FFF2-40B4-BE49-F238E27FC236}">
                  <a16:creationId xmlns:a16="http://schemas.microsoft.com/office/drawing/2014/main" id="{7FC69A3D-EAB4-4FF8-B8AD-46EAF34CEC02}"/>
                </a:ext>
              </a:extLst>
            </p:cNvPr>
            <p:cNvSpPr txBox="1"/>
            <p:nvPr/>
          </p:nvSpPr>
          <p:spPr>
            <a:xfrm>
              <a:off x="1333711" y="1295959"/>
              <a:ext cx="673582"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EDA</a:t>
              </a:r>
            </a:p>
          </p:txBody>
        </p:sp>
      </p:grpSp>
      <p:sp>
        <p:nvSpPr>
          <p:cNvPr id="81" name="Rectangle: Rounded Corners 80">
            <a:extLst>
              <a:ext uri="{FF2B5EF4-FFF2-40B4-BE49-F238E27FC236}">
                <a16:creationId xmlns:a16="http://schemas.microsoft.com/office/drawing/2014/main" id="{6B857509-A4D4-4341-8275-64DBC77C2343}"/>
              </a:ext>
            </a:extLst>
          </p:cNvPr>
          <p:cNvSpPr/>
          <p:nvPr/>
        </p:nvSpPr>
        <p:spPr>
          <a:xfrm>
            <a:off x="599945" y="3357177"/>
            <a:ext cx="2653645" cy="395430"/>
          </a:xfrm>
          <a:prstGeom prst="roundRect">
            <a:avLst>
              <a:gd name="adj" fmla="val 45522"/>
            </a:avLst>
          </a:prstGeom>
          <a:solidFill>
            <a:srgbClr val="AD8949"/>
          </a:solidFill>
          <a:ln w="38100">
            <a:solidFill>
              <a:srgbClr val="AD8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hlinkClick r:id="rId8" action="ppaction://hlinksldjump"/>
            <a:extLst>
              <a:ext uri="{FF2B5EF4-FFF2-40B4-BE49-F238E27FC236}">
                <a16:creationId xmlns:a16="http://schemas.microsoft.com/office/drawing/2014/main" id="{7763FB99-EA2F-446A-BFE9-AA1D4CEDC675}"/>
              </a:ext>
            </a:extLst>
          </p:cNvPr>
          <p:cNvSpPr txBox="1"/>
          <p:nvPr/>
        </p:nvSpPr>
        <p:spPr>
          <a:xfrm>
            <a:off x="953733" y="2658988"/>
            <a:ext cx="2238113" cy="338554"/>
          </a:xfrm>
          <a:prstGeom prst="rect">
            <a:avLst/>
          </a:prstGeom>
          <a:noFill/>
        </p:spPr>
        <p:txBody>
          <a:bodyPr wrap="square" rtlCol="0">
            <a:spAutoFit/>
          </a:bodyPr>
          <a:lstStyle/>
          <a:p>
            <a:r>
              <a:rPr lang="en-US" sz="1600" b="1" dirty="0">
                <a:solidFill>
                  <a:srgbClr val="AD8949"/>
                </a:solidFill>
                <a:latin typeface="Bahnschrift Light" panose="020B0502040204020203" pitchFamily="34" charset="0"/>
              </a:rPr>
              <a:t>Quick Overview</a:t>
            </a:r>
          </a:p>
        </p:txBody>
      </p:sp>
      <p:sp>
        <p:nvSpPr>
          <p:cNvPr id="84" name="TextBox 83">
            <a:hlinkClick r:id="rId9" action="ppaction://hlinksldjump"/>
            <a:extLst>
              <a:ext uri="{FF2B5EF4-FFF2-40B4-BE49-F238E27FC236}">
                <a16:creationId xmlns:a16="http://schemas.microsoft.com/office/drawing/2014/main" id="{8B19CB74-233C-4EE0-92C1-128B8C8A1AFC}"/>
              </a:ext>
            </a:extLst>
          </p:cNvPr>
          <p:cNvSpPr txBox="1"/>
          <p:nvPr/>
        </p:nvSpPr>
        <p:spPr>
          <a:xfrm>
            <a:off x="946810" y="3028434"/>
            <a:ext cx="1225015" cy="338554"/>
          </a:xfrm>
          <a:prstGeom prst="rect">
            <a:avLst/>
          </a:prstGeom>
          <a:noFill/>
        </p:spPr>
        <p:txBody>
          <a:bodyPr wrap="none" rtlCol="0">
            <a:spAutoFit/>
          </a:bodyPr>
          <a:lstStyle/>
          <a:p>
            <a:r>
              <a:rPr lang="en-US" sz="1600" b="1" dirty="0">
                <a:solidFill>
                  <a:srgbClr val="AD8949"/>
                </a:solidFill>
                <a:latin typeface="Bahnschrift Light" panose="020B0502040204020203" pitchFamily="34" charset="0"/>
              </a:rPr>
              <a:t>Correlation</a:t>
            </a:r>
          </a:p>
        </p:txBody>
      </p:sp>
      <p:sp>
        <p:nvSpPr>
          <p:cNvPr id="85" name="TextBox 84">
            <a:extLst>
              <a:ext uri="{FF2B5EF4-FFF2-40B4-BE49-F238E27FC236}">
                <a16:creationId xmlns:a16="http://schemas.microsoft.com/office/drawing/2014/main" id="{5E07BD34-EAB3-4231-8C67-012B3D276D5D}"/>
              </a:ext>
            </a:extLst>
          </p:cNvPr>
          <p:cNvSpPr txBox="1"/>
          <p:nvPr/>
        </p:nvSpPr>
        <p:spPr>
          <a:xfrm>
            <a:off x="941316" y="3374314"/>
            <a:ext cx="1255472" cy="338554"/>
          </a:xfrm>
          <a:prstGeom prst="rect">
            <a:avLst/>
          </a:prstGeom>
          <a:noFill/>
        </p:spPr>
        <p:txBody>
          <a:bodyPr wrap="none" rtlCol="0">
            <a:spAutoFit/>
          </a:bodyPr>
          <a:lstStyle/>
          <a:p>
            <a:r>
              <a:rPr lang="en-US" sz="1600" b="1" dirty="0">
                <a:solidFill>
                  <a:schemeClr val="bg1"/>
                </a:solidFill>
                <a:latin typeface="Bahnschrift Light" panose="020B0502040204020203" pitchFamily="34" charset="0"/>
              </a:rPr>
              <a:t>Distribution</a:t>
            </a:r>
          </a:p>
        </p:txBody>
      </p:sp>
      <p:sp>
        <p:nvSpPr>
          <p:cNvPr id="87" name="Flowchart: Connector 86">
            <a:extLst>
              <a:ext uri="{FF2B5EF4-FFF2-40B4-BE49-F238E27FC236}">
                <a16:creationId xmlns:a16="http://schemas.microsoft.com/office/drawing/2014/main" id="{82085315-CE12-4467-8E88-9797FC7A2E0A}"/>
              </a:ext>
            </a:extLst>
          </p:cNvPr>
          <p:cNvSpPr/>
          <p:nvPr/>
        </p:nvSpPr>
        <p:spPr>
          <a:xfrm>
            <a:off x="804098" y="2770812"/>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1" name="Flowchart: Connector 90">
            <a:extLst>
              <a:ext uri="{FF2B5EF4-FFF2-40B4-BE49-F238E27FC236}">
                <a16:creationId xmlns:a16="http://schemas.microsoft.com/office/drawing/2014/main" id="{2696AD10-7835-4587-9CED-26EFF2833958}"/>
              </a:ext>
            </a:extLst>
          </p:cNvPr>
          <p:cNvSpPr/>
          <p:nvPr/>
        </p:nvSpPr>
        <p:spPr>
          <a:xfrm>
            <a:off x="810330" y="3121343"/>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2" name="Flowchart: Connector 91">
            <a:extLst>
              <a:ext uri="{FF2B5EF4-FFF2-40B4-BE49-F238E27FC236}">
                <a16:creationId xmlns:a16="http://schemas.microsoft.com/office/drawing/2014/main" id="{3919BC7E-AB56-416F-A2F8-B3D3BDD6C836}"/>
              </a:ext>
            </a:extLst>
          </p:cNvPr>
          <p:cNvSpPr/>
          <p:nvPr/>
        </p:nvSpPr>
        <p:spPr>
          <a:xfrm>
            <a:off x="816562" y="3471874"/>
            <a:ext cx="146173" cy="14617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584026"/>
              </a:solidFill>
            </a:endParaRPr>
          </a:p>
        </p:txBody>
      </p:sp>
      <p:grpSp>
        <p:nvGrpSpPr>
          <p:cNvPr id="6" name="Group 5">
            <a:extLst>
              <a:ext uri="{FF2B5EF4-FFF2-40B4-BE49-F238E27FC236}">
                <a16:creationId xmlns:a16="http://schemas.microsoft.com/office/drawing/2014/main" id="{700EFEEE-FDAF-4D7B-ACA6-8284A1E12FCF}"/>
              </a:ext>
            </a:extLst>
          </p:cNvPr>
          <p:cNvGrpSpPr/>
          <p:nvPr/>
        </p:nvGrpSpPr>
        <p:grpSpPr>
          <a:xfrm>
            <a:off x="4404449" y="1564932"/>
            <a:ext cx="4589622" cy="2609579"/>
            <a:chOff x="4450635" y="1783288"/>
            <a:chExt cx="4589622" cy="2609579"/>
          </a:xfrm>
        </p:grpSpPr>
        <p:sp>
          <p:nvSpPr>
            <p:cNvPr id="113" name="Rectangle: Rounded Corners 112">
              <a:extLst>
                <a:ext uri="{FF2B5EF4-FFF2-40B4-BE49-F238E27FC236}">
                  <a16:creationId xmlns:a16="http://schemas.microsoft.com/office/drawing/2014/main" id="{7DC90D1B-2870-4778-8CB4-B803C35DC2A3}"/>
                </a:ext>
              </a:extLst>
            </p:cNvPr>
            <p:cNvSpPr/>
            <p:nvPr/>
          </p:nvSpPr>
          <p:spPr>
            <a:xfrm>
              <a:off x="4450635" y="1783288"/>
              <a:ext cx="4589622" cy="2609579"/>
            </a:xfrm>
            <a:prstGeom prst="roundRect">
              <a:avLst>
                <a:gd name="adj" fmla="val 7956"/>
              </a:avLst>
            </a:prstGeom>
            <a:solidFill>
              <a:srgbClr val="F8F5C8"/>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603C4B1E-97E4-4BA5-8D04-22DD4982EF6D}"/>
                </a:ext>
              </a:extLst>
            </p:cNvPr>
            <p:cNvSpPr/>
            <p:nvPr/>
          </p:nvSpPr>
          <p:spPr>
            <a:xfrm>
              <a:off x="4467478" y="1796702"/>
              <a:ext cx="4571716" cy="349735"/>
            </a:xfrm>
            <a:custGeom>
              <a:avLst/>
              <a:gdLst>
                <a:gd name="connsiteX0" fmla="*/ 422760 w 9345564"/>
                <a:gd name="connsiteY0" fmla="*/ 0 h 752260"/>
                <a:gd name="connsiteX1" fmla="*/ 8922804 w 9345564"/>
                <a:gd name="connsiteY1" fmla="*/ 0 h 752260"/>
                <a:gd name="connsiteX2" fmla="*/ 9345564 w 9345564"/>
                <a:gd name="connsiteY2" fmla="*/ 422760 h 752260"/>
                <a:gd name="connsiteX3" fmla="*/ 9345564 w 9345564"/>
                <a:gd name="connsiteY3" fmla="*/ 752260 h 752260"/>
                <a:gd name="connsiteX4" fmla="*/ 0 w 9345564"/>
                <a:gd name="connsiteY4" fmla="*/ 752260 h 752260"/>
                <a:gd name="connsiteX5" fmla="*/ 0 w 9345564"/>
                <a:gd name="connsiteY5" fmla="*/ 422760 h 752260"/>
                <a:gd name="connsiteX6" fmla="*/ 422760 w 9345564"/>
                <a:gd name="connsiteY6" fmla="*/ 0 h 75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5564" h="752260">
                  <a:moveTo>
                    <a:pt x="422760" y="0"/>
                  </a:moveTo>
                  <a:lnTo>
                    <a:pt x="8922804" y="0"/>
                  </a:lnTo>
                  <a:cubicBezTo>
                    <a:pt x="9156288" y="0"/>
                    <a:pt x="9345564" y="189276"/>
                    <a:pt x="9345564" y="422760"/>
                  </a:cubicBezTo>
                  <a:lnTo>
                    <a:pt x="9345564" y="752260"/>
                  </a:lnTo>
                  <a:lnTo>
                    <a:pt x="0" y="752260"/>
                  </a:lnTo>
                  <a:lnTo>
                    <a:pt x="0" y="422760"/>
                  </a:lnTo>
                  <a:cubicBezTo>
                    <a:pt x="0" y="189276"/>
                    <a:pt x="189276" y="0"/>
                    <a:pt x="422760" y="0"/>
                  </a:cubicBezTo>
                  <a:close/>
                </a:path>
              </a:pathLst>
            </a:custGeom>
            <a:solidFill>
              <a:srgbClr val="E5E87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5" name="TextBox 124">
              <a:extLst>
                <a:ext uri="{FF2B5EF4-FFF2-40B4-BE49-F238E27FC236}">
                  <a16:creationId xmlns:a16="http://schemas.microsoft.com/office/drawing/2014/main" id="{AC9C6D28-E73C-4A9D-81A6-D72463812F3E}"/>
                </a:ext>
              </a:extLst>
            </p:cNvPr>
            <p:cNvSpPr txBox="1"/>
            <p:nvPr/>
          </p:nvSpPr>
          <p:spPr>
            <a:xfrm flipH="1">
              <a:off x="8794659" y="1795053"/>
              <a:ext cx="62234" cy="383213"/>
            </a:xfrm>
            <a:prstGeom prst="rect">
              <a:avLst/>
            </a:prstGeom>
            <a:noFill/>
          </p:spPr>
          <p:txBody>
            <a:bodyPr wrap="square" rtlCol="0">
              <a:spAutoFit/>
            </a:bodyPr>
            <a:lstStyle/>
            <a:p>
              <a:pPr algn="ctr"/>
              <a:r>
                <a:rPr lang="en-US" sz="1400" dirty="0">
                  <a:solidFill>
                    <a:srgbClr val="725A30"/>
                  </a:solidFill>
                  <a:latin typeface="Arial Rounded MT Bold" panose="020F0704030504030204" pitchFamily="34" charset="0"/>
                </a:rPr>
                <a:t>X</a:t>
              </a:r>
            </a:p>
          </p:txBody>
        </p:sp>
        <p:sp>
          <p:nvSpPr>
            <p:cNvPr id="126" name="Flowchart: Connector 125">
              <a:extLst>
                <a:ext uri="{FF2B5EF4-FFF2-40B4-BE49-F238E27FC236}">
                  <a16:creationId xmlns:a16="http://schemas.microsoft.com/office/drawing/2014/main" id="{0A4C8E1D-CB93-43E7-B8B3-108AA6C445A2}"/>
                </a:ext>
              </a:extLst>
            </p:cNvPr>
            <p:cNvSpPr/>
            <p:nvPr/>
          </p:nvSpPr>
          <p:spPr>
            <a:xfrm>
              <a:off x="4636383" y="1907092"/>
              <a:ext cx="118845" cy="118845"/>
            </a:xfrm>
            <a:prstGeom prst="flowChartConnector">
              <a:avLst/>
            </a:prstGeom>
            <a:solidFill>
              <a:srgbClr val="90B163"/>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lowchart: Connector 126">
              <a:extLst>
                <a:ext uri="{FF2B5EF4-FFF2-40B4-BE49-F238E27FC236}">
                  <a16:creationId xmlns:a16="http://schemas.microsoft.com/office/drawing/2014/main" id="{A4D18A97-156D-4FD1-B5F4-D4ED254D15F0}"/>
                </a:ext>
              </a:extLst>
            </p:cNvPr>
            <p:cNvSpPr/>
            <p:nvPr/>
          </p:nvSpPr>
          <p:spPr>
            <a:xfrm>
              <a:off x="4828790" y="1912146"/>
              <a:ext cx="118845" cy="118845"/>
            </a:xfrm>
            <a:prstGeom prst="flowChartConnector">
              <a:avLst/>
            </a:prstGeom>
            <a:solidFill>
              <a:srgbClr val="D99F9F"/>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Connector 127">
              <a:extLst>
                <a:ext uri="{FF2B5EF4-FFF2-40B4-BE49-F238E27FC236}">
                  <a16:creationId xmlns:a16="http://schemas.microsoft.com/office/drawing/2014/main" id="{63A55C3D-39E7-40FD-B749-F00488E906C3}"/>
                </a:ext>
              </a:extLst>
            </p:cNvPr>
            <p:cNvSpPr/>
            <p:nvPr/>
          </p:nvSpPr>
          <p:spPr>
            <a:xfrm>
              <a:off x="5021198" y="1917199"/>
              <a:ext cx="118845" cy="118845"/>
            </a:xfrm>
            <a:prstGeom prst="flowChartConnector">
              <a:avLst/>
            </a:prstGeom>
            <a:solidFill>
              <a:srgbClr val="F1C473"/>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6" name="TextBox 135">
            <a:hlinkClick r:id="rId8" action="ppaction://hlinksldjump"/>
            <a:extLst>
              <a:ext uri="{FF2B5EF4-FFF2-40B4-BE49-F238E27FC236}">
                <a16:creationId xmlns:a16="http://schemas.microsoft.com/office/drawing/2014/main" id="{8D3FDDC1-80D8-4F36-ADC6-FD67838ED7EE}"/>
              </a:ext>
            </a:extLst>
          </p:cNvPr>
          <p:cNvSpPr txBox="1"/>
          <p:nvPr/>
        </p:nvSpPr>
        <p:spPr>
          <a:xfrm>
            <a:off x="5771470" y="864689"/>
            <a:ext cx="4806941" cy="523220"/>
          </a:xfrm>
          <a:prstGeom prst="rect">
            <a:avLst/>
          </a:prstGeom>
          <a:noFill/>
        </p:spPr>
        <p:txBody>
          <a:bodyPr wrap="square" rtlCol="0">
            <a:spAutoFit/>
          </a:bodyPr>
          <a:lstStyle/>
          <a:p>
            <a:pPr algn="ctr"/>
            <a:r>
              <a:rPr lang="en-US" sz="2800" b="1" dirty="0">
                <a:solidFill>
                  <a:srgbClr val="AD8949"/>
                </a:solidFill>
                <a:latin typeface="Mont Heavy DEMO" panose="00000A00000000000000" pitchFamily="50" charset="0"/>
              </a:rPr>
              <a:t>Distribution</a:t>
            </a:r>
          </a:p>
        </p:txBody>
      </p:sp>
      <p:sp>
        <p:nvSpPr>
          <p:cNvPr id="145" name="TextBox 144">
            <a:extLst>
              <a:ext uri="{FF2B5EF4-FFF2-40B4-BE49-F238E27FC236}">
                <a16:creationId xmlns:a16="http://schemas.microsoft.com/office/drawing/2014/main" id="{23684BCF-5CD7-45D5-9D88-EC095ADCF73A}"/>
              </a:ext>
            </a:extLst>
          </p:cNvPr>
          <p:cNvSpPr txBox="1"/>
          <p:nvPr/>
        </p:nvSpPr>
        <p:spPr>
          <a:xfrm>
            <a:off x="5052745" y="1591085"/>
            <a:ext cx="1117341" cy="338554"/>
          </a:xfrm>
          <a:prstGeom prst="rect">
            <a:avLst/>
          </a:prstGeom>
          <a:noFill/>
        </p:spPr>
        <p:txBody>
          <a:bodyPr wrap="square">
            <a:spAutoFit/>
          </a:bodyPr>
          <a:lstStyle/>
          <a:p>
            <a:r>
              <a:rPr lang="en-US" sz="1600" dirty="0"/>
              <a:t>KDE PLOT</a:t>
            </a:r>
          </a:p>
        </p:txBody>
      </p:sp>
      <p:grpSp>
        <p:nvGrpSpPr>
          <p:cNvPr id="89" name="Group 88">
            <a:extLst>
              <a:ext uri="{FF2B5EF4-FFF2-40B4-BE49-F238E27FC236}">
                <a16:creationId xmlns:a16="http://schemas.microsoft.com/office/drawing/2014/main" id="{F2EFA410-E2C4-43B5-A0A0-09BE26F64E67}"/>
              </a:ext>
            </a:extLst>
          </p:cNvPr>
          <p:cNvGrpSpPr/>
          <p:nvPr/>
        </p:nvGrpSpPr>
        <p:grpSpPr>
          <a:xfrm>
            <a:off x="621976" y="4111938"/>
            <a:ext cx="574570" cy="506228"/>
            <a:chOff x="706665" y="3849243"/>
            <a:chExt cx="1388891" cy="1223691"/>
          </a:xfrm>
        </p:grpSpPr>
        <p:sp>
          <p:nvSpPr>
            <p:cNvPr id="90" name="Rectangle: Rounded Corners 89">
              <a:extLst>
                <a:ext uri="{FF2B5EF4-FFF2-40B4-BE49-F238E27FC236}">
                  <a16:creationId xmlns:a16="http://schemas.microsoft.com/office/drawing/2014/main" id="{69AFD1BF-FC9D-4E93-95AB-967D34E3BC9B}"/>
                </a:ext>
              </a:extLst>
            </p:cNvPr>
            <p:cNvSpPr/>
            <p:nvPr/>
          </p:nvSpPr>
          <p:spPr>
            <a:xfrm>
              <a:off x="709719" y="3849243"/>
              <a:ext cx="889827" cy="620889"/>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Rounded Corners 99">
              <a:extLst>
                <a:ext uri="{FF2B5EF4-FFF2-40B4-BE49-F238E27FC236}">
                  <a16:creationId xmlns:a16="http://schemas.microsoft.com/office/drawing/2014/main" id="{0DDE6DA9-A43F-4626-899C-060345AF4A18}"/>
                </a:ext>
              </a:extLst>
            </p:cNvPr>
            <p:cNvSpPr/>
            <p:nvPr/>
          </p:nvSpPr>
          <p:spPr>
            <a:xfrm>
              <a:off x="706665" y="4087952"/>
              <a:ext cx="1388891" cy="98498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EABA3C4F-5450-4062-AFD2-88DC8D1C8797}"/>
              </a:ext>
            </a:extLst>
          </p:cNvPr>
          <p:cNvGrpSpPr/>
          <p:nvPr/>
        </p:nvGrpSpPr>
        <p:grpSpPr>
          <a:xfrm>
            <a:off x="606512" y="5030077"/>
            <a:ext cx="568346" cy="500744"/>
            <a:chOff x="2924629" y="3849243"/>
            <a:chExt cx="1388891" cy="1223691"/>
          </a:xfrm>
        </p:grpSpPr>
        <p:sp>
          <p:nvSpPr>
            <p:cNvPr id="102" name="Rectangle: Rounded Corners 101">
              <a:extLst>
                <a:ext uri="{FF2B5EF4-FFF2-40B4-BE49-F238E27FC236}">
                  <a16:creationId xmlns:a16="http://schemas.microsoft.com/office/drawing/2014/main" id="{B8602535-4A15-4586-89DC-7F077B643FCB}"/>
                </a:ext>
              </a:extLst>
            </p:cNvPr>
            <p:cNvSpPr/>
            <p:nvPr/>
          </p:nvSpPr>
          <p:spPr>
            <a:xfrm>
              <a:off x="2927683" y="3849243"/>
              <a:ext cx="889827" cy="620889"/>
            </a:xfrm>
            <a:prstGeom prst="roundRect">
              <a:avLst/>
            </a:prstGeom>
            <a:solidFill>
              <a:srgbClr val="A9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Rounded Corners 102">
              <a:extLst>
                <a:ext uri="{FF2B5EF4-FFF2-40B4-BE49-F238E27FC236}">
                  <a16:creationId xmlns:a16="http://schemas.microsoft.com/office/drawing/2014/main" id="{9B028486-FC2B-437C-AF05-34FDE1DB8F4A}"/>
                </a:ext>
              </a:extLst>
            </p:cNvPr>
            <p:cNvSpPr/>
            <p:nvPr/>
          </p:nvSpPr>
          <p:spPr>
            <a:xfrm>
              <a:off x="2924629" y="4087952"/>
              <a:ext cx="1388891" cy="984982"/>
            </a:xfrm>
            <a:prstGeom prst="roundRect">
              <a:avLst>
                <a:gd name="adj" fmla="val 20756"/>
              </a:avLst>
            </a:prstGeom>
            <a:solidFill>
              <a:srgbClr val="86A4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a:extLst>
              <a:ext uri="{FF2B5EF4-FFF2-40B4-BE49-F238E27FC236}">
                <a16:creationId xmlns:a16="http://schemas.microsoft.com/office/drawing/2014/main" id="{52304A3D-D718-43BA-809C-EEAD82AD19F2}"/>
              </a:ext>
            </a:extLst>
          </p:cNvPr>
          <p:cNvGrpSpPr/>
          <p:nvPr/>
        </p:nvGrpSpPr>
        <p:grpSpPr>
          <a:xfrm>
            <a:off x="1358519" y="4995462"/>
            <a:ext cx="1218603" cy="679964"/>
            <a:chOff x="1355938" y="951708"/>
            <a:chExt cx="1218603" cy="679964"/>
          </a:xfrm>
        </p:grpSpPr>
        <p:sp>
          <p:nvSpPr>
            <p:cNvPr id="105" name="TextBox 104">
              <a:extLst>
                <a:ext uri="{FF2B5EF4-FFF2-40B4-BE49-F238E27FC236}">
                  <a16:creationId xmlns:a16="http://schemas.microsoft.com/office/drawing/2014/main" id="{8180FFE0-CD28-406B-8865-7B5CE41C61A1}"/>
                </a:ext>
              </a:extLst>
            </p:cNvPr>
            <p:cNvSpPr txBox="1"/>
            <p:nvPr/>
          </p:nvSpPr>
          <p:spPr>
            <a:xfrm>
              <a:off x="1372345" y="951708"/>
              <a:ext cx="837537" cy="400110"/>
            </a:xfrm>
            <a:prstGeom prst="rect">
              <a:avLst/>
            </a:prstGeom>
            <a:noFill/>
          </p:spPr>
          <p:txBody>
            <a:bodyPr wrap="none" rtlCol="0">
              <a:spAutoFit/>
            </a:bodyPr>
            <a:lstStyle/>
            <a:p>
              <a:pPr algn="ctr"/>
              <a:r>
                <a:rPr lang="en-US" sz="2000">
                  <a:solidFill>
                    <a:srgbClr val="AD8949"/>
                  </a:solidFill>
                  <a:latin typeface="Mont Heavy DEMO" panose="00000A00000000000000" pitchFamily="50" charset="0"/>
                </a:rPr>
                <a:t>Step 4</a:t>
              </a:r>
              <a:endParaRPr lang="en-US" sz="2000" dirty="0">
                <a:solidFill>
                  <a:srgbClr val="AD8949"/>
                </a:solidFill>
                <a:latin typeface="Mont Heavy DEMO" panose="00000A00000000000000" pitchFamily="50" charset="0"/>
              </a:endParaRPr>
            </a:p>
          </p:txBody>
        </p:sp>
        <p:sp>
          <p:nvSpPr>
            <p:cNvPr id="110" name="TextBox 109">
              <a:extLst>
                <a:ext uri="{FF2B5EF4-FFF2-40B4-BE49-F238E27FC236}">
                  <a16:creationId xmlns:a16="http://schemas.microsoft.com/office/drawing/2014/main" id="{CFA81223-D462-4110-BB2E-5476992E9CD5}"/>
                </a:ext>
              </a:extLst>
            </p:cNvPr>
            <p:cNvSpPr txBox="1"/>
            <p:nvPr/>
          </p:nvSpPr>
          <p:spPr>
            <a:xfrm>
              <a:off x="1355938" y="1231562"/>
              <a:ext cx="1218603"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Modeling</a:t>
              </a:r>
            </a:p>
          </p:txBody>
        </p:sp>
      </p:grpSp>
      <p:sp>
        <p:nvSpPr>
          <p:cNvPr id="111" name="Rectangle: Rounded Corners 110">
            <a:extLst>
              <a:ext uri="{FF2B5EF4-FFF2-40B4-BE49-F238E27FC236}">
                <a16:creationId xmlns:a16="http://schemas.microsoft.com/office/drawing/2014/main" id="{DB5558E4-183D-4D39-A2DB-378E569CFC0D}"/>
              </a:ext>
            </a:extLst>
          </p:cNvPr>
          <p:cNvSpPr/>
          <p:nvPr/>
        </p:nvSpPr>
        <p:spPr>
          <a:xfrm>
            <a:off x="629450" y="5945084"/>
            <a:ext cx="364125" cy="254073"/>
          </a:xfrm>
          <a:prstGeom prst="roundRect">
            <a:avLst/>
          </a:prstGeom>
          <a:solidFill>
            <a:srgbClr val="E8A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Rounded Corners 111">
            <a:extLst>
              <a:ext uri="{FF2B5EF4-FFF2-40B4-BE49-F238E27FC236}">
                <a16:creationId xmlns:a16="http://schemas.microsoft.com/office/drawing/2014/main" id="{98BA2190-D3BC-4D2A-946E-3F8D90ECB5C4}"/>
              </a:ext>
            </a:extLst>
          </p:cNvPr>
          <p:cNvSpPr/>
          <p:nvPr/>
        </p:nvSpPr>
        <p:spPr>
          <a:xfrm>
            <a:off x="628200" y="6042766"/>
            <a:ext cx="568346" cy="403062"/>
          </a:xfrm>
          <a:prstGeom prst="roundRect">
            <a:avLst>
              <a:gd name="adj" fmla="val 20756"/>
            </a:avLst>
          </a:prstGeom>
          <a:solidFill>
            <a:srgbClr val="E39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hlinkClick r:id="rId4" action="ppaction://hlinksldjump"/>
            <a:extLst>
              <a:ext uri="{FF2B5EF4-FFF2-40B4-BE49-F238E27FC236}">
                <a16:creationId xmlns:a16="http://schemas.microsoft.com/office/drawing/2014/main" id="{1550E022-7231-4C0B-AD4C-CB72105AA4F8}"/>
              </a:ext>
            </a:extLst>
          </p:cNvPr>
          <p:cNvSpPr/>
          <p:nvPr/>
        </p:nvSpPr>
        <p:spPr>
          <a:xfrm rot="14261209" flipH="1">
            <a:off x="166967" y="4292805"/>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Shape 115">
            <a:hlinkClick r:id="rId10" action="ppaction://hlinksldjump"/>
            <a:extLst>
              <a:ext uri="{FF2B5EF4-FFF2-40B4-BE49-F238E27FC236}">
                <a16:creationId xmlns:a16="http://schemas.microsoft.com/office/drawing/2014/main" id="{3E72AB59-F4C4-476E-BE63-E6370FAA97D3}"/>
              </a:ext>
            </a:extLst>
          </p:cNvPr>
          <p:cNvSpPr/>
          <p:nvPr/>
        </p:nvSpPr>
        <p:spPr>
          <a:xfrm rot="14261209" flipH="1">
            <a:off x="181997" y="525764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Shape 116">
            <a:hlinkClick r:id="rId11" action="ppaction://hlinksldjump"/>
            <a:extLst>
              <a:ext uri="{FF2B5EF4-FFF2-40B4-BE49-F238E27FC236}">
                <a16:creationId xmlns:a16="http://schemas.microsoft.com/office/drawing/2014/main" id="{5B6AF006-3E34-4133-819C-EC988108CDD8}"/>
              </a:ext>
            </a:extLst>
          </p:cNvPr>
          <p:cNvSpPr/>
          <p:nvPr/>
        </p:nvSpPr>
        <p:spPr>
          <a:xfrm rot="14261209" flipH="1">
            <a:off x="181997" y="6166421"/>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TextBox 117">
            <a:extLst>
              <a:ext uri="{FF2B5EF4-FFF2-40B4-BE49-F238E27FC236}">
                <a16:creationId xmlns:a16="http://schemas.microsoft.com/office/drawing/2014/main" id="{76EEE35A-5A0A-4F84-87C1-0418454966B7}"/>
              </a:ext>
            </a:extLst>
          </p:cNvPr>
          <p:cNvSpPr txBox="1"/>
          <p:nvPr/>
        </p:nvSpPr>
        <p:spPr>
          <a:xfrm>
            <a:off x="1399325" y="3978799"/>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3</a:t>
            </a:r>
          </a:p>
        </p:txBody>
      </p:sp>
      <p:sp>
        <p:nvSpPr>
          <p:cNvPr id="119" name="TextBox 118">
            <a:extLst>
              <a:ext uri="{FF2B5EF4-FFF2-40B4-BE49-F238E27FC236}">
                <a16:creationId xmlns:a16="http://schemas.microsoft.com/office/drawing/2014/main" id="{182DE89A-9DA0-4F3F-A6B3-078FBEB7DF65}"/>
              </a:ext>
            </a:extLst>
          </p:cNvPr>
          <p:cNvSpPr txBox="1"/>
          <p:nvPr/>
        </p:nvSpPr>
        <p:spPr>
          <a:xfrm>
            <a:off x="1358519" y="4340520"/>
            <a:ext cx="1856598"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Preprocessing</a:t>
            </a:r>
          </a:p>
        </p:txBody>
      </p:sp>
      <p:grpSp>
        <p:nvGrpSpPr>
          <p:cNvPr id="120" name="Group 119">
            <a:extLst>
              <a:ext uri="{FF2B5EF4-FFF2-40B4-BE49-F238E27FC236}">
                <a16:creationId xmlns:a16="http://schemas.microsoft.com/office/drawing/2014/main" id="{9D412A43-D0CC-4725-B3A9-B1AE1CB57185}"/>
              </a:ext>
            </a:extLst>
          </p:cNvPr>
          <p:cNvGrpSpPr/>
          <p:nvPr/>
        </p:nvGrpSpPr>
        <p:grpSpPr>
          <a:xfrm>
            <a:off x="1386347" y="5831484"/>
            <a:ext cx="922047" cy="679936"/>
            <a:chOff x="1355938" y="951736"/>
            <a:chExt cx="922047" cy="679936"/>
          </a:xfrm>
        </p:grpSpPr>
        <p:sp>
          <p:nvSpPr>
            <p:cNvPr id="121" name="TextBox 120">
              <a:extLst>
                <a:ext uri="{FF2B5EF4-FFF2-40B4-BE49-F238E27FC236}">
                  <a16:creationId xmlns:a16="http://schemas.microsoft.com/office/drawing/2014/main" id="{BCAB7A40-E016-4DF5-89C0-E5602B5160A7}"/>
                </a:ext>
              </a:extLst>
            </p:cNvPr>
            <p:cNvSpPr txBox="1"/>
            <p:nvPr/>
          </p:nvSpPr>
          <p:spPr>
            <a:xfrm>
              <a:off x="1363111" y="951736"/>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5</a:t>
              </a:r>
            </a:p>
          </p:txBody>
        </p:sp>
        <p:sp>
          <p:nvSpPr>
            <p:cNvPr id="129" name="TextBox 128">
              <a:extLst>
                <a:ext uri="{FF2B5EF4-FFF2-40B4-BE49-F238E27FC236}">
                  <a16:creationId xmlns:a16="http://schemas.microsoft.com/office/drawing/2014/main" id="{BEFD322C-72AF-4067-9AB4-0293212F2FFF}"/>
                </a:ext>
              </a:extLst>
            </p:cNvPr>
            <p:cNvSpPr txBox="1"/>
            <p:nvPr/>
          </p:nvSpPr>
          <p:spPr>
            <a:xfrm>
              <a:off x="1355938" y="1231562"/>
              <a:ext cx="922047"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Result</a:t>
              </a:r>
            </a:p>
          </p:txBody>
        </p:sp>
      </p:grpSp>
      <p:sp>
        <p:nvSpPr>
          <p:cNvPr id="137" name="TextBox 136">
            <a:extLst>
              <a:ext uri="{FF2B5EF4-FFF2-40B4-BE49-F238E27FC236}">
                <a16:creationId xmlns:a16="http://schemas.microsoft.com/office/drawing/2014/main" id="{8809E517-C893-4BBC-A68D-CA7E61A60E9A}"/>
              </a:ext>
            </a:extLst>
          </p:cNvPr>
          <p:cNvSpPr txBox="1"/>
          <p:nvPr/>
        </p:nvSpPr>
        <p:spPr>
          <a:xfrm>
            <a:off x="9650528" y="2337360"/>
            <a:ext cx="1117341" cy="338554"/>
          </a:xfrm>
          <a:prstGeom prst="rect">
            <a:avLst/>
          </a:prstGeom>
          <a:noFill/>
        </p:spPr>
        <p:txBody>
          <a:bodyPr wrap="square">
            <a:spAutoFit/>
          </a:bodyPr>
          <a:lstStyle/>
          <a:p>
            <a:r>
              <a:rPr lang="en-US" sz="1600" dirty="0"/>
              <a:t>BOX PLOT</a:t>
            </a:r>
          </a:p>
        </p:txBody>
      </p:sp>
      <p:pic>
        <p:nvPicPr>
          <p:cNvPr id="3" name="Picture 2">
            <a:extLst>
              <a:ext uri="{FF2B5EF4-FFF2-40B4-BE49-F238E27FC236}">
                <a16:creationId xmlns:a16="http://schemas.microsoft.com/office/drawing/2014/main" id="{015FC6D1-B0E3-4070-A21C-7C4FB8211B0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454970" y="1984534"/>
            <a:ext cx="4465117" cy="2128843"/>
          </a:xfrm>
          <a:prstGeom prst="rect">
            <a:avLst/>
          </a:prstGeom>
        </p:spPr>
      </p:pic>
      <p:sp>
        <p:nvSpPr>
          <p:cNvPr id="141" name="TextBox 140">
            <a:extLst>
              <a:ext uri="{FF2B5EF4-FFF2-40B4-BE49-F238E27FC236}">
                <a16:creationId xmlns:a16="http://schemas.microsoft.com/office/drawing/2014/main" id="{30677AD0-E78E-4A70-8AAD-E55C79524C76}"/>
              </a:ext>
            </a:extLst>
          </p:cNvPr>
          <p:cNvSpPr txBox="1"/>
          <p:nvPr/>
        </p:nvSpPr>
        <p:spPr>
          <a:xfrm>
            <a:off x="9743112" y="2347044"/>
            <a:ext cx="1117341" cy="338554"/>
          </a:xfrm>
          <a:prstGeom prst="rect">
            <a:avLst/>
          </a:prstGeom>
          <a:noFill/>
        </p:spPr>
        <p:txBody>
          <a:bodyPr wrap="square">
            <a:spAutoFit/>
          </a:bodyPr>
          <a:lstStyle/>
          <a:p>
            <a:r>
              <a:rPr lang="en-US" sz="1600" dirty="0"/>
              <a:t>BOX PLOT</a:t>
            </a:r>
          </a:p>
        </p:txBody>
      </p:sp>
      <p:grpSp>
        <p:nvGrpSpPr>
          <p:cNvPr id="7" name="Group 6">
            <a:extLst>
              <a:ext uri="{FF2B5EF4-FFF2-40B4-BE49-F238E27FC236}">
                <a16:creationId xmlns:a16="http://schemas.microsoft.com/office/drawing/2014/main" id="{EE91DE30-F4AA-455E-A0C1-689A7423B6F7}"/>
              </a:ext>
            </a:extLst>
          </p:cNvPr>
          <p:cNvGrpSpPr/>
          <p:nvPr/>
        </p:nvGrpSpPr>
        <p:grpSpPr>
          <a:xfrm>
            <a:off x="5502643" y="3961848"/>
            <a:ext cx="4076870" cy="2467338"/>
            <a:chOff x="4712608" y="4445005"/>
            <a:chExt cx="3573224" cy="2031673"/>
          </a:xfrm>
        </p:grpSpPr>
        <p:sp>
          <p:nvSpPr>
            <p:cNvPr id="138" name="Rectangle: Rounded Corners 137">
              <a:extLst>
                <a:ext uri="{FF2B5EF4-FFF2-40B4-BE49-F238E27FC236}">
                  <a16:creationId xmlns:a16="http://schemas.microsoft.com/office/drawing/2014/main" id="{58329337-F521-40C6-B4A7-47FB1A60B978}"/>
                </a:ext>
              </a:extLst>
            </p:cNvPr>
            <p:cNvSpPr/>
            <p:nvPr/>
          </p:nvSpPr>
          <p:spPr>
            <a:xfrm>
              <a:off x="4712608" y="4445005"/>
              <a:ext cx="3573224" cy="2031673"/>
            </a:xfrm>
            <a:prstGeom prst="roundRect">
              <a:avLst>
                <a:gd name="adj" fmla="val 7956"/>
              </a:avLst>
            </a:prstGeom>
            <a:solidFill>
              <a:srgbClr val="F8F5C8"/>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Shape 138">
              <a:extLst>
                <a:ext uri="{FF2B5EF4-FFF2-40B4-BE49-F238E27FC236}">
                  <a16:creationId xmlns:a16="http://schemas.microsoft.com/office/drawing/2014/main" id="{5B804CFD-935B-4C3E-A446-E5617A5EC43B}"/>
                </a:ext>
              </a:extLst>
            </p:cNvPr>
            <p:cNvSpPr/>
            <p:nvPr/>
          </p:nvSpPr>
          <p:spPr>
            <a:xfrm>
              <a:off x="4725721" y="4455448"/>
              <a:ext cx="3559283" cy="272284"/>
            </a:xfrm>
            <a:custGeom>
              <a:avLst/>
              <a:gdLst>
                <a:gd name="connsiteX0" fmla="*/ 422760 w 9345564"/>
                <a:gd name="connsiteY0" fmla="*/ 0 h 752260"/>
                <a:gd name="connsiteX1" fmla="*/ 8922804 w 9345564"/>
                <a:gd name="connsiteY1" fmla="*/ 0 h 752260"/>
                <a:gd name="connsiteX2" fmla="*/ 9345564 w 9345564"/>
                <a:gd name="connsiteY2" fmla="*/ 422760 h 752260"/>
                <a:gd name="connsiteX3" fmla="*/ 9345564 w 9345564"/>
                <a:gd name="connsiteY3" fmla="*/ 752260 h 752260"/>
                <a:gd name="connsiteX4" fmla="*/ 0 w 9345564"/>
                <a:gd name="connsiteY4" fmla="*/ 752260 h 752260"/>
                <a:gd name="connsiteX5" fmla="*/ 0 w 9345564"/>
                <a:gd name="connsiteY5" fmla="*/ 422760 h 752260"/>
                <a:gd name="connsiteX6" fmla="*/ 422760 w 9345564"/>
                <a:gd name="connsiteY6" fmla="*/ 0 h 75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5564" h="752260">
                  <a:moveTo>
                    <a:pt x="422760" y="0"/>
                  </a:moveTo>
                  <a:lnTo>
                    <a:pt x="8922804" y="0"/>
                  </a:lnTo>
                  <a:cubicBezTo>
                    <a:pt x="9156288" y="0"/>
                    <a:pt x="9345564" y="189276"/>
                    <a:pt x="9345564" y="422760"/>
                  </a:cubicBezTo>
                  <a:lnTo>
                    <a:pt x="9345564" y="752260"/>
                  </a:lnTo>
                  <a:lnTo>
                    <a:pt x="0" y="752260"/>
                  </a:lnTo>
                  <a:lnTo>
                    <a:pt x="0" y="422760"/>
                  </a:lnTo>
                  <a:cubicBezTo>
                    <a:pt x="0" y="189276"/>
                    <a:pt x="189276" y="0"/>
                    <a:pt x="422760" y="0"/>
                  </a:cubicBezTo>
                  <a:close/>
                </a:path>
              </a:pathLst>
            </a:custGeom>
            <a:solidFill>
              <a:srgbClr val="F3C77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0" name="TextBox 139">
              <a:extLst>
                <a:ext uri="{FF2B5EF4-FFF2-40B4-BE49-F238E27FC236}">
                  <a16:creationId xmlns:a16="http://schemas.microsoft.com/office/drawing/2014/main" id="{AB3574BE-CF2E-4FBD-9070-282A53DC37B1}"/>
                </a:ext>
              </a:extLst>
            </p:cNvPr>
            <p:cNvSpPr txBox="1"/>
            <p:nvPr/>
          </p:nvSpPr>
          <p:spPr>
            <a:xfrm flipH="1">
              <a:off x="8094623" y="4454165"/>
              <a:ext cx="48452" cy="298348"/>
            </a:xfrm>
            <a:prstGeom prst="rect">
              <a:avLst/>
            </a:prstGeom>
            <a:noFill/>
          </p:spPr>
          <p:txBody>
            <a:bodyPr wrap="square" rtlCol="0">
              <a:spAutoFit/>
            </a:bodyPr>
            <a:lstStyle/>
            <a:p>
              <a:pPr algn="ctr"/>
              <a:r>
                <a:rPr lang="en-US" sz="1400" dirty="0">
                  <a:solidFill>
                    <a:srgbClr val="725A30"/>
                  </a:solidFill>
                  <a:latin typeface="Arial Rounded MT Bold" panose="020F0704030504030204" pitchFamily="34" charset="0"/>
                </a:rPr>
                <a:t>X</a:t>
              </a:r>
            </a:p>
          </p:txBody>
        </p:sp>
      </p:grpSp>
      <p:grpSp>
        <p:nvGrpSpPr>
          <p:cNvPr id="4" name="Group 3">
            <a:extLst>
              <a:ext uri="{FF2B5EF4-FFF2-40B4-BE49-F238E27FC236}">
                <a16:creationId xmlns:a16="http://schemas.microsoft.com/office/drawing/2014/main" id="{998DA0FB-109B-4149-B605-6A633C68E7E4}"/>
              </a:ext>
            </a:extLst>
          </p:cNvPr>
          <p:cNvGrpSpPr/>
          <p:nvPr/>
        </p:nvGrpSpPr>
        <p:grpSpPr>
          <a:xfrm>
            <a:off x="8538836" y="2292029"/>
            <a:ext cx="3798567" cy="2751983"/>
            <a:chOff x="8585022" y="2510385"/>
            <a:chExt cx="3798567" cy="2751983"/>
          </a:xfrm>
        </p:grpSpPr>
        <p:sp>
          <p:nvSpPr>
            <p:cNvPr id="130" name="Rectangle 129">
              <a:extLst>
                <a:ext uri="{FF2B5EF4-FFF2-40B4-BE49-F238E27FC236}">
                  <a16:creationId xmlns:a16="http://schemas.microsoft.com/office/drawing/2014/main" id="{805A0171-1A05-4C6E-84B8-C2ACFE74AF4C}"/>
                </a:ext>
              </a:extLst>
            </p:cNvPr>
            <p:cNvSpPr/>
            <p:nvPr/>
          </p:nvSpPr>
          <p:spPr>
            <a:xfrm>
              <a:off x="8585022" y="2565400"/>
              <a:ext cx="3758842" cy="2696968"/>
            </a:xfrm>
            <a:prstGeom prst="rect">
              <a:avLst/>
            </a:prstGeom>
            <a:solidFill>
              <a:srgbClr val="725A30"/>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DBA5"/>
                </a:solidFill>
              </a:endParaRPr>
            </a:p>
          </p:txBody>
        </p:sp>
        <p:sp>
          <p:nvSpPr>
            <p:cNvPr id="131" name="Rectangle 130">
              <a:extLst>
                <a:ext uri="{FF2B5EF4-FFF2-40B4-BE49-F238E27FC236}">
                  <a16:creationId xmlns:a16="http://schemas.microsoft.com/office/drawing/2014/main" id="{E001D23D-BB1E-44B0-89F8-141946C85F9E}"/>
                </a:ext>
              </a:extLst>
            </p:cNvPr>
            <p:cNvSpPr/>
            <p:nvPr/>
          </p:nvSpPr>
          <p:spPr>
            <a:xfrm>
              <a:off x="8624747" y="2510385"/>
              <a:ext cx="3758842" cy="2696968"/>
            </a:xfrm>
            <a:prstGeom prst="rect">
              <a:avLst/>
            </a:prstGeom>
            <a:solidFill>
              <a:srgbClr val="F8F5C8"/>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CDBA5"/>
                </a:solidFill>
              </a:endParaRPr>
            </a:p>
          </p:txBody>
        </p:sp>
        <p:sp>
          <p:nvSpPr>
            <p:cNvPr id="132" name="Rectangle: Rounded Corners 131">
              <a:extLst>
                <a:ext uri="{FF2B5EF4-FFF2-40B4-BE49-F238E27FC236}">
                  <a16:creationId xmlns:a16="http://schemas.microsoft.com/office/drawing/2014/main" id="{F295E5AF-8920-4F7E-8C3C-A8D365E8AE40}"/>
                </a:ext>
              </a:extLst>
            </p:cNvPr>
            <p:cNvSpPr/>
            <p:nvPr/>
          </p:nvSpPr>
          <p:spPr>
            <a:xfrm>
              <a:off x="8794659" y="2982176"/>
              <a:ext cx="3397341" cy="2042579"/>
            </a:xfrm>
            <a:prstGeom prst="roundRect">
              <a:avLst/>
            </a:prstGeom>
            <a:solidFill>
              <a:srgbClr val="CCD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DBA5"/>
                </a:solidFill>
              </a:endParaRPr>
            </a:p>
          </p:txBody>
        </p:sp>
        <p:sp>
          <p:nvSpPr>
            <p:cNvPr id="133" name="Oval 132">
              <a:extLst>
                <a:ext uri="{FF2B5EF4-FFF2-40B4-BE49-F238E27FC236}">
                  <a16:creationId xmlns:a16="http://schemas.microsoft.com/office/drawing/2014/main" id="{CCCF3AC1-387B-4AFB-999F-E6392A0D3EDC}"/>
                </a:ext>
              </a:extLst>
            </p:cNvPr>
            <p:cNvSpPr/>
            <p:nvPr/>
          </p:nvSpPr>
          <p:spPr>
            <a:xfrm>
              <a:off x="8800908" y="2627615"/>
              <a:ext cx="206283" cy="206283"/>
            </a:xfrm>
            <a:prstGeom prst="ellipse">
              <a:avLst/>
            </a:prstGeom>
            <a:no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DBA5"/>
                </a:solidFill>
              </a:endParaRPr>
            </a:p>
          </p:txBody>
        </p:sp>
        <p:sp>
          <p:nvSpPr>
            <p:cNvPr id="134" name="Oval 133">
              <a:extLst>
                <a:ext uri="{FF2B5EF4-FFF2-40B4-BE49-F238E27FC236}">
                  <a16:creationId xmlns:a16="http://schemas.microsoft.com/office/drawing/2014/main" id="{8B7D106F-700F-40E0-B23A-BED94F0643FB}"/>
                </a:ext>
              </a:extLst>
            </p:cNvPr>
            <p:cNvSpPr/>
            <p:nvPr/>
          </p:nvSpPr>
          <p:spPr>
            <a:xfrm>
              <a:off x="9127900" y="2631588"/>
              <a:ext cx="206283" cy="206283"/>
            </a:xfrm>
            <a:prstGeom prst="ellipse">
              <a:avLst/>
            </a:prstGeom>
            <a:no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DBA5"/>
                </a:solidFill>
              </a:endParaRPr>
            </a:p>
          </p:txBody>
        </p:sp>
        <p:sp>
          <p:nvSpPr>
            <p:cNvPr id="135" name="Oval 134">
              <a:extLst>
                <a:ext uri="{FF2B5EF4-FFF2-40B4-BE49-F238E27FC236}">
                  <a16:creationId xmlns:a16="http://schemas.microsoft.com/office/drawing/2014/main" id="{A5D4AE0F-831C-4E2B-9FF9-D74C276B1CAD}"/>
                </a:ext>
              </a:extLst>
            </p:cNvPr>
            <p:cNvSpPr/>
            <p:nvPr/>
          </p:nvSpPr>
          <p:spPr>
            <a:xfrm>
              <a:off x="9455363" y="2621852"/>
              <a:ext cx="206283" cy="206283"/>
            </a:xfrm>
            <a:prstGeom prst="ellipse">
              <a:avLst/>
            </a:prstGeom>
            <a:no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DBA5"/>
                </a:solidFill>
              </a:endParaRPr>
            </a:p>
          </p:txBody>
        </p:sp>
      </p:grpSp>
      <p:pic>
        <p:nvPicPr>
          <p:cNvPr id="9" name="Picture 8">
            <a:extLst>
              <a:ext uri="{FF2B5EF4-FFF2-40B4-BE49-F238E27FC236}">
                <a16:creationId xmlns:a16="http://schemas.microsoft.com/office/drawing/2014/main" id="{A3751F28-10EB-431A-AA17-03BC9CA4AF3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748472" y="2731453"/>
            <a:ext cx="3397341" cy="2042579"/>
          </a:xfrm>
          <a:prstGeom prst="rect">
            <a:avLst/>
          </a:prstGeom>
        </p:spPr>
      </p:pic>
      <p:sp>
        <p:nvSpPr>
          <p:cNvPr id="144" name="TextBox 143">
            <a:extLst>
              <a:ext uri="{FF2B5EF4-FFF2-40B4-BE49-F238E27FC236}">
                <a16:creationId xmlns:a16="http://schemas.microsoft.com/office/drawing/2014/main" id="{98BF058B-F399-446F-ADC0-1925FF6BAC7E}"/>
              </a:ext>
            </a:extLst>
          </p:cNvPr>
          <p:cNvSpPr txBox="1"/>
          <p:nvPr/>
        </p:nvSpPr>
        <p:spPr>
          <a:xfrm>
            <a:off x="5453822" y="4540348"/>
            <a:ext cx="4174512" cy="1815882"/>
          </a:xfrm>
          <a:prstGeom prst="rect">
            <a:avLst/>
          </a:prstGeom>
          <a:noFill/>
        </p:spPr>
        <p:txBody>
          <a:bodyPr wrap="square" rtlCol="0">
            <a:spAutoFit/>
          </a:bodyPr>
          <a:lstStyle/>
          <a:p>
            <a:pPr marL="342900" indent="-342900">
              <a:buAutoNum type="arabicPeriod"/>
            </a:pPr>
            <a:r>
              <a:rPr lang="en-US" sz="1600" dirty="0">
                <a:latin typeface="Bahnschrift Light" panose="020B0502040204020203" pitchFamily="34" charset="0"/>
              </a:rPr>
              <a:t>Most Features have positive</a:t>
            </a:r>
          </a:p>
          <a:p>
            <a:r>
              <a:rPr lang="en-US" sz="1600" dirty="0">
                <a:latin typeface="Bahnschrift Light" panose="020B0502040204020203" pitchFamily="34" charset="0"/>
              </a:rPr>
              <a:t>      skewness.</a:t>
            </a:r>
          </a:p>
          <a:p>
            <a:pPr marL="342900" indent="-342900">
              <a:buAutoNum type="arabicPeriod"/>
            </a:pPr>
            <a:r>
              <a:rPr lang="en-US" sz="1600" dirty="0">
                <a:latin typeface="Bahnschrift Light" panose="020B0502040204020203" pitchFamily="34" charset="0"/>
              </a:rPr>
              <a:t>Most Features have outlier.</a:t>
            </a:r>
          </a:p>
          <a:p>
            <a:endParaRPr lang="en-US" sz="1600" dirty="0">
              <a:latin typeface="Bahnschrift Light" panose="020B0502040204020203" pitchFamily="34" charset="0"/>
            </a:endParaRPr>
          </a:p>
          <a:p>
            <a:endParaRPr lang="en-US" sz="1600" dirty="0">
              <a:latin typeface="Bahnschrift Light" panose="020B0502040204020203" pitchFamily="34" charset="0"/>
            </a:endParaRPr>
          </a:p>
          <a:p>
            <a:pPr algn="ctr"/>
            <a:r>
              <a:rPr lang="en-US" sz="1600" dirty="0">
                <a:latin typeface="Bahnschrift Light" panose="020B0502040204020203" pitchFamily="34" charset="0"/>
              </a:rPr>
              <a:t>Click </a:t>
            </a:r>
            <a:r>
              <a:rPr lang="en-US" sz="1600" dirty="0">
                <a:solidFill>
                  <a:schemeClr val="accent1"/>
                </a:solidFill>
                <a:latin typeface="Bahnschrift Light" panose="020B0502040204020203" pitchFamily="34" charset="0"/>
                <a:hlinkClick r:id="rId14">
                  <a:extLst>
                    <a:ext uri="{A12FA001-AC4F-418D-AE19-62706E023703}">
                      <ahyp:hlinkClr xmlns:ahyp="http://schemas.microsoft.com/office/drawing/2018/hyperlinkcolor" val="tx"/>
                    </a:ext>
                  </a:extLst>
                </a:hlinkClick>
              </a:rPr>
              <a:t>here</a:t>
            </a:r>
            <a:r>
              <a:rPr lang="en-US" sz="1600" dirty="0">
                <a:latin typeface="Bahnschrift Light" panose="020B0502040204020203" pitchFamily="34" charset="0"/>
              </a:rPr>
              <a:t> for more detail distribution picture.</a:t>
            </a:r>
            <a:endParaRPr lang="en-US" sz="1600" dirty="0"/>
          </a:p>
        </p:txBody>
      </p:sp>
      <p:sp>
        <p:nvSpPr>
          <p:cNvPr id="142" name="TextBox 141">
            <a:extLst>
              <a:ext uri="{FF2B5EF4-FFF2-40B4-BE49-F238E27FC236}">
                <a16:creationId xmlns:a16="http://schemas.microsoft.com/office/drawing/2014/main" id="{931F83BD-7EA0-4F56-82B8-441D0B77ED62}"/>
              </a:ext>
            </a:extLst>
          </p:cNvPr>
          <p:cNvSpPr txBox="1"/>
          <p:nvPr/>
        </p:nvSpPr>
        <p:spPr>
          <a:xfrm>
            <a:off x="9610803" y="2348000"/>
            <a:ext cx="1117341" cy="338554"/>
          </a:xfrm>
          <a:prstGeom prst="rect">
            <a:avLst/>
          </a:prstGeom>
          <a:noFill/>
        </p:spPr>
        <p:txBody>
          <a:bodyPr wrap="square">
            <a:spAutoFit/>
          </a:bodyPr>
          <a:lstStyle/>
          <a:p>
            <a:r>
              <a:rPr lang="en-US" sz="1600" dirty="0"/>
              <a:t>BOX PLOT</a:t>
            </a:r>
          </a:p>
        </p:txBody>
      </p:sp>
    </p:spTree>
    <p:extLst>
      <p:ext uri="{BB962C8B-B14F-4D97-AF65-F5344CB8AC3E}">
        <p14:creationId xmlns:p14="http://schemas.microsoft.com/office/powerpoint/2010/main" val="299925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ppt_x"/>
                                          </p:val>
                                        </p:tav>
                                        <p:tav tm="100000">
                                          <p:val>
                                            <p:strVal val="#ppt_x"/>
                                          </p:val>
                                        </p:tav>
                                      </p:tavLst>
                                    </p:anim>
                                    <p:anim calcmode="lin" valueType="num">
                                      <p:cBhvr additive="base">
                                        <p:cTn id="12" dur="75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750"/>
                            </p:stCondLst>
                            <p:childTnLst>
                              <p:par>
                                <p:cTn id="18" presetID="42" presetClass="entr" presetSubtype="0" fill="hold" grpId="0" nodeType="afterEffect">
                                  <p:stCondLst>
                                    <p:cond delay="0"/>
                                  </p:stCondLst>
                                  <p:childTnLst>
                                    <p:set>
                                      <p:cBhvr>
                                        <p:cTn id="19" dur="1" fill="hold">
                                          <p:stCondLst>
                                            <p:cond delay="0"/>
                                          </p:stCondLst>
                                        </p:cTn>
                                        <p:tgtEl>
                                          <p:spTgt spid="144"/>
                                        </p:tgtEl>
                                        <p:attrNameLst>
                                          <p:attrName>style.visibility</p:attrName>
                                        </p:attrNameLst>
                                      </p:cBhvr>
                                      <p:to>
                                        <p:strVal val="visible"/>
                                      </p:to>
                                    </p:set>
                                    <p:animEffect transition="in" filter="fade">
                                      <p:cBhvr>
                                        <p:cTn id="20" dur="750"/>
                                        <p:tgtEl>
                                          <p:spTgt spid="144"/>
                                        </p:tgtEl>
                                      </p:cBhvr>
                                    </p:animEffect>
                                    <p:anim calcmode="lin" valueType="num">
                                      <p:cBhvr>
                                        <p:cTn id="21" dur="750" fill="hold"/>
                                        <p:tgtEl>
                                          <p:spTgt spid="144"/>
                                        </p:tgtEl>
                                        <p:attrNameLst>
                                          <p:attrName>ppt_x</p:attrName>
                                        </p:attrNameLst>
                                      </p:cBhvr>
                                      <p:tavLst>
                                        <p:tav tm="0">
                                          <p:val>
                                            <p:strVal val="#ppt_x"/>
                                          </p:val>
                                        </p:tav>
                                        <p:tav tm="100000">
                                          <p:val>
                                            <p:strVal val="#ppt_x"/>
                                          </p:val>
                                        </p:tav>
                                      </p:tavLst>
                                    </p:anim>
                                    <p:anim calcmode="lin" valueType="num">
                                      <p:cBhvr>
                                        <p:cTn id="22" dur="750" fill="hold"/>
                                        <p:tgtEl>
                                          <p:spTgt spid="144"/>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145"/>
                                        </p:tgtEl>
                                        <p:attrNameLst>
                                          <p:attrName>style.visibility</p:attrName>
                                        </p:attrNameLst>
                                      </p:cBhvr>
                                      <p:to>
                                        <p:strVal val="visible"/>
                                      </p:to>
                                    </p:set>
                                    <p:animEffect transition="in" filter="fade">
                                      <p:cBhvr>
                                        <p:cTn id="26" dur="750"/>
                                        <p:tgtEl>
                                          <p:spTgt spid="145"/>
                                        </p:tgtEl>
                                      </p:cBhvr>
                                    </p:animEffect>
                                    <p:anim calcmode="lin" valueType="num">
                                      <p:cBhvr>
                                        <p:cTn id="27" dur="750" fill="hold"/>
                                        <p:tgtEl>
                                          <p:spTgt spid="145"/>
                                        </p:tgtEl>
                                        <p:attrNameLst>
                                          <p:attrName>ppt_x</p:attrName>
                                        </p:attrNameLst>
                                      </p:cBhvr>
                                      <p:tavLst>
                                        <p:tav tm="0">
                                          <p:val>
                                            <p:strVal val="#ppt_x"/>
                                          </p:val>
                                        </p:tav>
                                        <p:tav tm="100000">
                                          <p:val>
                                            <p:strVal val="#ppt_x"/>
                                          </p:val>
                                        </p:tav>
                                      </p:tavLst>
                                    </p:anim>
                                    <p:anim calcmode="lin" valueType="num">
                                      <p:cBhvr>
                                        <p:cTn id="28" dur="750" fill="hold"/>
                                        <p:tgtEl>
                                          <p:spTgt spid="145"/>
                                        </p:tgtEl>
                                        <p:attrNameLst>
                                          <p:attrName>ppt_y</p:attrName>
                                        </p:attrNameLst>
                                      </p:cBhvr>
                                      <p:tavLst>
                                        <p:tav tm="0">
                                          <p:val>
                                            <p:strVal val="#ppt_y+.1"/>
                                          </p:val>
                                        </p:tav>
                                        <p:tav tm="100000">
                                          <p:val>
                                            <p:strVal val="#ppt_y"/>
                                          </p:val>
                                        </p:tav>
                                      </p:tavLst>
                                    </p:anim>
                                  </p:childTnLst>
                                </p:cTn>
                              </p:par>
                            </p:childTnLst>
                          </p:cTn>
                        </p:par>
                        <p:par>
                          <p:cTn id="29" fill="hold">
                            <p:stCondLst>
                              <p:cond delay="2250"/>
                            </p:stCondLst>
                            <p:childTnLst>
                              <p:par>
                                <p:cTn id="30" presetID="42" presetClass="entr" presetSubtype="0" fill="hold" grpId="0" nodeType="afterEffect">
                                  <p:stCondLst>
                                    <p:cond delay="0"/>
                                  </p:stCondLst>
                                  <p:childTnLst>
                                    <p:set>
                                      <p:cBhvr>
                                        <p:cTn id="31" dur="1" fill="hold">
                                          <p:stCondLst>
                                            <p:cond delay="0"/>
                                          </p:stCondLst>
                                        </p:cTn>
                                        <p:tgtEl>
                                          <p:spTgt spid="137"/>
                                        </p:tgtEl>
                                        <p:attrNameLst>
                                          <p:attrName>style.visibility</p:attrName>
                                        </p:attrNameLst>
                                      </p:cBhvr>
                                      <p:to>
                                        <p:strVal val="visible"/>
                                      </p:to>
                                    </p:set>
                                    <p:animEffect transition="in" filter="fade">
                                      <p:cBhvr>
                                        <p:cTn id="32" dur="750"/>
                                        <p:tgtEl>
                                          <p:spTgt spid="137"/>
                                        </p:tgtEl>
                                      </p:cBhvr>
                                    </p:animEffect>
                                    <p:anim calcmode="lin" valueType="num">
                                      <p:cBhvr>
                                        <p:cTn id="33" dur="750" fill="hold"/>
                                        <p:tgtEl>
                                          <p:spTgt spid="137"/>
                                        </p:tgtEl>
                                        <p:attrNameLst>
                                          <p:attrName>ppt_x</p:attrName>
                                        </p:attrNameLst>
                                      </p:cBhvr>
                                      <p:tavLst>
                                        <p:tav tm="0">
                                          <p:val>
                                            <p:strVal val="#ppt_x"/>
                                          </p:val>
                                        </p:tav>
                                        <p:tav tm="100000">
                                          <p:val>
                                            <p:strVal val="#ppt_x"/>
                                          </p:val>
                                        </p:tav>
                                      </p:tavLst>
                                    </p:anim>
                                    <p:anim calcmode="lin" valueType="num">
                                      <p:cBhvr>
                                        <p:cTn id="34" dur="750" fill="hold"/>
                                        <p:tgtEl>
                                          <p:spTgt spid="137"/>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141"/>
                                        </p:tgtEl>
                                        <p:attrNameLst>
                                          <p:attrName>style.visibility</p:attrName>
                                        </p:attrNameLst>
                                      </p:cBhvr>
                                      <p:to>
                                        <p:strVal val="visible"/>
                                      </p:to>
                                    </p:set>
                                    <p:animEffect transition="in" filter="fade">
                                      <p:cBhvr>
                                        <p:cTn id="38" dur="750"/>
                                        <p:tgtEl>
                                          <p:spTgt spid="141"/>
                                        </p:tgtEl>
                                      </p:cBhvr>
                                    </p:animEffect>
                                    <p:anim calcmode="lin" valueType="num">
                                      <p:cBhvr>
                                        <p:cTn id="39" dur="750" fill="hold"/>
                                        <p:tgtEl>
                                          <p:spTgt spid="141"/>
                                        </p:tgtEl>
                                        <p:attrNameLst>
                                          <p:attrName>ppt_x</p:attrName>
                                        </p:attrNameLst>
                                      </p:cBhvr>
                                      <p:tavLst>
                                        <p:tav tm="0">
                                          <p:val>
                                            <p:strVal val="#ppt_x"/>
                                          </p:val>
                                        </p:tav>
                                        <p:tav tm="100000">
                                          <p:val>
                                            <p:strVal val="#ppt_x"/>
                                          </p:val>
                                        </p:tav>
                                      </p:tavLst>
                                    </p:anim>
                                    <p:anim calcmode="lin" valueType="num">
                                      <p:cBhvr>
                                        <p:cTn id="40" dur="750" fill="hold"/>
                                        <p:tgtEl>
                                          <p:spTgt spid="141"/>
                                        </p:tgtEl>
                                        <p:attrNameLst>
                                          <p:attrName>ppt_y</p:attrName>
                                        </p:attrNameLst>
                                      </p:cBhvr>
                                      <p:tavLst>
                                        <p:tav tm="0">
                                          <p:val>
                                            <p:strVal val="#ppt_y+.1"/>
                                          </p:val>
                                        </p:tav>
                                        <p:tav tm="100000">
                                          <p:val>
                                            <p:strVal val="#ppt_y"/>
                                          </p:val>
                                        </p:tav>
                                      </p:tavLst>
                                    </p:anim>
                                  </p:childTnLst>
                                </p:cTn>
                              </p:par>
                            </p:childTnLst>
                          </p:cTn>
                        </p:par>
                        <p:par>
                          <p:cTn id="41" fill="hold">
                            <p:stCondLst>
                              <p:cond delay="3750"/>
                            </p:stCondLst>
                            <p:childTnLst>
                              <p:par>
                                <p:cTn id="42" presetID="42" presetClass="entr" presetSubtype="0" fill="hold" grpId="0" nodeType="afterEffect">
                                  <p:stCondLst>
                                    <p:cond delay="0"/>
                                  </p:stCondLst>
                                  <p:childTnLst>
                                    <p:set>
                                      <p:cBhvr>
                                        <p:cTn id="43" dur="1" fill="hold">
                                          <p:stCondLst>
                                            <p:cond delay="0"/>
                                          </p:stCondLst>
                                        </p:cTn>
                                        <p:tgtEl>
                                          <p:spTgt spid="142"/>
                                        </p:tgtEl>
                                        <p:attrNameLst>
                                          <p:attrName>style.visibility</p:attrName>
                                        </p:attrNameLst>
                                      </p:cBhvr>
                                      <p:to>
                                        <p:strVal val="visible"/>
                                      </p:to>
                                    </p:set>
                                    <p:animEffect transition="in" filter="fade">
                                      <p:cBhvr>
                                        <p:cTn id="44" dur="750"/>
                                        <p:tgtEl>
                                          <p:spTgt spid="142"/>
                                        </p:tgtEl>
                                      </p:cBhvr>
                                    </p:animEffect>
                                    <p:anim calcmode="lin" valueType="num">
                                      <p:cBhvr>
                                        <p:cTn id="45" dur="750" fill="hold"/>
                                        <p:tgtEl>
                                          <p:spTgt spid="142"/>
                                        </p:tgtEl>
                                        <p:attrNameLst>
                                          <p:attrName>ppt_x</p:attrName>
                                        </p:attrNameLst>
                                      </p:cBhvr>
                                      <p:tavLst>
                                        <p:tav tm="0">
                                          <p:val>
                                            <p:strVal val="#ppt_x"/>
                                          </p:val>
                                        </p:tav>
                                        <p:tav tm="100000">
                                          <p:val>
                                            <p:strVal val="#ppt_x"/>
                                          </p:val>
                                        </p:tav>
                                      </p:tavLst>
                                    </p:anim>
                                    <p:anim calcmode="lin" valueType="num">
                                      <p:cBhvr>
                                        <p:cTn id="46" dur="750" fill="hold"/>
                                        <p:tgtEl>
                                          <p:spTgt spid="1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37" grpId="0"/>
      <p:bldP spid="141" grpId="0"/>
      <p:bldP spid="144" grpId="0"/>
      <p:bldP spid="14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F8F5C8"/>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8FB1647C-D53C-4071-B24F-1B06C72E90AF}"/>
              </a:ext>
            </a:extLst>
          </p:cNvPr>
          <p:cNvSpPr/>
          <p:nvPr/>
        </p:nvSpPr>
        <p:spPr>
          <a:xfrm>
            <a:off x="3930734" y="0"/>
            <a:ext cx="150916" cy="6858001"/>
          </a:xfrm>
          <a:prstGeom prst="rect">
            <a:avLst/>
          </a:prstGeom>
          <a:solidFill>
            <a:srgbClr val="ECE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1DF343CF-C93E-4F0B-B7E5-6D1BC78A2951}"/>
              </a:ext>
            </a:extLst>
          </p:cNvPr>
          <p:cNvSpPr/>
          <p:nvPr/>
        </p:nvSpPr>
        <p:spPr>
          <a:xfrm>
            <a:off x="3930734" y="3352544"/>
            <a:ext cx="150916" cy="802610"/>
          </a:xfrm>
          <a:prstGeom prst="roundRect">
            <a:avLst>
              <a:gd name="adj" fmla="val 48809"/>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B28A9BF-71F0-4AA2-9B28-4B51868A9A01}"/>
              </a:ext>
            </a:extLst>
          </p:cNvPr>
          <p:cNvSpPr/>
          <p:nvPr/>
        </p:nvSpPr>
        <p:spPr>
          <a:xfrm>
            <a:off x="0" y="0"/>
            <a:ext cx="12192000" cy="496957"/>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99CFBD9-5ACE-4F9B-A6FD-258916DF9660}"/>
              </a:ext>
            </a:extLst>
          </p:cNvPr>
          <p:cNvSpPr/>
          <p:nvPr/>
        </p:nvSpPr>
        <p:spPr>
          <a:xfrm>
            <a:off x="10734261" y="129208"/>
            <a:ext cx="238539" cy="238539"/>
          </a:xfrm>
          <a:prstGeom prst="ellipse">
            <a:avLst/>
          </a:prstGeom>
          <a:solidFill>
            <a:srgbClr val="E2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647C7CA-B268-4211-8EFD-291E8034778F}"/>
              </a:ext>
            </a:extLst>
          </p:cNvPr>
          <p:cNvSpPr/>
          <p:nvPr/>
        </p:nvSpPr>
        <p:spPr>
          <a:xfrm>
            <a:off x="11188851" y="129207"/>
            <a:ext cx="238539" cy="238539"/>
          </a:xfrm>
          <a:prstGeom prst="ellipse">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FDF875F5-2596-4AC4-9F9F-4B456D3CBC65}"/>
              </a:ext>
            </a:extLst>
          </p:cNvPr>
          <p:cNvSpPr/>
          <p:nvPr/>
        </p:nvSpPr>
        <p:spPr>
          <a:xfrm>
            <a:off x="11643441" y="129206"/>
            <a:ext cx="238539" cy="238539"/>
          </a:xfrm>
          <a:prstGeom prst="ellipse">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EA6B98E5-14A4-4E06-8A93-5AF5805DAD90}"/>
              </a:ext>
            </a:extLst>
          </p:cNvPr>
          <p:cNvSpPr/>
          <p:nvPr/>
        </p:nvSpPr>
        <p:spPr>
          <a:xfrm>
            <a:off x="8035" y="-1"/>
            <a:ext cx="966000" cy="496957"/>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Minus Sign 292">
            <a:extLst>
              <a:ext uri="{FF2B5EF4-FFF2-40B4-BE49-F238E27FC236}">
                <a16:creationId xmlns:a16="http://schemas.microsoft.com/office/drawing/2014/main" id="{2D60050F-60BF-4FDD-8FFD-004B284DB85B}"/>
              </a:ext>
            </a:extLst>
          </p:cNvPr>
          <p:cNvSpPr/>
          <p:nvPr/>
        </p:nvSpPr>
        <p:spPr>
          <a:xfrm>
            <a:off x="215948" y="15257"/>
            <a:ext cx="466436" cy="466436"/>
          </a:xfrm>
          <a:prstGeom prst="mathMinus">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Freeform: Shape 387">
            <a:hlinkClick r:id="rId2" action="ppaction://hlinksldjump"/>
            <a:extLst>
              <a:ext uri="{FF2B5EF4-FFF2-40B4-BE49-F238E27FC236}">
                <a16:creationId xmlns:a16="http://schemas.microsoft.com/office/drawing/2014/main" id="{181D27F6-51CB-4906-B85C-C24A7CD773ED}"/>
              </a:ext>
            </a:extLst>
          </p:cNvPr>
          <p:cNvSpPr/>
          <p:nvPr/>
        </p:nvSpPr>
        <p:spPr>
          <a:xfrm rot="19427661" flipH="1">
            <a:off x="292564" y="2983443"/>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Rounded Corners 80">
            <a:extLst>
              <a:ext uri="{FF2B5EF4-FFF2-40B4-BE49-F238E27FC236}">
                <a16:creationId xmlns:a16="http://schemas.microsoft.com/office/drawing/2014/main" id="{6B857509-A4D4-4341-8275-64DBC77C2343}"/>
              </a:ext>
            </a:extLst>
          </p:cNvPr>
          <p:cNvSpPr/>
          <p:nvPr/>
        </p:nvSpPr>
        <p:spPr>
          <a:xfrm>
            <a:off x="606512" y="3503943"/>
            <a:ext cx="2653645" cy="395430"/>
          </a:xfrm>
          <a:prstGeom prst="roundRect">
            <a:avLst>
              <a:gd name="adj" fmla="val 45522"/>
            </a:avLst>
          </a:prstGeom>
          <a:solidFill>
            <a:srgbClr val="AD8949"/>
          </a:solidFill>
          <a:ln w="38100">
            <a:solidFill>
              <a:srgbClr val="AD8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hlinkClick r:id="rId3" action="ppaction://hlinksldjump"/>
            <a:extLst>
              <a:ext uri="{FF2B5EF4-FFF2-40B4-BE49-F238E27FC236}">
                <a16:creationId xmlns:a16="http://schemas.microsoft.com/office/drawing/2014/main" id="{7763FB99-EA2F-446A-BFE9-AA1D4CEDC675}"/>
              </a:ext>
            </a:extLst>
          </p:cNvPr>
          <p:cNvSpPr txBox="1"/>
          <p:nvPr/>
        </p:nvSpPr>
        <p:spPr>
          <a:xfrm>
            <a:off x="971887" y="3517532"/>
            <a:ext cx="2238113" cy="338554"/>
          </a:xfrm>
          <a:prstGeom prst="rect">
            <a:avLst/>
          </a:prstGeom>
          <a:noFill/>
        </p:spPr>
        <p:txBody>
          <a:bodyPr wrap="square" rtlCol="0">
            <a:spAutoFit/>
          </a:bodyPr>
          <a:lstStyle/>
          <a:p>
            <a:r>
              <a:rPr lang="en-US" sz="1600" b="1" dirty="0">
                <a:solidFill>
                  <a:schemeClr val="bg1"/>
                </a:solidFill>
                <a:latin typeface="Bahnschrift Light" panose="020B0502040204020203" pitchFamily="34" charset="0"/>
              </a:rPr>
              <a:t>Pipeline</a:t>
            </a:r>
          </a:p>
        </p:txBody>
      </p:sp>
      <p:sp>
        <p:nvSpPr>
          <p:cNvPr id="84" name="TextBox 83">
            <a:hlinkClick r:id="rId4" action="ppaction://hlinksldjump"/>
            <a:extLst>
              <a:ext uri="{FF2B5EF4-FFF2-40B4-BE49-F238E27FC236}">
                <a16:creationId xmlns:a16="http://schemas.microsoft.com/office/drawing/2014/main" id="{8B19CB74-233C-4EE0-92C1-128B8C8A1AFC}"/>
              </a:ext>
            </a:extLst>
          </p:cNvPr>
          <p:cNvSpPr txBox="1"/>
          <p:nvPr/>
        </p:nvSpPr>
        <p:spPr>
          <a:xfrm>
            <a:off x="964964" y="3886978"/>
            <a:ext cx="1026243" cy="338554"/>
          </a:xfrm>
          <a:prstGeom prst="rect">
            <a:avLst/>
          </a:prstGeom>
          <a:noFill/>
        </p:spPr>
        <p:txBody>
          <a:bodyPr wrap="none" rtlCol="0">
            <a:spAutoFit/>
          </a:bodyPr>
          <a:lstStyle/>
          <a:p>
            <a:r>
              <a:rPr lang="en-US" sz="1600" b="1" dirty="0">
                <a:solidFill>
                  <a:srgbClr val="AD8949"/>
                </a:solidFill>
                <a:latin typeface="Bahnschrift Light" panose="020B0502040204020203" pitchFamily="34" charset="0"/>
              </a:rPr>
              <a:t>Encoding</a:t>
            </a:r>
          </a:p>
        </p:txBody>
      </p:sp>
      <p:sp>
        <p:nvSpPr>
          <p:cNvPr id="87" name="Flowchart: Connector 86">
            <a:extLst>
              <a:ext uri="{FF2B5EF4-FFF2-40B4-BE49-F238E27FC236}">
                <a16:creationId xmlns:a16="http://schemas.microsoft.com/office/drawing/2014/main" id="{82085315-CE12-4467-8E88-9797FC7A2E0A}"/>
              </a:ext>
            </a:extLst>
          </p:cNvPr>
          <p:cNvSpPr/>
          <p:nvPr/>
        </p:nvSpPr>
        <p:spPr>
          <a:xfrm>
            <a:off x="822252" y="3629356"/>
            <a:ext cx="146173" cy="14617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1" name="Flowchart: Connector 90">
            <a:extLst>
              <a:ext uri="{FF2B5EF4-FFF2-40B4-BE49-F238E27FC236}">
                <a16:creationId xmlns:a16="http://schemas.microsoft.com/office/drawing/2014/main" id="{2696AD10-7835-4587-9CED-26EFF2833958}"/>
              </a:ext>
            </a:extLst>
          </p:cNvPr>
          <p:cNvSpPr/>
          <p:nvPr/>
        </p:nvSpPr>
        <p:spPr>
          <a:xfrm>
            <a:off x="828484" y="3979887"/>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74" name="Group 73">
            <a:extLst>
              <a:ext uri="{FF2B5EF4-FFF2-40B4-BE49-F238E27FC236}">
                <a16:creationId xmlns:a16="http://schemas.microsoft.com/office/drawing/2014/main" id="{DBEE4948-19BC-40C0-8BAD-1DB43244A16E}"/>
              </a:ext>
            </a:extLst>
          </p:cNvPr>
          <p:cNvGrpSpPr/>
          <p:nvPr/>
        </p:nvGrpSpPr>
        <p:grpSpPr>
          <a:xfrm>
            <a:off x="678450" y="2862225"/>
            <a:ext cx="574570" cy="506228"/>
            <a:chOff x="706665" y="3849243"/>
            <a:chExt cx="1388891" cy="1223691"/>
          </a:xfrm>
        </p:grpSpPr>
        <p:sp>
          <p:nvSpPr>
            <p:cNvPr id="75" name="Rectangle: Rounded Corners 74">
              <a:extLst>
                <a:ext uri="{FF2B5EF4-FFF2-40B4-BE49-F238E27FC236}">
                  <a16:creationId xmlns:a16="http://schemas.microsoft.com/office/drawing/2014/main" id="{4932F932-D856-4DC9-8957-B34E3084A81D}"/>
                </a:ext>
              </a:extLst>
            </p:cNvPr>
            <p:cNvSpPr/>
            <p:nvPr/>
          </p:nvSpPr>
          <p:spPr>
            <a:xfrm>
              <a:off x="709719" y="3849243"/>
              <a:ext cx="889827" cy="620889"/>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60244D89-784C-47FD-883A-DE1DDAF3EAFA}"/>
                </a:ext>
              </a:extLst>
            </p:cNvPr>
            <p:cNvSpPr/>
            <p:nvPr/>
          </p:nvSpPr>
          <p:spPr>
            <a:xfrm>
              <a:off x="706665" y="4087952"/>
              <a:ext cx="1388891" cy="98498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TextBox 92">
            <a:extLst>
              <a:ext uri="{FF2B5EF4-FFF2-40B4-BE49-F238E27FC236}">
                <a16:creationId xmlns:a16="http://schemas.microsoft.com/office/drawing/2014/main" id="{80657E24-0F3E-42FA-B2B2-72DFF2EB0541}"/>
              </a:ext>
            </a:extLst>
          </p:cNvPr>
          <p:cNvSpPr txBox="1"/>
          <p:nvPr/>
        </p:nvSpPr>
        <p:spPr>
          <a:xfrm>
            <a:off x="1455800" y="2752858"/>
            <a:ext cx="837537"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3</a:t>
            </a:r>
          </a:p>
        </p:txBody>
      </p:sp>
      <p:sp>
        <p:nvSpPr>
          <p:cNvPr id="97" name="TextBox 96">
            <a:extLst>
              <a:ext uri="{FF2B5EF4-FFF2-40B4-BE49-F238E27FC236}">
                <a16:creationId xmlns:a16="http://schemas.microsoft.com/office/drawing/2014/main" id="{8742BB21-D960-4437-9AC5-E432AB7E8DDA}"/>
              </a:ext>
            </a:extLst>
          </p:cNvPr>
          <p:cNvSpPr txBox="1"/>
          <p:nvPr/>
        </p:nvSpPr>
        <p:spPr>
          <a:xfrm>
            <a:off x="1401882" y="3049587"/>
            <a:ext cx="1856598"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Preprocessing</a:t>
            </a:r>
          </a:p>
        </p:txBody>
      </p:sp>
      <p:sp>
        <p:nvSpPr>
          <p:cNvPr id="136" name="TextBox 135">
            <a:hlinkClick r:id="rId3" action="ppaction://hlinksldjump"/>
            <a:extLst>
              <a:ext uri="{FF2B5EF4-FFF2-40B4-BE49-F238E27FC236}">
                <a16:creationId xmlns:a16="http://schemas.microsoft.com/office/drawing/2014/main" id="{8D3FDDC1-80D8-4F36-ADC6-FD67838ED7EE}"/>
              </a:ext>
            </a:extLst>
          </p:cNvPr>
          <p:cNvSpPr txBox="1"/>
          <p:nvPr/>
        </p:nvSpPr>
        <p:spPr>
          <a:xfrm>
            <a:off x="5771470" y="864689"/>
            <a:ext cx="4806941" cy="523220"/>
          </a:xfrm>
          <a:prstGeom prst="rect">
            <a:avLst/>
          </a:prstGeom>
          <a:noFill/>
        </p:spPr>
        <p:txBody>
          <a:bodyPr wrap="square" rtlCol="0">
            <a:spAutoFit/>
          </a:bodyPr>
          <a:lstStyle/>
          <a:p>
            <a:pPr algn="ctr"/>
            <a:r>
              <a:rPr lang="en-US" sz="2800" b="1" dirty="0">
                <a:solidFill>
                  <a:srgbClr val="584026"/>
                </a:solidFill>
                <a:latin typeface="Mont Heavy DEMO" panose="00000A00000000000000" pitchFamily="50" charset="0"/>
              </a:rPr>
              <a:t>Pipeline</a:t>
            </a:r>
          </a:p>
        </p:txBody>
      </p:sp>
      <p:grpSp>
        <p:nvGrpSpPr>
          <p:cNvPr id="89" name="Group 88">
            <a:extLst>
              <a:ext uri="{FF2B5EF4-FFF2-40B4-BE49-F238E27FC236}">
                <a16:creationId xmlns:a16="http://schemas.microsoft.com/office/drawing/2014/main" id="{FD2EB75E-6E74-49A9-BC65-155627FEBEBC}"/>
              </a:ext>
            </a:extLst>
          </p:cNvPr>
          <p:cNvGrpSpPr/>
          <p:nvPr/>
        </p:nvGrpSpPr>
        <p:grpSpPr>
          <a:xfrm>
            <a:off x="9835498" y="6066278"/>
            <a:ext cx="611940" cy="539153"/>
            <a:chOff x="9883664" y="6193794"/>
            <a:chExt cx="611940" cy="539153"/>
          </a:xfrm>
        </p:grpSpPr>
        <p:grpSp>
          <p:nvGrpSpPr>
            <p:cNvPr id="90" name="Group 89">
              <a:extLst>
                <a:ext uri="{FF2B5EF4-FFF2-40B4-BE49-F238E27FC236}">
                  <a16:creationId xmlns:a16="http://schemas.microsoft.com/office/drawing/2014/main" id="{835A7B3C-7110-4E11-8CCA-47AB80038381}"/>
                </a:ext>
              </a:extLst>
            </p:cNvPr>
            <p:cNvGrpSpPr/>
            <p:nvPr/>
          </p:nvGrpSpPr>
          <p:grpSpPr>
            <a:xfrm>
              <a:off x="9883664" y="6193794"/>
              <a:ext cx="611940" cy="539153"/>
              <a:chOff x="484952" y="709037"/>
              <a:chExt cx="874321" cy="770326"/>
            </a:xfrm>
          </p:grpSpPr>
          <p:sp>
            <p:nvSpPr>
              <p:cNvPr id="101" name="Rectangle: Rounded Corners 100">
                <a:extLst>
                  <a:ext uri="{FF2B5EF4-FFF2-40B4-BE49-F238E27FC236}">
                    <a16:creationId xmlns:a16="http://schemas.microsoft.com/office/drawing/2014/main" id="{C023C95D-AE04-4F82-A59A-900E12E746F6}"/>
                  </a:ext>
                </a:extLst>
              </p:cNvPr>
              <p:cNvSpPr/>
              <p:nvPr/>
            </p:nvSpPr>
            <p:spPr>
              <a:xfrm>
                <a:off x="486874" y="709037"/>
                <a:ext cx="560155" cy="39085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101">
                <a:extLst>
                  <a:ext uri="{FF2B5EF4-FFF2-40B4-BE49-F238E27FC236}">
                    <a16:creationId xmlns:a16="http://schemas.microsoft.com/office/drawing/2014/main" id="{387AC5A7-9F21-416C-81D3-8CAEBBDB522D}"/>
                  </a:ext>
                </a:extLst>
              </p:cNvPr>
              <p:cNvSpPr/>
              <p:nvPr/>
            </p:nvSpPr>
            <p:spPr>
              <a:xfrm>
                <a:off x="484952" y="859307"/>
                <a:ext cx="874321" cy="6200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0" name="Picture 99">
              <a:hlinkClick r:id="rId5" action="ppaction://hlinksldjump"/>
              <a:extLst>
                <a:ext uri="{FF2B5EF4-FFF2-40B4-BE49-F238E27FC236}">
                  <a16:creationId xmlns:a16="http://schemas.microsoft.com/office/drawing/2014/main" id="{D7261B6A-3684-4B1A-85CF-4B80377B71F9}"/>
                </a:ext>
              </a:extLst>
            </p:cNvPr>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83114" y="6336567"/>
              <a:ext cx="391286" cy="391286"/>
            </a:xfrm>
            <a:prstGeom prst="rect">
              <a:avLst/>
            </a:prstGeom>
          </p:spPr>
        </p:pic>
      </p:grpSp>
      <p:grpSp>
        <p:nvGrpSpPr>
          <p:cNvPr id="103" name="Group 102">
            <a:extLst>
              <a:ext uri="{FF2B5EF4-FFF2-40B4-BE49-F238E27FC236}">
                <a16:creationId xmlns:a16="http://schemas.microsoft.com/office/drawing/2014/main" id="{74E9CFA2-058E-4CA5-8275-774F55C6B951}"/>
              </a:ext>
            </a:extLst>
          </p:cNvPr>
          <p:cNvGrpSpPr/>
          <p:nvPr/>
        </p:nvGrpSpPr>
        <p:grpSpPr>
          <a:xfrm>
            <a:off x="10739522" y="6072500"/>
            <a:ext cx="611940" cy="539153"/>
            <a:chOff x="10787688" y="6200016"/>
            <a:chExt cx="611940" cy="539153"/>
          </a:xfrm>
        </p:grpSpPr>
        <p:grpSp>
          <p:nvGrpSpPr>
            <p:cNvPr id="104" name="Group 103">
              <a:extLst>
                <a:ext uri="{FF2B5EF4-FFF2-40B4-BE49-F238E27FC236}">
                  <a16:creationId xmlns:a16="http://schemas.microsoft.com/office/drawing/2014/main" id="{5841ABD1-3123-4245-A82F-360C7E988C6E}"/>
                </a:ext>
              </a:extLst>
            </p:cNvPr>
            <p:cNvGrpSpPr/>
            <p:nvPr/>
          </p:nvGrpSpPr>
          <p:grpSpPr>
            <a:xfrm>
              <a:off x="10787688" y="6200016"/>
              <a:ext cx="611940" cy="539153"/>
              <a:chOff x="503911" y="1189107"/>
              <a:chExt cx="621236" cy="547344"/>
            </a:xfrm>
          </p:grpSpPr>
          <p:sp>
            <p:nvSpPr>
              <p:cNvPr id="110" name="Rectangle: Rounded Corners 109">
                <a:extLst>
                  <a:ext uri="{FF2B5EF4-FFF2-40B4-BE49-F238E27FC236}">
                    <a16:creationId xmlns:a16="http://schemas.microsoft.com/office/drawing/2014/main" id="{3E1797E2-6FC0-42E8-82CA-C80B794A2454}"/>
                  </a:ext>
                </a:extLst>
              </p:cNvPr>
              <p:cNvSpPr/>
              <p:nvPr/>
            </p:nvSpPr>
            <p:spPr>
              <a:xfrm>
                <a:off x="505277" y="1189107"/>
                <a:ext cx="398010" cy="277717"/>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Rounded Corners 110">
                <a:extLst>
                  <a:ext uri="{FF2B5EF4-FFF2-40B4-BE49-F238E27FC236}">
                    <a16:creationId xmlns:a16="http://schemas.microsoft.com/office/drawing/2014/main" id="{13783885-627A-40C8-9D01-A2476445833F}"/>
                  </a:ext>
                </a:extLst>
              </p:cNvPr>
              <p:cNvSpPr/>
              <p:nvPr/>
            </p:nvSpPr>
            <p:spPr>
              <a:xfrm>
                <a:off x="503911" y="1295879"/>
                <a:ext cx="621236" cy="44057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5" name="Picture 104">
              <a:hlinkClick r:id="rId4" action="ppaction://hlinksldjump"/>
              <a:extLst>
                <a:ext uri="{FF2B5EF4-FFF2-40B4-BE49-F238E27FC236}">
                  <a16:creationId xmlns:a16="http://schemas.microsoft.com/office/drawing/2014/main" id="{51E6A2E7-818D-491F-87B2-0782D98945C0}"/>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905213" y="6334004"/>
              <a:ext cx="351752" cy="351752"/>
            </a:xfrm>
            <a:prstGeom prst="rect">
              <a:avLst/>
            </a:prstGeom>
          </p:spPr>
        </p:pic>
      </p:grpSp>
      <p:grpSp>
        <p:nvGrpSpPr>
          <p:cNvPr id="112" name="Group 111">
            <a:extLst>
              <a:ext uri="{FF2B5EF4-FFF2-40B4-BE49-F238E27FC236}">
                <a16:creationId xmlns:a16="http://schemas.microsoft.com/office/drawing/2014/main" id="{B05BCB84-DB0E-4E2A-A169-ED9F1ED5A09A}"/>
              </a:ext>
            </a:extLst>
          </p:cNvPr>
          <p:cNvGrpSpPr/>
          <p:nvPr/>
        </p:nvGrpSpPr>
        <p:grpSpPr>
          <a:xfrm>
            <a:off x="4395215" y="1533248"/>
            <a:ext cx="7582435" cy="4407979"/>
            <a:chOff x="2065454" y="858518"/>
            <a:chExt cx="8253378" cy="4798026"/>
          </a:xfrm>
        </p:grpSpPr>
        <p:sp>
          <p:nvSpPr>
            <p:cNvPr id="115" name="Rectangle: Rounded Corners 114">
              <a:extLst>
                <a:ext uri="{FF2B5EF4-FFF2-40B4-BE49-F238E27FC236}">
                  <a16:creationId xmlns:a16="http://schemas.microsoft.com/office/drawing/2014/main" id="{24462B5B-7194-48DB-BFA4-A923C0826E95}"/>
                </a:ext>
              </a:extLst>
            </p:cNvPr>
            <p:cNvSpPr/>
            <p:nvPr/>
          </p:nvSpPr>
          <p:spPr>
            <a:xfrm>
              <a:off x="2065454" y="858518"/>
              <a:ext cx="8253378" cy="4798026"/>
            </a:xfrm>
            <a:prstGeom prst="roundRect">
              <a:avLst/>
            </a:prstGeom>
            <a:solidFill>
              <a:srgbClr val="725A30"/>
            </a:solidFill>
            <a:ln w="571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Rounded Corners 115">
              <a:extLst>
                <a:ext uri="{FF2B5EF4-FFF2-40B4-BE49-F238E27FC236}">
                  <a16:creationId xmlns:a16="http://schemas.microsoft.com/office/drawing/2014/main" id="{1F51782B-6A01-4A97-BA4C-E981485E0647}"/>
                </a:ext>
              </a:extLst>
            </p:cNvPr>
            <p:cNvSpPr/>
            <p:nvPr/>
          </p:nvSpPr>
          <p:spPr>
            <a:xfrm>
              <a:off x="2072970" y="1399064"/>
              <a:ext cx="8238388" cy="4234761"/>
            </a:xfrm>
            <a:prstGeom prst="roundRect">
              <a:avLst/>
            </a:prstGeom>
            <a:solidFill>
              <a:srgbClr val="F8F5C8"/>
            </a:solidFill>
            <a:ln w="571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Multiplication Sign 116">
              <a:extLst>
                <a:ext uri="{FF2B5EF4-FFF2-40B4-BE49-F238E27FC236}">
                  <a16:creationId xmlns:a16="http://schemas.microsoft.com/office/drawing/2014/main" id="{12ACB5EE-C59C-47A6-85D3-81EA3BC95ED6}"/>
                </a:ext>
              </a:extLst>
            </p:cNvPr>
            <p:cNvSpPr/>
            <p:nvPr/>
          </p:nvSpPr>
          <p:spPr>
            <a:xfrm>
              <a:off x="9498119" y="1039142"/>
              <a:ext cx="252904" cy="252904"/>
            </a:xfrm>
            <a:prstGeom prst="mathMultipl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TextBox 117">
            <a:extLst>
              <a:ext uri="{FF2B5EF4-FFF2-40B4-BE49-F238E27FC236}">
                <a16:creationId xmlns:a16="http://schemas.microsoft.com/office/drawing/2014/main" id="{6E4EEBF1-8F76-42AE-A0AD-2354846E3E5A}"/>
              </a:ext>
            </a:extLst>
          </p:cNvPr>
          <p:cNvSpPr txBox="1"/>
          <p:nvPr/>
        </p:nvSpPr>
        <p:spPr>
          <a:xfrm>
            <a:off x="4758794" y="2211888"/>
            <a:ext cx="6592668" cy="584775"/>
          </a:xfrm>
          <a:prstGeom prst="rect">
            <a:avLst/>
          </a:prstGeom>
          <a:noFill/>
        </p:spPr>
        <p:txBody>
          <a:bodyPr wrap="square">
            <a:spAutoFit/>
          </a:bodyPr>
          <a:lstStyle/>
          <a:p>
            <a:pPr algn="ctr"/>
            <a:r>
              <a:rPr lang="en-US" sz="1600" dirty="0"/>
              <a:t>We use pipeline in preprocessing to streamline and automate the data transformation steps before feeding the data into a machine learning model.</a:t>
            </a:r>
            <a:endParaRPr lang="en-US" sz="1600" dirty="0">
              <a:solidFill>
                <a:srgbClr val="725A30"/>
              </a:solidFill>
              <a:latin typeface="Bahnschrift Light" panose="020B0502040204020203" pitchFamily="34" charset="0"/>
            </a:endParaRPr>
          </a:p>
        </p:txBody>
      </p:sp>
      <p:sp>
        <p:nvSpPr>
          <p:cNvPr id="7" name="Oval 6">
            <a:extLst>
              <a:ext uri="{FF2B5EF4-FFF2-40B4-BE49-F238E27FC236}">
                <a16:creationId xmlns:a16="http://schemas.microsoft.com/office/drawing/2014/main" id="{B12D80B4-108A-4DA0-AD81-FFFCC76E5A1E}"/>
              </a:ext>
            </a:extLst>
          </p:cNvPr>
          <p:cNvSpPr/>
          <p:nvPr/>
        </p:nvSpPr>
        <p:spPr>
          <a:xfrm>
            <a:off x="4818992" y="3331922"/>
            <a:ext cx="464207" cy="464207"/>
          </a:xfrm>
          <a:custGeom>
            <a:avLst/>
            <a:gdLst>
              <a:gd name="connsiteX0" fmla="*/ 0 w 464207"/>
              <a:gd name="connsiteY0" fmla="*/ 232104 h 464207"/>
              <a:gd name="connsiteX1" fmla="*/ 232104 w 464207"/>
              <a:gd name="connsiteY1" fmla="*/ 0 h 464207"/>
              <a:gd name="connsiteX2" fmla="*/ 464208 w 464207"/>
              <a:gd name="connsiteY2" fmla="*/ 232104 h 464207"/>
              <a:gd name="connsiteX3" fmla="*/ 232104 w 464207"/>
              <a:gd name="connsiteY3" fmla="*/ 464208 h 464207"/>
              <a:gd name="connsiteX4" fmla="*/ 0 w 464207"/>
              <a:gd name="connsiteY4" fmla="*/ 232104 h 464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07" h="464207" fill="none" extrusionOk="0">
                <a:moveTo>
                  <a:pt x="0" y="232104"/>
                </a:moveTo>
                <a:cubicBezTo>
                  <a:pt x="-31431" y="84878"/>
                  <a:pt x="86679" y="-29054"/>
                  <a:pt x="232104" y="0"/>
                </a:cubicBezTo>
                <a:cubicBezTo>
                  <a:pt x="355207" y="683"/>
                  <a:pt x="451392" y="87726"/>
                  <a:pt x="464208" y="232104"/>
                </a:cubicBezTo>
                <a:cubicBezTo>
                  <a:pt x="448790" y="350427"/>
                  <a:pt x="362271" y="438327"/>
                  <a:pt x="232104" y="464208"/>
                </a:cubicBezTo>
                <a:cubicBezTo>
                  <a:pt x="109958" y="454889"/>
                  <a:pt x="11377" y="386976"/>
                  <a:pt x="0" y="232104"/>
                </a:cubicBezTo>
                <a:close/>
              </a:path>
              <a:path w="464207" h="464207" stroke="0" extrusionOk="0">
                <a:moveTo>
                  <a:pt x="0" y="232104"/>
                </a:moveTo>
                <a:cubicBezTo>
                  <a:pt x="-31852" y="101407"/>
                  <a:pt x="108429" y="-996"/>
                  <a:pt x="232104" y="0"/>
                </a:cubicBezTo>
                <a:cubicBezTo>
                  <a:pt x="354514" y="-20157"/>
                  <a:pt x="477134" y="123640"/>
                  <a:pt x="464208" y="232104"/>
                </a:cubicBezTo>
                <a:cubicBezTo>
                  <a:pt x="447695" y="357853"/>
                  <a:pt x="365720" y="459334"/>
                  <a:pt x="232104" y="464208"/>
                </a:cubicBezTo>
                <a:cubicBezTo>
                  <a:pt x="106148" y="471336"/>
                  <a:pt x="-10838" y="375418"/>
                  <a:pt x="0" y="232104"/>
                </a:cubicBezTo>
                <a:close/>
              </a:path>
            </a:pathLst>
          </a:custGeom>
          <a:solidFill>
            <a:srgbClr val="E8A998"/>
          </a:solidFill>
          <a:ln w="28575">
            <a:solidFill>
              <a:srgbClr val="584026"/>
            </a:solidFill>
            <a:extLst>
              <a:ext uri="{C807C97D-BFC1-408E-A445-0C87EB9F89A2}">
                <ask:lineSketchStyleProps xmlns:ask="http://schemas.microsoft.com/office/drawing/2018/sketchyshapes" sd="3978924980">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84026"/>
                </a:solidFill>
                <a:latin typeface="Mont Heavy DEMO" panose="00000A00000000000000" pitchFamily="50" charset="0"/>
              </a:rPr>
              <a:t>1</a:t>
            </a:r>
          </a:p>
        </p:txBody>
      </p:sp>
      <p:sp>
        <p:nvSpPr>
          <p:cNvPr id="119" name="Oval 118">
            <a:extLst>
              <a:ext uri="{FF2B5EF4-FFF2-40B4-BE49-F238E27FC236}">
                <a16:creationId xmlns:a16="http://schemas.microsoft.com/office/drawing/2014/main" id="{01837912-A64B-49B5-9873-F341E2A69596}"/>
              </a:ext>
            </a:extLst>
          </p:cNvPr>
          <p:cNvSpPr/>
          <p:nvPr/>
        </p:nvSpPr>
        <p:spPr>
          <a:xfrm>
            <a:off x="4818314" y="4221064"/>
            <a:ext cx="464207" cy="464207"/>
          </a:xfrm>
          <a:custGeom>
            <a:avLst/>
            <a:gdLst>
              <a:gd name="connsiteX0" fmla="*/ 0 w 464207"/>
              <a:gd name="connsiteY0" fmla="*/ 232104 h 464207"/>
              <a:gd name="connsiteX1" fmla="*/ 232104 w 464207"/>
              <a:gd name="connsiteY1" fmla="*/ 0 h 464207"/>
              <a:gd name="connsiteX2" fmla="*/ 464208 w 464207"/>
              <a:gd name="connsiteY2" fmla="*/ 232104 h 464207"/>
              <a:gd name="connsiteX3" fmla="*/ 232104 w 464207"/>
              <a:gd name="connsiteY3" fmla="*/ 464208 h 464207"/>
              <a:gd name="connsiteX4" fmla="*/ 0 w 464207"/>
              <a:gd name="connsiteY4" fmla="*/ 232104 h 464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07" h="464207" fill="none" extrusionOk="0">
                <a:moveTo>
                  <a:pt x="0" y="232104"/>
                </a:moveTo>
                <a:cubicBezTo>
                  <a:pt x="-31431" y="84878"/>
                  <a:pt x="86679" y="-29054"/>
                  <a:pt x="232104" y="0"/>
                </a:cubicBezTo>
                <a:cubicBezTo>
                  <a:pt x="355207" y="683"/>
                  <a:pt x="451392" y="87726"/>
                  <a:pt x="464208" y="232104"/>
                </a:cubicBezTo>
                <a:cubicBezTo>
                  <a:pt x="448790" y="350427"/>
                  <a:pt x="362271" y="438327"/>
                  <a:pt x="232104" y="464208"/>
                </a:cubicBezTo>
                <a:cubicBezTo>
                  <a:pt x="109958" y="454889"/>
                  <a:pt x="11377" y="386976"/>
                  <a:pt x="0" y="232104"/>
                </a:cubicBezTo>
                <a:close/>
              </a:path>
              <a:path w="464207" h="464207" stroke="0" extrusionOk="0">
                <a:moveTo>
                  <a:pt x="0" y="232104"/>
                </a:moveTo>
                <a:cubicBezTo>
                  <a:pt x="-31852" y="101407"/>
                  <a:pt x="108429" y="-996"/>
                  <a:pt x="232104" y="0"/>
                </a:cubicBezTo>
                <a:cubicBezTo>
                  <a:pt x="354514" y="-20157"/>
                  <a:pt x="477134" y="123640"/>
                  <a:pt x="464208" y="232104"/>
                </a:cubicBezTo>
                <a:cubicBezTo>
                  <a:pt x="447695" y="357853"/>
                  <a:pt x="365720" y="459334"/>
                  <a:pt x="232104" y="464208"/>
                </a:cubicBezTo>
                <a:cubicBezTo>
                  <a:pt x="106148" y="471336"/>
                  <a:pt x="-10838" y="375418"/>
                  <a:pt x="0" y="232104"/>
                </a:cubicBezTo>
                <a:close/>
              </a:path>
            </a:pathLst>
          </a:custGeom>
          <a:solidFill>
            <a:srgbClr val="E5E872"/>
          </a:solidFill>
          <a:ln w="28575">
            <a:solidFill>
              <a:srgbClr val="584026"/>
            </a:solidFill>
            <a:extLst>
              <a:ext uri="{C807C97D-BFC1-408E-A445-0C87EB9F89A2}">
                <ask:lineSketchStyleProps xmlns:ask="http://schemas.microsoft.com/office/drawing/2018/sketchyshapes" sd="3978924980">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84026"/>
                </a:solidFill>
                <a:latin typeface="Mont Heavy DEMO" panose="00000A00000000000000" pitchFamily="50" charset="0"/>
              </a:rPr>
              <a:t>2</a:t>
            </a:r>
          </a:p>
        </p:txBody>
      </p:sp>
      <p:sp>
        <p:nvSpPr>
          <p:cNvPr id="120" name="TextBox 119">
            <a:extLst>
              <a:ext uri="{FF2B5EF4-FFF2-40B4-BE49-F238E27FC236}">
                <a16:creationId xmlns:a16="http://schemas.microsoft.com/office/drawing/2014/main" id="{E47B0988-5611-42F8-A076-2FB0C987B37D}"/>
              </a:ext>
            </a:extLst>
          </p:cNvPr>
          <p:cNvSpPr txBox="1"/>
          <p:nvPr/>
        </p:nvSpPr>
        <p:spPr>
          <a:xfrm>
            <a:off x="5368128" y="2844224"/>
            <a:ext cx="3116828" cy="1169551"/>
          </a:xfrm>
          <a:prstGeom prst="rect">
            <a:avLst/>
          </a:prstGeom>
          <a:noFill/>
        </p:spPr>
        <p:txBody>
          <a:bodyPr wrap="square" rtlCol="0">
            <a:spAutoFit/>
          </a:bodyPr>
          <a:lstStyle/>
          <a:p>
            <a:r>
              <a:rPr lang="en-US" sz="1400" dirty="0">
                <a:latin typeface="Bahnschrift Light" panose="020B0502040204020203" pitchFamily="34" charset="0"/>
              </a:rPr>
              <a:t>Dropping features that:</a:t>
            </a:r>
            <a:br>
              <a:rPr lang="en-US" sz="1400" dirty="0">
                <a:latin typeface="Bahnschrift Light" panose="020B0502040204020203" pitchFamily="34" charset="0"/>
              </a:rPr>
            </a:br>
            <a:r>
              <a:rPr lang="en-US" sz="1400" dirty="0">
                <a:latin typeface="Bahnschrift Light" panose="020B0502040204020203" pitchFamily="34" charset="0"/>
              </a:rPr>
              <a:t>1. has more than 50% null</a:t>
            </a:r>
          </a:p>
          <a:p>
            <a:r>
              <a:rPr lang="en-US" sz="1400" dirty="0">
                <a:latin typeface="Bahnschrift Light" panose="020B0502040204020203" pitchFamily="34" charset="0"/>
              </a:rPr>
              <a:t>2. Ver high multicollinearity</a:t>
            </a:r>
          </a:p>
          <a:p>
            <a:r>
              <a:rPr lang="en-US" sz="1400" dirty="0">
                <a:latin typeface="Bahnschrift Light" panose="020B0502040204020203" pitchFamily="34" charset="0"/>
              </a:rPr>
              <a:t>3. Has too many </a:t>
            </a:r>
            <a:r>
              <a:rPr lang="en-US" sz="1400" dirty="0" err="1">
                <a:latin typeface="Bahnschrift Light" panose="020B0502040204020203" pitchFamily="34" charset="0"/>
              </a:rPr>
              <a:t>uniques</a:t>
            </a:r>
            <a:r>
              <a:rPr lang="en-US" sz="1400" dirty="0">
                <a:latin typeface="Bahnschrift Light" panose="020B0502040204020203" pitchFamily="34" charset="0"/>
              </a:rPr>
              <a:t> or only one</a:t>
            </a:r>
          </a:p>
          <a:p>
            <a:r>
              <a:rPr lang="en-US" sz="1400" dirty="0">
                <a:latin typeface="Bahnschrift Light" panose="020B0502040204020203" pitchFamily="34" charset="0"/>
              </a:rPr>
              <a:t>4. Has severe imbalance class</a:t>
            </a:r>
          </a:p>
        </p:txBody>
      </p:sp>
      <p:sp>
        <p:nvSpPr>
          <p:cNvPr id="121" name="TextBox 120">
            <a:extLst>
              <a:ext uri="{FF2B5EF4-FFF2-40B4-BE49-F238E27FC236}">
                <a16:creationId xmlns:a16="http://schemas.microsoft.com/office/drawing/2014/main" id="{ADC741ED-6707-41C3-813E-6113622DF85B}"/>
              </a:ext>
            </a:extLst>
          </p:cNvPr>
          <p:cNvSpPr txBox="1"/>
          <p:nvPr/>
        </p:nvSpPr>
        <p:spPr>
          <a:xfrm>
            <a:off x="5369928" y="4068995"/>
            <a:ext cx="3048440" cy="738664"/>
          </a:xfrm>
          <a:prstGeom prst="rect">
            <a:avLst/>
          </a:prstGeom>
          <a:noFill/>
        </p:spPr>
        <p:txBody>
          <a:bodyPr wrap="square" rtlCol="0">
            <a:spAutoFit/>
          </a:bodyPr>
          <a:lstStyle/>
          <a:p>
            <a:r>
              <a:rPr lang="en-US" sz="1400" dirty="0">
                <a:latin typeface="Bahnschrift Light" panose="020B0502040204020203" pitchFamily="34" charset="0"/>
              </a:rPr>
              <a:t>We applied median imputation for numerical value and mode imputation for categorical value.</a:t>
            </a:r>
            <a:endParaRPr lang="en-US" sz="1400" dirty="0"/>
          </a:p>
        </p:txBody>
      </p:sp>
      <p:sp>
        <p:nvSpPr>
          <p:cNvPr id="129" name="Oval 128">
            <a:extLst>
              <a:ext uri="{FF2B5EF4-FFF2-40B4-BE49-F238E27FC236}">
                <a16:creationId xmlns:a16="http://schemas.microsoft.com/office/drawing/2014/main" id="{ACE2AD12-9611-4993-B7EF-D6320AA3C383}"/>
              </a:ext>
            </a:extLst>
          </p:cNvPr>
          <p:cNvSpPr/>
          <p:nvPr/>
        </p:nvSpPr>
        <p:spPr>
          <a:xfrm>
            <a:off x="4816515" y="5101791"/>
            <a:ext cx="464207" cy="464207"/>
          </a:xfrm>
          <a:custGeom>
            <a:avLst/>
            <a:gdLst>
              <a:gd name="connsiteX0" fmla="*/ 0 w 464207"/>
              <a:gd name="connsiteY0" fmla="*/ 232104 h 464207"/>
              <a:gd name="connsiteX1" fmla="*/ 232104 w 464207"/>
              <a:gd name="connsiteY1" fmla="*/ 0 h 464207"/>
              <a:gd name="connsiteX2" fmla="*/ 464208 w 464207"/>
              <a:gd name="connsiteY2" fmla="*/ 232104 h 464207"/>
              <a:gd name="connsiteX3" fmla="*/ 232104 w 464207"/>
              <a:gd name="connsiteY3" fmla="*/ 464208 h 464207"/>
              <a:gd name="connsiteX4" fmla="*/ 0 w 464207"/>
              <a:gd name="connsiteY4" fmla="*/ 232104 h 464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07" h="464207" fill="none" extrusionOk="0">
                <a:moveTo>
                  <a:pt x="0" y="232104"/>
                </a:moveTo>
                <a:cubicBezTo>
                  <a:pt x="-31431" y="84878"/>
                  <a:pt x="86679" y="-29054"/>
                  <a:pt x="232104" y="0"/>
                </a:cubicBezTo>
                <a:cubicBezTo>
                  <a:pt x="355207" y="683"/>
                  <a:pt x="451392" y="87726"/>
                  <a:pt x="464208" y="232104"/>
                </a:cubicBezTo>
                <a:cubicBezTo>
                  <a:pt x="448790" y="350427"/>
                  <a:pt x="362271" y="438327"/>
                  <a:pt x="232104" y="464208"/>
                </a:cubicBezTo>
                <a:cubicBezTo>
                  <a:pt x="109958" y="454889"/>
                  <a:pt x="11377" y="386976"/>
                  <a:pt x="0" y="232104"/>
                </a:cubicBezTo>
                <a:close/>
              </a:path>
              <a:path w="464207" h="464207" stroke="0" extrusionOk="0">
                <a:moveTo>
                  <a:pt x="0" y="232104"/>
                </a:moveTo>
                <a:cubicBezTo>
                  <a:pt x="-31852" y="101407"/>
                  <a:pt x="108429" y="-996"/>
                  <a:pt x="232104" y="0"/>
                </a:cubicBezTo>
                <a:cubicBezTo>
                  <a:pt x="354514" y="-20157"/>
                  <a:pt x="477134" y="123640"/>
                  <a:pt x="464208" y="232104"/>
                </a:cubicBezTo>
                <a:cubicBezTo>
                  <a:pt x="447695" y="357853"/>
                  <a:pt x="365720" y="459334"/>
                  <a:pt x="232104" y="464208"/>
                </a:cubicBezTo>
                <a:cubicBezTo>
                  <a:pt x="106148" y="471336"/>
                  <a:pt x="-10838" y="375418"/>
                  <a:pt x="0" y="232104"/>
                </a:cubicBezTo>
                <a:close/>
              </a:path>
            </a:pathLst>
          </a:custGeom>
          <a:solidFill>
            <a:srgbClr val="F1C473"/>
          </a:solidFill>
          <a:ln w="28575">
            <a:solidFill>
              <a:srgbClr val="584026"/>
            </a:solidFill>
            <a:extLst>
              <a:ext uri="{C807C97D-BFC1-408E-A445-0C87EB9F89A2}">
                <ask:lineSketchStyleProps xmlns:ask="http://schemas.microsoft.com/office/drawing/2018/sketchyshapes" sd="3978924980">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84026"/>
                </a:solidFill>
                <a:latin typeface="Mont Heavy DEMO" panose="00000A00000000000000" pitchFamily="50" charset="0"/>
              </a:rPr>
              <a:t>3</a:t>
            </a:r>
          </a:p>
        </p:txBody>
      </p:sp>
      <p:sp>
        <p:nvSpPr>
          <p:cNvPr id="137" name="TextBox 136">
            <a:extLst>
              <a:ext uri="{FF2B5EF4-FFF2-40B4-BE49-F238E27FC236}">
                <a16:creationId xmlns:a16="http://schemas.microsoft.com/office/drawing/2014/main" id="{20E66CF4-2960-4085-AC36-8B13E2BF6FFC}"/>
              </a:ext>
            </a:extLst>
          </p:cNvPr>
          <p:cNvSpPr txBox="1"/>
          <p:nvPr/>
        </p:nvSpPr>
        <p:spPr>
          <a:xfrm>
            <a:off x="5368128" y="5051486"/>
            <a:ext cx="3005193" cy="523220"/>
          </a:xfrm>
          <a:prstGeom prst="rect">
            <a:avLst/>
          </a:prstGeom>
          <a:noFill/>
        </p:spPr>
        <p:txBody>
          <a:bodyPr wrap="square" rtlCol="0">
            <a:spAutoFit/>
          </a:bodyPr>
          <a:lstStyle/>
          <a:p>
            <a:r>
              <a:rPr lang="en-US" sz="1400" dirty="0">
                <a:latin typeface="Bahnschrift Light" panose="020B0502040204020203" pitchFamily="34" charset="0"/>
              </a:rPr>
              <a:t>Extract the year value from all datetime values.</a:t>
            </a:r>
            <a:endParaRPr lang="en-US" sz="1400" dirty="0"/>
          </a:p>
        </p:txBody>
      </p:sp>
      <p:sp>
        <p:nvSpPr>
          <p:cNvPr id="141" name="Oval 140">
            <a:extLst>
              <a:ext uri="{FF2B5EF4-FFF2-40B4-BE49-F238E27FC236}">
                <a16:creationId xmlns:a16="http://schemas.microsoft.com/office/drawing/2014/main" id="{D936D351-A748-480C-AA6E-046C3E1E04F4}"/>
              </a:ext>
            </a:extLst>
          </p:cNvPr>
          <p:cNvSpPr/>
          <p:nvPr/>
        </p:nvSpPr>
        <p:spPr>
          <a:xfrm>
            <a:off x="8463204" y="3276898"/>
            <a:ext cx="464207" cy="464207"/>
          </a:xfrm>
          <a:custGeom>
            <a:avLst/>
            <a:gdLst>
              <a:gd name="connsiteX0" fmla="*/ 0 w 464207"/>
              <a:gd name="connsiteY0" fmla="*/ 232104 h 464207"/>
              <a:gd name="connsiteX1" fmla="*/ 232104 w 464207"/>
              <a:gd name="connsiteY1" fmla="*/ 0 h 464207"/>
              <a:gd name="connsiteX2" fmla="*/ 464208 w 464207"/>
              <a:gd name="connsiteY2" fmla="*/ 232104 h 464207"/>
              <a:gd name="connsiteX3" fmla="*/ 232104 w 464207"/>
              <a:gd name="connsiteY3" fmla="*/ 464208 h 464207"/>
              <a:gd name="connsiteX4" fmla="*/ 0 w 464207"/>
              <a:gd name="connsiteY4" fmla="*/ 232104 h 464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07" h="464207" fill="none" extrusionOk="0">
                <a:moveTo>
                  <a:pt x="0" y="232104"/>
                </a:moveTo>
                <a:cubicBezTo>
                  <a:pt x="-31431" y="84878"/>
                  <a:pt x="86679" y="-29054"/>
                  <a:pt x="232104" y="0"/>
                </a:cubicBezTo>
                <a:cubicBezTo>
                  <a:pt x="355207" y="683"/>
                  <a:pt x="451392" y="87726"/>
                  <a:pt x="464208" y="232104"/>
                </a:cubicBezTo>
                <a:cubicBezTo>
                  <a:pt x="448790" y="350427"/>
                  <a:pt x="362271" y="438327"/>
                  <a:pt x="232104" y="464208"/>
                </a:cubicBezTo>
                <a:cubicBezTo>
                  <a:pt x="109958" y="454889"/>
                  <a:pt x="11377" y="386976"/>
                  <a:pt x="0" y="232104"/>
                </a:cubicBezTo>
                <a:close/>
              </a:path>
              <a:path w="464207" h="464207" stroke="0" extrusionOk="0">
                <a:moveTo>
                  <a:pt x="0" y="232104"/>
                </a:moveTo>
                <a:cubicBezTo>
                  <a:pt x="-31852" y="101407"/>
                  <a:pt x="108429" y="-996"/>
                  <a:pt x="232104" y="0"/>
                </a:cubicBezTo>
                <a:cubicBezTo>
                  <a:pt x="354514" y="-20157"/>
                  <a:pt x="477134" y="123640"/>
                  <a:pt x="464208" y="232104"/>
                </a:cubicBezTo>
                <a:cubicBezTo>
                  <a:pt x="447695" y="357853"/>
                  <a:pt x="365720" y="459334"/>
                  <a:pt x="232104" y="464208"/>
                </a:cubicBezTo>
                <a:cubicBezTo>
                  <a:pt x="106148" y="471336"/>
                  <a:pt x="-10838" y="375418"/>
                  <a:pt x="0" y="232104"/>
                </a:cubicBezTo>
                <a:close/>
              </a:path>
            </a:pathLst>
          </a:custGeom>
          <a:solidFill>
            <a:srgbClr val="CCDBA5"/>
          </a:solidFill>
          <a:ln w="28575">
            <a:solidFill>
              <a:srgbClr val="584026"/>
            </a:solidFill>
            <a:extLst>
              <a:ext uri="{C807C97D-BFC1-408E-A445-0C87EB9F89A2}">
                <ask:lineSketchStyleProps xmlns:ask="http://schemas.microsoft.com/office/drawing/2018/sketchyshapes" sd="3978924980">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84026"/>
                </a:solidFill>
                <a:latin typeface="Mont Heavy DEMO" panose="00000A00000000000000" pitchFamily="50" charset="0"/>
              </a:rPr>
              <a:t>4</a:t>
            </a:r>
          </a:p>
        </p:txBody>
      </p:sp>
      <p:sp>
        <p:nvSpPr>
          <p:cNvPr id="142" name="Oval 141">
            <a:extLst>
              <a:ext uri="{FF2B5EF4-FFF2-40B4-BE49-F238E27FC236}">
                <a16:creationId xmlns:a16="http://schemas.microsoft.com/office/drawing/2014/main" id="{9A700CF3-AF8B-49C7-B029-1C0CD22987D7}"/>
              </a:ext>
            </a:extLst>
          </p:cNvPr>
          <p:cNvSpPr/>
          <p:nvPr/>
        </p:nvSpPr>
        <p:spPr>
          <a:xfrm>
            <a:off x="8462526" y="4166040"/>
            <a:ext cx="464207" cy="464207"/>
          </a:xfrm>
          <a:custGeom>
            <a:avLst/>
            <a:gdLst>
              <a:gd name="connsiteX0" fmla="*/ 0 w 464207"/>
              <a:gd name="connsiteY0" fmla="*/ 232104 h 464207"/>
              <a:gd name="connsiteX1" fmla="*/ 232104 w 464207"/>
              <a:gd name="connsiteY1" fmla="*/ 0 h 464207"/>
              <a:gd name="connsiteX2" fmla="*/ 464208 w 464207"/>
              <a:gd name="connsiteY2" fmla="*/ 232104 h 464207"/>
              <a:gd name="connsiteX3" fmla="*/ 232104 w 464207"/>
              <a:gd name="connsiteY3" fmla="*/ 464208 h 464207"/>
              <a:gd name="connsiteX4" fmla="*/ 0 w 464207"/>
              <a:gd name="connsiteY4" fmla="*/ 232104 h 464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07" h="464207" fill="none" extrusionOk="0">
                <a:moveTo>
                  <a:pt x="0" y="232104"/>
                </a:moveTo>
                <a:cubicBezTo>
                  <a:pt x="-31431" y="84878"/>
                  <a:pt x="86679" y="-29054"/>
                  <a:pt x="232104" y="0"/>
                </a:cubicBezTo>
                <a:cubicBezTo>
                  <a:pt x="355207" y="683"/>
                  <a:pt x="451392" y="87726"/>
                  <a:pt x="464208" y="232104"/>
                </a:cubicBezTo>
                <a:cubicBezTo>
                  <a:pt x="448790" y="350427"/>
                  <a:pt x="362271" y="438327"/>
                  <a:pt x="232104" y="464208"/>
                </a:cubicBezTo>
                <a:cubicBezTo>
                  <a:pt x="109958" y="454889"/>
                  <a:pt x="11377" y="386976"/>
                  <a:pt x="0" y="232104"/>
                </a:cubicBezTo>
                <a:close/>
              </a:path>
              <a:path w="464207" h="464207" stroke="0" extrusionOk="0">
                <a:moveTo>
                  <a:pt x="0" y="232104"/>
                </a:moveTo>
                <a:cubicBezTo>
                  <a:pt x="-31852" y="101407"/>
                  <a:pt x="108429" y="-996"/>
                  <a:pt x="232104" y="0"/>
                </a:cubicBezTo>
                <a:cubicBezTo>
                  <a:pt x="354514" y="-20157"/>
                  <a:pt x="477134" y="123640"/>
                  <a:pt x="464208" y="232104"/>
                </a:cubicBezTo>
                <a:cubicBezTo>
                  <a:pt x="447695" y="357853"/>
                  <a:pt x="365720" y="459334"/>
                  <a:pt x="232104" y="464208"/>
                </a:cubicBezTo>
                <a:cubicBezTo>
                  <a:pt x="106148" y="471336"/>
                  <a:pt x="-10838" y="375418"/>
                  <a:pt x="0" y="232104"/>
                </a:cubicBezTo>
                <a:close/>
              </a:path>
            </a:pathLst>
          </a:custGeom>
          <a:solidFill>
            <a:srgbClr val="D2E4E4"/>
          </a:solidFill>
          <a:ln w="28575">
            <a:solidFill>
              <a:srgbClr val="584026"/>
            </a:solidFill>
            <a:extLst>
              <a:ext uri="{C807C97D-BFC1-408E-A445-0C87EB9F89A2}">
                <ask:lineSketchStyleProps xmlns:ask="http://schemas.microsoft.com/office/drawing/2018/sketchyshapes" sd="3978924980">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84026"/>
                </a:solidFill>
                <a:latin typeface="Mont Heavy DEMO" panose="00000A00000000000000" pitchFamily="50" charset="0"/>
              </a:rPr>
              <a:t>5</a:t>
            </a:r>
          </a:p>
        </p:txBody>
      </p:sp>
      <p:sp>
        <p:nvSpPr>
          <p:cNvPr id="143" name="TextBox 142">
            <a:extLst>
              <a:ext uri="{FF2B5EF4-FFF2-40B4-BE49-F238E27FC236}">
                <a16:creationId xmlns:a16="http://schemas.microsoft.com/office/drawing/2014/main" id="{DF722220-FCF2-4C93-A327-5301441C43EC}"/>
              </a:ext>
            </a:extLst>
          </p:cNvPr>
          <p:cNvSpPr txBox="1"/>
          <p:nvPr/>
        </p:nvSpPr>
        <p:spPr>
          <a:xfrm>
            <a:off x="9012340" y="3188087"/>
            <a:ext cx="3559283" cy="523220"/>
          </a:xfrm>
          <a:prstGeom prst="rect">
            <a:avLst/>
          </a:prstGeom>
          <a:noFill/>
        </p:spPr>
        <p:txBody>
          <a:bodyPr wrap="square" rtlCol="0">
            <a:spAutoFit/>
          </a:bodyPr>
          <a:lstStyle/>
          <a:p>
            <a:r>
              <a:rPr lang="en-US" sz="1400" dirty="0">
                <a:latin typeface="Bahnschrift Light" panose="020B0502040204020203" pitchFamily="34" charset="0"/>
              </a:rPr>
              <a:t>We applied log1p for positive skew</a:t>
            </a:r>
          </a:p>
          <a:p>
            <a:r>
              <a:rPr lang="en-US" sz="1400" dirty="0">
                <a:latin typeface="Bahnschrift Light" panose="020B0502040204020203" pitchFamily="34" charset="0"/>
              </a:rPr>
              <a:t>And reciprocal for negative skew.</a:t>
            </a:r>
            <a:endParaRPr lang="en-US" sz="1400" dirty="0"/>
          </a:p>
        </p:txBody>
      </p:sp>
      <p:sp>
        <p:nvSpPr>
          <p:cNvPr id="146" name="TextBox 145">
            <a:extLst>
              <a:ext uri="{FF2B5EF4-FFF2-40B4-BE49-F238E27FC236}">
                <a16:creationId xmlns:a16="http://schemas.microsoft.com/office/drawing/2014/main" id="{CA6812F4-AF35-418E-90A8-26F28D6B1F25}"/>
              </a:ext>
            </a:extLst>
          </p:cNvPr>
          <p:cNvSpPr txBox="1"/>
          <p:nvPr/>
        </p:nvSpPr>
        <p:spPr>
          <a:xfrm>
            <a:off x="9012340" y="4169151"/>
            <a:ext cx="2869640" cy="707886"/>
          </a:xfrm>
          <a:prstGeom prst="rect">
            <a:avLst/>
          </a:prstGeom>
          <a:noFill/>
        </p:spPr>
        <p:txBody>
          <a:bodyPr wrap="square" rtlCol="0">
            <a:spAutoFit/>
          </a:bodyPr>
          <a:lstStyle/>
          <a:p>
            <a:r>
              <a:rPr lang="en-US" sz="1400" dirty="0">
                <a:latin typeface="Bahnschrift Light" panose="020B0502040204020203" pitchFamily="34" charset="0"/>
              </a:rPr>
              <a:t>We do numerical transformer using </a:t>
            </a:r>
            <a:r>
              <a:rPr lang="en-US" sz="1400" dirty="0" err="1">
                <a:latin typeface="Bahnschrift Light" panose="020B0502040204020203" pitchFamily="34" charset="0"/>
              </a:rPr>
              <a:t>MinMaxScaler</a:t>
            </a:r>
            <a:r>
              <a:rPr lang="en-US" sz="1400" dirty="0">
                <a:latin typeface="Bahnschrift Light" panose="020B0502040204020203" pitchFamily="34" charset="0"/>
              </a:rPr>
              <a:t> for scaling</a:t>
            </a:r>
          </a:p>
          <a:p>
            <a:r>
              <a:rPr lang="en-US" sz="1100" dirty="0">
                <a:solidFill>
                  <a:srgbClr val="725A30"/>
                </a:solidFill>
                <a:latin typeface="Bahnschrift Light" panose="020B0502040204020203" pitchFamily="34" charset="0"/>
              </a:rPr>
              <a:t>.</a:t>
            </a:r>
            <a:endParaRPr lang="en-US" sz="1400" dirty="0">
              <a:latin typeface="Bahnschrift Light" panose="020B0502040204020203" pitchFamily="34" charset="0"/>
            </a:endParaRPr>
          </a:p>
        </p:txBody>
      </p:sp>
      <p:sp>
        <p:nvSpPr>
          <p:cNvPr id="149" name="Oval 148">
            <a:extLst>
              <a:ext uri="{FF2B5EF4-FFF2-40B4-BE49-F238E27FC236}">
                <a16:creationId xmlns:a16="http://schemas.microsoft.com/office/drawing/2014/main" id="{DE7C3320-8E21-4F84-8FBA-414D74FB30CA}"/>
              </a:ext>
            </a:extLst>
          </p:cNvPr>
          <p:cNvSpPr/>
          <p:nvPr/>
        </p:nvSpPr>
        <p:spPr>
          <a:xfrm>
            <a:off x="8460727" y="5046767"/>
            <a:ext cx="464207" cy="464207"/>
          </a:xfrm>
          <a:custGeom>
            <a:avLst/>
            <a:gdLst>
              <a:gd name="connsiteX0" fmla="*/ 0 w 464207"/>
              <a:gd name="connsiteY0" fmla="*/ 232104 h 464207"/>
              <a:gd name="connsiteX1" fmla="*/ 232104 w 464207"/>
              <a:gd name="connsiteY1" fmla="*/ 0 h 464207"/>
              <a:gd name="connsiteX2" fmla="*/ 464208 w 464207"/>
              <a:gd name="connsiteY2" fmla="*/ 232104 h 464207"/>
              <a:gd name="connsiteX3" fmla="*/ 232104 w 464207"/>
              <a:gd name="connsiteY3" fmla="*/ 464208 h 464207"/>
              <a:gd name="connsiteX4" fmla="*/ 0 w 464207"/>
              <a:gd name="connsiteY4" fmla="*/ 232104 h 464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07" h="464207" fill="none" extrusionOk="0">
                <a:moveTo>
                  <a:pt x="0" y="232104"/>
                </a:moveTo>
                <a:cubicBezTo>
                  <a:pt x="-31431" y="84878"/>
                  <a:pt x="86679" y="-29054"/>
                  <a:pt x="232104" y="0"/>
                </a:cubicBezTo>
                <a:cubicBezTo>
                  <a:pt x="355207" y="683"/>
                  <a:pt x="451392" y="87726"/>
                  <a:pt x="464208" y="232104"/>
                </a:cubicBezTo>
                <a:cubicBezTo>
                  <a:pt x="448790" y="350427"/>
                  <a:pt x="362271" y="438327"/>
                  <a:pt x="232104" y="464208"/>
                </a:cubicBezTo>
                <a:cubicBezTo>
                  <a:pt x="109958" y="454889"/>
                  <a:pt x="11377" y="386976"/>
                  <a:pt x="0" y="232104"/>
                </a:cubicBezTo>
                <a:close/>
              </a:path>
              <a:path w="464207" h="464207" stroke="0" extrusionOk="0">
                <a:moveTo>
                  <a:pt x="0" y="232104"/>
                </a:moveTo>
                <a:cubicBezTo>
                  <a:pt x="-31852" y="101407"/>
                  <a:pt x="108429" y="-996"/>
                  <a:pt x="232104" y="0"/>
                </a:cubicBezTo>
                <a:cubicBezTo>
                  <a:pt x="354514" y="-20157"/>
                  <a:pt x="477134" y="123640"/>
                  <a:pt x="464208" y="232104"/>
                </a:cubicBezTo>
                <a:cubicBezTo>
                  <a:pt x="447695" y="357853"/>
                  <a:pt x="365720" y="459334"/>
                  <a:pt x="232104" y="464208"/>
                </a:cubicBezTo>
                <a:cubicBezTo>
                  <a:pt x="106148" y="471336"/>
                  <a:pt x="-10838" y="375418"/>
                  <a:pt x="0" y="232104"/>
                </a:cubicBezTo>
                <a:close/>
              </a:path>
            </a:pathLst>
          </a:custGeom>
          <a:solidFill>
            <a:srgbClr val="BFAFD1"/>
          </a:solidFill>
          <a:ln w="28575">
            <a:solidFill>
              <a:srgbClr val="584026"/>
            </a:solidFill>
            <a:extLst>
              <a:ext uri="{C807C97D-BFC1-408E-A445-0C87EB9F89A2}">
                <ask:lineSketchStyleProps xmlns:ask="http://schemas.microsoft.com/office/drawing/2018/sketchyshapes" sd="3978924980">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84026"/>
                </a:solidFill>
                <a:latin typeface="Mont Heavy DEMO" panose="00000A00000000000000" pitchFamily="50" charset="0"/>
              </a:rPr>
              <a:t>6</a:t>
            </a:r>
          </a:p>
        </p:txBody>
      </p:sp>
      <p:sp>
        <p:nvSpPr>
          <p:cNvPr id="150" name="TextBox 149">
            <a:extLst>
              <a:ext uri="{FF2B5EF4-FFF2-40B4-BE49-F238E27FC236}">
                <a16:creationId xmlns:a16="http://schemas.microsoft.com/office/drawing/2014/main" id="{4B63928B-5256-4247-BA59-3DA4AA54E54A}"/>
              </a:ext>
            </a:extLst>
          </p:cNvPr>
          <p:cNvSpPr txBox="1"/>
          <p:nvPr/>
        </p:nvSpPr>
        <p:spPr>
          <a:xfrm>
            <a:off x="9012340" y="4982860"/>
            <a:ext cx="3005193" cy="523220"/>
          </a:xfrm>
          <a:prstGeom prst="rect">
            <a:avLst/>
          </a:prstGeom>
          <a:noFill/>
        </p:spPr>
        <p:txBody>
          <a:bodyPr wrap="square" rtlCol="0">
            <a:spAutoFit/>
          </a:bodyPr>
          <a:lstStyle/>
          <a:p>
            <a:r>
              <a:rPr lang="en-US" sz="1400" dirty="0">
                <a:latin typeface="Bahnschrift Light" panose="020B0502040204020203" pitchFamily="34" charset="0"/>
              </a:rPr>
              <a:t>Then we handle outlier use </a:t>
            </a:r>
            <a:r>
              <a:rPr lang="en-US" sz="1400" dirty="0" err="1">
                <a:latin typeface="Bahnschrift Light" panose="020B0502040204020203" pitchFamily="34" charset="0"/>
              </a:rPr>
              <a:t>winsorization</a:t>
            </a:r>
            <a:r>
              <a:rPr lang="en-US" sz="1400" dirty="0">
                <a:latin typeface="Bahnschrift Light" panose="020B0502040204020203" pitchFamily="34" charset="0"/>
              </a:rPr>
              <a:t> IQR.</a:t>
            </a:r>
            <a:endParaRPr lang="en-US" sz="1400" dirty="0"/>
          </a:p>
        </p:txBody>
      </p:sp>
      <p:grpSp>
        <p:nvGrpSpPr>
          <p:cNvPr id="85" name="Group 84">
            <a:extLst>
              <a:ext uri="{FF2B5EF4-FFF2-40B4-BE49-F238E27FC236}">
                <a16:creationId xmlns:a16="http://schemas.microsoft.com/office/drawing/2014/main" id="{7F9BDE66-65C4-48CD-8D3D-250B144D28AB}"/>
              </a:ext>
            </a:extLst>
          </p:cNvPr>
          <p:cNvGrpSpPr/>
          <p:nvPr/>
        </p:nvGrpSpPr>
        <p:grpSpPr>
          <a:xfrm>
            <a:off x="651135" y="975355"/>
            <a:ext cx="605196" cy="533211"/>
            <a:chOff x="544466" y="951247"/>
            <a:chExt cx="776745" cy="684355"/>
          </a:xfrm>
        </p:grpSpPr>
        <p:sp>
          <p:nvSpPr>
            <p:cNvPr id="92" name="Rectangle: Rounded Corners 91">
              <a:extLst>
                <a:ext uri="{FF2B5EF4-FFF2-40B4-BE49-F238E27FC236}">
                  <a16:creationId xmlns:a16="http://schemas.microsoft.com/office/drawing/2014/main" id="{C5BC0873-7D88-4B37-9601-93067B3AA1E2}"/>
                </a:ext>
              </a:extLst>
            </p:cNvPr>
            <p:cNvSpPr/>
            <p:nvPr/>
          </p:nvSpPr>
          <p:spPr>
            <a:xfrm>
              <a:off x="546173" y="951247"/>
              <a:ext cx="497641" cy="34723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Rounded Corners 112">
              <a:extLst>
                <a:ext uri="{FF2B5EF4-FFF2-40B4-BE49-F238E27FC236}">
                  <a16:creationId xmlns:a16="http://schemas.microsoft.com/office/drawing/2014/main" id="{357F09BA-C8EB-4B1D-85CB-3C2CEC45F548}"/>
                </a:ext>
              </a:extLst>
            </p:cNvPr>
            <p:cNvSpPr/>
            <p:nvPr/>
          </p:nvSpPr>
          <p:spPr>
            <a:xfrm>
              <a:off x="544466" y="1084746"/>
              <a:ext cx="776745" cy="5508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5" name="Group 124">
            <a:extLst>
              <a:ext uri="{FF2B5EF4-FFF2-40B4-BE49-F238E27FC236}">
                <a16:creationId xmlns:a16="http://schemas.microsoft.com/office/drawing/2014/main" id="{248AF78B-C276-4A34-AF5C-6C89E93D1889}"/>
              </a:ext>
            </a:extLst>
          </p:cNvPr>
          <p:cNvGrpSpPr/>
          <p:nvPr/>
        </p:nvGrpSpPr>
        <p:grpSpPr>
          <a:xfrm>
            <a:off x="683357" y="1924906"/>
            <a:ext cx="605196" cy="533211"/>
            <a:chOff x="2900587" y="1705210"/>
            <a:chExt cx="776744" cy="684354"/>
          </a:xfrm>
        </p:grpSpPr>
        <p:sp>
          <p:nvSpPr>
            <p:cNvPr id="126" name="Rectangle: Rounded Corners 125">
              <a:extLst>
                <a:ext uri="{FF2B5EF4-FFF2-40B4-BE49-F238E27FC236}">
                  <a16:creationId xmlns:a16="http://schemas.microsoft.com/office/drawing/2014/main" id="{BD9BB350-D46C-41E0-9D5A-D0706923F060}"/>
                </a:ext>
              </a:extLst>
            </p:cNvPr>
            <p:cNvSpPr/>
            <p:nvPr/>
          </p:nvSpPr>
          <p:spPr>
            <a:xfrm>
              <a:off x="2902295" y="1705210"/>
              <a:ext cx="497640" cy="347235"/>
            </a:xfrm>
            <a:prstGeom prst="roundRect">
              <a:avLst/>
            </a:prstGeom>
            <a:solidFill>
              <a:srgbClr val="D9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Rounded Corners 126">
              <a:extLst>
                <a:ext uri="{FF2B5EF4-FFF2-40B4-BE49-F238E27FC236}">
                  <a16:creationId xmlns:a16="http://schemas.microsoft.com/office/drawing/2014/main" id="{8C64981D-3C03-4BF1-AAB4-5DE696A3B488}"/>
                </a:ext>
              </a:extLst>
            </p:cNvPr>
            <p:cNvSpPr/>
            <p:nvPr/>
          </p:nvSpPr>
          <p:spPr>
            <a:xfrm>
              <a:off x="2900587" y="1838708"/>
              <a:ext cx="776744" cy="550856"/>
            </a:xfrm>
            <a:prstGeom prst="roundRect">
              <a:avLst>
                <a:gd name="adj" fmla="val 20756"/>
              </a:avLst>
            </a:prstGeom>
            <a:solidFill>
              <a:srgbClr val="AD8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8" name="Freeform: Shape 127">
            <a:hlinkClick r:id="rId8" action="ppaction://hlinksldjump"/>
            <a:extLst>
              <a:ext uri="{FF2B5EF4-FFF2-40B4-BE49-F238E27FC236}">
                <a16:creationId xmlns:a16="http://schemas.microsoft.com/office/drawing/2014/main" id="{CCAD03BE-D58E-4721-AA5E-CBAE1885B5C0}"/>
              </a:ext>
            </a:extLst>
          </p:cNvPr>
          <p:cNvSpPr/>
          <p:nvPr/>
        </p:nvSpPr>
        <p:spPr>
          <a:xfrm rot="14261209" flipH="1">
            <a:off x="177006" y="119840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0" name="Group 129">
            <a:extLst>
              <a:ext uri="{FF2B5EF4-FFF2-40B4-BE49-F238E27FC236}">
                <a16:creationId xmlns:a16="http://schemas.microsoft.com/office/drawing/2014/main" id="{6412B3DF-4E24-4B80-82BE-45760520436E}"/>
              </a:ext>
            </a:extLst>
          </p:cNvPr>
          <p:cNvGrpSpPr/>
          <p:nvPr/>
        </p:nvGrpSpPr>
        <p:grpSpPr>
          <a:xfrm>
            <a:off x="1382987" y="952284"/>
            <a:ext cx="1542410" cy="679537"/>
            <a:chOff x="1382987" y="952284"/>
            <a:chExt cx="1542410" cy="679537"/>
          </a:xfrm>
        </p:grpSpPr>
        <p:sp>
          <p:nvSpPr>
            <p:cNvPr id="131" name="TextBox 130">
              <a:extLst>
                <a:ext uri="{FF2B5EF4-FFF2-40B4-BE49-F238E27FC236}">
                  <a16:creationId xmlns:a16="http://schemas.microsoft.com/office/drawing/2014/main" id="{5CCC5FE0-C2C6-4E64-A977-1DFF1B3D7C27}"/>
                </a:ext>
              </a:extLst>
            </p:cNvPr>
            <p:cNvSpPr txBox="1"/>
            <p:nvPr/>
          </p:nvSpPr>
          <p:spPr>
            <a:xfrm>
              <a:off x="1382987" y="952284"/>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1</a:t>
              </a:r>
            </a:p>
          </p:txBody>
        </p:sp>
        <p:sp>
          <p:nvSpPr>
            <p:cNvPr id="132" name="TextBox 131">
              <a:extLst>
                <a:ext uri="{FF2B5EF4-FFF2-40B4-BE49-F238E27FC236}">
                  <a16:creationId xmlns:a16="http://schemas.microsoft.com/office/drawing/2014/main" id="{1B200DC4-3260-470D-A178-EBB9BF422C1A}"/>
                </a:ext>
              </a:extLst>
            </p:cNvPr>
            <p:cNvSpPr txBox="1"/>
            <p:nvPr/>
          </p:nvSpPr>
          <p:spPr>
            <a:xfrm>
              <a:off x="1382987" y="1231711"/>
              <a:ext cx="1542410"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Preparation</a:t>
              </a:r>
            </a:p>
          </p:txBody>
        </p:sp>
      </p:grpSp>
      <p:grpSp>
        <p:nvGrpSpPr>
          <p:cNvPr id="133" name="Group 132">
            <a:extLst>
              <a:ext uri="{FF2B5EF4-FFF2-40B4-BE49-F238E27FC236}">
                <a16:creationId xmlns:a16="http://schemas.microsoft.com/office/drawing/2014/main" id="{5B44D9CE-8916-4A37-BF82-B9A6C10A5B63}"/>
              </a:ext>
            </a:extLst>
          </p:cNvPr>
          <p:cNvGrpSpPr/>
          <p:nvPr/>
        </p:nvGrpSpPr>
        <p:grpSpPr>
          <a:xfrm>
            <a:off x="1409062" y="1891919"/>
            <a:ext cx="843712" cy="755708"/>
            <a:chOff x="1333711" y="940361"/>
            <a:chExt cx="843712" cy="755708"/>
          </a:xfrm>
        </p:grpSpPr>
        <p:sp>
          <p:nvSpPr>
            <p:cNvPr id="134" name="TextBox 133">
              <a:extLst>
                <a:ext uri="{FF2B5EF4-FFF2-40B4-BE49-F238E27FC236}">
                  <a16:creationId xmlns:a16="http://schemas.microsoft.com/office/drawing/2014/main" id="{2E2AB4D2-F020-47A2-80EE-C0879CBBEE36}"/>
                </a:ext>
              </a:extLst>
            </p:cNvPr>
            <p:cNvSpPr txBox="1"/>
            <p:nvPr/>
          </p:nvSpPr>
          <p:spPr>
            <a:xfrm>
              <a:off x="1339885" y="940361"/>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2</a:t>
              </a:r>
            </a:p>
          </p:txBody>
        </p:sp>
        <p:sp>
          <p:nvSpPr>
            <p:cNvPr id="135" name="TextBox 134">
              <a:extLst>
                <a:ext uri="{FF2B5EF4-FFF2-40B4-BE49-F238E27FC236}">
                  <a16:creationId xmlns:a16="http://schemas.microsoft.com/office/drawing/2014/main" id="{8F0481C9-992F-448D-85D6-76DBC56DBDA5}"/>
                </a:ext>
              </a:extLst>
            </p:cNvPr>
            <p:cNvSpPr txBox="1"/>
            <p:nvPr/>
          </p:nvSpPr>
          <p:spPr>
            <a:xfrm>
              <a:off x="1333711" y="1295959"/>
              <a:ext cx="673582"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EDA</a:t>
              </a:r>
            </a:p>
          </p:txBody>
        </p:sp>
      </p:grpSp>
      <p:grpSp>
        <p:nvGrpSpPr>
          <p:cNvPr id="138" name="Group 137">
            <a:extLst>
              <a:ext uri="{FF2B5EF4-FFF2-40B4-BE49-F238E27FC236}">
                <a16:creationId xmlns:a16="http://schemas.microsoft.com/office/drawing/2014/main" id="{7DB6AA07-D637-428F-8113-D22DE6B396C2}"/>
              </a:ext>
            </a:extLst>
          </p:cNvPr>
          <p:cNvGrpSpPr/>
          <p:nvPr/>
        </p:nvGrpSpPr>
        <p:grpSpPr>
          <a:xfrm>
            <a:off x="606512" y="4641263"/>
            <a:ext cx="568346" cy="500744"/>
            <a:chOff x="2924629" y="3849243"/>
            <a:chExt cx="1388891" cy="1223691"/>
          </a:xfrm>
        </p:grpSpPr>
        <p:sp>
          <p:nvSpPr>
            <p:cNvPr id="139" name="Rectangle: Rounded Corners 138">
              <a:extLst>
                <a:ext uri="{FF2B5EF4-FFF2-40B4-BE49-F238E27FC236}">
                  <a16:creationId xmlns:a16="http://schemas.microsoft.com/office/drawing/2014/main" id="{6115F9C8-8373-4459-AF96-5CC9F7944ED3}"/>
                </a:ext>
              </a:extLst>
            </p:cNvPr>
            <p:cNvSpPr/>
            <p:nvPr/>
          </p:nvSpPr>
          <p:spPr>
            <a:xfrm>
              <a:off x="2927683" y="3849243"/>
              <a:ext cx="889827" cy="620889"/>
            </a:xfrm>
            <a:prstGeom prst="roundRect">
              <a:avLst/>
            </a:prstGeom>
            <a:solidFill>
              <a:srgbClr val="A9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Rounded Corners 139">
              <a:extLst>
                <a:ext uri="{FF2B5EF4-FFF2-40B4-BE49-F238E27FC236}">
                  <a16:creationId xmlns:a16="http://schemas.microsoft.com/office/drawing/2014/main" id="{5C2B7E9F-2020-4448-8DA4-C9422BE94317}"/>
                </a:ext>
              </a:extLst>
            </p:cNvPr>
            <p:cNvSpPr/>
            <p:nvPr/>
          </p:nvSpPr>
          <p:spPr>
            <a:xfrm>
              <a:off x="2924629" y="4087952"/>
              <a:ext cx="1388891" cy="984982"/>
            </a:xfrm>
            <a:prstGeom prst="roundRect">
              <a:avLst>
                <a:gd name="adj" fmla="val 20756"/>
              </a:avLst>
            </a:prstGeom>
            <a:solidFill>
              <a:srgbClr val="86A4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4" name="Group 143">
            <a:extLst>
              <a:ext uri="{FF2B5EF4-FFF2-40B4-BE49-F238E27FC236}">
                <a16:creationId xmlns:a16="http://schemas.microsoft.com/office/drawing/2014/main" id="{EF65E8DD-A3FC-4142-92A8-6714F96BB9DD}"/>
              </a:ext>
            </a:extLst>
          </p:cNvPr>
          <p:cNvGrpSpPr/>
          <p:nvPr/>
        </p:nvGrpSpPr>
        <p:grpSpPr>
          <a:xfrm>
            <a:off x="1358519" y="4606648"/>
            <a:ext cx="1218603" cy="679964"/>
            <a:chOff x="1355938" y="951708"/>
            <a:chExt cx="1218603" cy="679964"/>
          </a:xfrm>
        </p:grpSpPr>
        <p:sp>
          <p:nvSpPr>
            <p:cNvPr id="145" name="TextBox 144">
              <a:extLst>
                <a:ext uri="{FF2B5EF4-FFF2-40B4-BE49-F238E27FC236}">
                  <a16:creationId xmlns:a16="http://schemas.microsoft.com/office/drawing/2014/main" id="{0B7D68DD-C133-4866-8BA7-370F3C7F45A9}"/>
                </a:ext>
              </a:extLst>
            </p:cNvPr>
            <p:cNvSpPr txBox="1"/>
            <p:nvPr/>
          </p:nvSpPr>
          <p:spPr>
            <a:xfrm>
              <a:off x="1372345" y="951708"/>
              <a:ext cx="837537" cy="400110"/>
            </a:xfrm>
            <a:prstGeom prst="rect">
              <a:avLst/>
            </a:prstGeom>
            <a:noFill/>
          </p:spPr>
          <p:txBody>
            <a:bodyPr wrap="none" rtlCol="0">
              <a:spAutoFit/>
            </a:bodyPr>
            <a:lstStyle/>
            <a:p>
              <a:pPr algn="ctr"/>
              <a:r>
                <a:rPr lang="en-US" sz="2000">
                  <a:solidFill>
                    <a:srgbClr val="AD8949"/>
                  </a:solidFill>
                  <a:latin typeface="Mont Heavy DEMO" panose="00000A00000000000000" pitchFamily="50" charset="0"/>
                </a:rPr>
                <a:t>Step 4</a:t>
              </a:r>
              <a:endParaRPr lang="en-US" sz="2000" dirty="0">
                <a:solidFill>
                  <a:srgbClr val="AD8949"/>
                </a:solidFill>
                <a:latin typeface="Mont Heavy DEMO" panose="00000A00000000000000" pitchFamily="50" charset="0"/>
              </a:endParaRPr>
            </a:p>
          </p:txBody>
        </p:sp>
        <p:sp>
          <p:nvSpPr>
            <p:cNvPr id="147" name="TextBox 146">
              <a:extLst>
                <a:ext uri="{FF2B5EF4-FFF2-40B4-BE49-F238E27FC236}">
                  <a16:creationId xmlns:a16="http://schemas.microsoft.com/office/drawing/2014/main" id="{491D2C49-8A1D-4AC9-81B7-C52F98443C32}"/>
                </a:ext>
              </a:extLst>
            </p:cNvPr>
            <p:cNvSpPr txBox="1"/>
            <p:nvPr/>
          </p:nvSpPr>
          <p:spPr>
            <a:xfrm>
              <a:off x="1355938" y="1231562"/>
              <a:ext cx="1218603"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Modeling</a:t>
              </a:r>
            </a:p>
          </p:txBody>
        </p:sp>
      </p:grpSp>
      <p:sp>
        <p:nvSpPr>
          <p:cNvPr id="148" name="Rectangle: Rounded Corners 147">
            <a:extLst>
              <a:ext uri="{FF2B5EF4-FFF2-40B4-BE49-F238E27FC236}">
                <a16:creationId xmlns:a16="http://schemas.microsoft.com/office/drawing/2014/main" id="{08675CF6-E776-4F41-9F9E-277D44A717E1}"/>
              </a:ext>
            </a:extLst>
          </p:cNvPr>
          <p:cNvSpPr/>
          <p:nvPr/>
        </p:nvSpPr>
        <p:spPr>
          <a:xfrm>
            <a:off x="629450" y="5556270"/>
            <a:ext cx="364125" cy="254073"/>
          </a:xfrm>
          <a:prstGeom prst="roundRect">
            <a:avLst/>
          </a:prstGeom>
          <a:solidFill>
            <a:srgbClr val="E8A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Rounded Corners 150">
            <a:extLst>
              <a:ext uri="{FF2B5EF4-FFF2-40B4-BE49-F238E27FC236}">
                <a16:creationId xmlns:a16="http://schemas.microsoft.com/office/drawing/2014/main" id="{9948102A-9F76-4B28-976E-D752D0E4D041}"/>
              </a:ext>
            </a:extLst>
          </p:cNvPr>
          <p:cNvSpPr/>
          <p:nvPr/>
        </p:nvSpPr>
        <p:spPr>
          <a:xfrm>
            <a:off x="628200" y="5653952"/>
            <a:ext cx="568346" cy="403062"/>
          </a:xfrm>
          <a:prstGeom prst="roundRect">
            <a:avLst>
              <a:gd name="adj" fmla="val 20756"/>
            </a:avLst>
          </a:prstGeom>
          <a:solidFill>
            <a:srgbClr val="E39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51">
            <a:hlinkClick r:id="rId9" action="ppaction://hlinksldjump"/>
            <a:extLst>
              <a:ext uri="{FF2B5EF4-FFF2-40B4-BE49-F238E27FC236}">
                <a16:creationId xmlns:a16="http://schemas.microsoft.com/office/drawing/2014/main" id="{810E1F46-5B0E-414D-BA88-517B7DF49C42}"/>
              </a:ext>
            </a:extLst>
          </p:cNvPr>
          <p:cNvSpPr/>
          <p:nvPr/>
        </p:nvSpPr>
        <p:spPr>
          <a:xfrm rot="14261209" flipH="1">
            <a:off x="181997" y="4868828"/>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3" name="Freeform: Shape 152">
            <a:hlinkClick r:id="rId10" action="ppaction://hlinksldjump"/>
            <a:extLst>
              <a:ext uri="{FF2B5EF4-FFF2-40B4-BE49-F238E27FC236}">
                <a16:creationId xmlns:a16="http://schemas.microsoft.com/office/drawing/2014/main" id="{D865D804-2600-4923-BE0B-01467CCBBCCA}"/>
              </a:ext>
            </a:extLst>
          </p:cNvPr>
          <p:cNvSpPr/>
          <p:nvPr/>
        </p:nvSpPr>
        <p:spPr>
          <a:xfrm rot="14261209" flipH="1">
            <a:off x="181997" y="5777607"/>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4" name="Group 153">
            <a:extLst>
              <a:ext uri="{FF2B5EF4-FFF2-40B4-BE49-F238E27FC236}">
                <a16:creationId xmlns:a16="http://schemas.microsoft.com/office/drawing/2014/main" id="{899DE915-DDA9-4BD3-9D55-76A6D6AE2D4F}"/>
              </a:ext>
            </a:extLst>
          </p:cNvPr>
          <p:cNvGrpSpPr/>
          <p:nvPr/>
        </p:nvGrpSpPr>
        <p:grpSpPr>
          <a:xfrm>
            <a:off x="1386347" y="5442670"/>
            <a:ext cx="922047" cy="679936"/>
            <a:chOff x="1355938" y="951736"/>
            <a:chExt cx="922047" cy="679936"/>
          </a:xfrm>
        </p:grpSpPr>
        <p:sp>
          <p:nvSpPr>
            <p:cNvPr id="155" name="TextBox 154">
              <a:extLst>
                <a:ext uri="{FF2B5EF4-FFF2-40B4-BE49-F238E27FC236}">
                  <a16:creationId xmlns:a16="http://schemas.microsoft.com/office/drawing/2014/main" id="{D52811EE-E4BE-4631-BB46-B47F13144066}"/>
                </a:ext>
              </a:extLst>
            </p:cNvPr>
            <p:cNvSpPr txBox="1"/>
            <p:nvPr/>
          </p:nvSpPr>
          <p:spPr>
            <a:xfrm>
              <a:off x="1363111" y="951736"/>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5</a:t>
              </a:r>
            </a:p>
          </p:txBody>
        </p:sp>
        <p:sp>
          <p:nvSpPr>
            <p:cNvPr id="156" name="TextBox 155">
              <a:extLst>
                <a:ext uri="{FF2B5EF4-FFF2-40B4-BE49-F238E27FC236}">
                  <a16:creationId xmlns:a16="http://schemas.microsoft.com/office/drawing/2014/main" id="{FE42A1B8-8116-4283-9FE0-AB21275DC8EC}"/>
                </a:ext>
              </a:extLst>
            </p:cNvPr>
            <p:cNvSpPr txBox="1"/>
            <p:nvPr/>
          </p:nvSpPr>
          <p:spPr>
            <a:xfrm>
              <a:off x="1355938" y="1231562"/>
              <a:ext cx="922047"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Result</a:t>
              </a:r>
            </a:p>
          </p:txBody>
        </p:sp>
      </p:grpSp>
      <p:sp>
        <p:nvSpPr>
          <p:cNvPr id="157" name="Freeform: Shape 156">
            <a:hlinkClick r:id="rId8" action="ppaction://hlinksldjump"/>
            <a:extLst>
              <a:ext uri="{FF2B5EF4-FFF2-40B4-BE49-F238E27FC236}">
                <a16:creationId xmlns:a16="http://schemas.microsoft.com/office/drawing/2014/main" id="{A054FF6B-9184-47DE-B6A5-134396519C52}"/>
              </a:ext>
            </a:extLst>
          </p:cNvPr>
          <p:cNvSpPr/>
          <p:nvPr/>
        </p:nvSpPr>
        <p:spPr>
          <a:xfrm rot="14261209" flipH="1">
            <a:off x="202285" y="2135979"/>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96317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additive="base">
                                            <p:cTn id="7" dur="1000" fill="hold"/>
                                            <p:tgtEl>
                                              <p:spTgt spid="112"/>
                                            </p:tgtEl>
                                            <p:attrNameLst>
                                              <p:attrName>ppt_x</p:attrName>
                                            </p:attrNameLst>
                                          </p:cBhvr>
                                          <p:tavLst>
                                            <p:tav tm="0">
                                              <p:val>
                                                <p:strVal val="#ppt_x"/>
                                              </p:val>
                                            </p:tav>
                                            <p:tav tm="100000">
                                              <p:val>
                                                <p:strVal val="#ppt_x"/>
                                              </p:val>
                                            </p:tav>
                                          </p:tavLst>
                                        </p:anim>
                                        <p:anim calcmode="lin" valueType="num">
                                          <p:cBhvr additive="base">
                                            <p:cTn id="8" dur="1000" fill="hold"/>
                                            <p:tgtEl>
                                              <p:spTgt spid="1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60000">
                                      <p:stCondLst>
                                        <p:cond delay="0"/>
                                      </p:stCondLst>
                                      <p:childTnLst>
                                        <p:set>
                                          <p:cBhvr>
                                            <p:cTn id="10" dur="1" fill="hold">
                                              <p:stCondLst>
                                                <p:cond delay="0"/>
                                              </p:stCondLst>
                                            </p:cTn>
                                            <p:tgtEl>
                                              <p:spTgt spid="149"/>
                                            </p:tgtEl>
                                            <p:attrNameLst>
                                              <p:attrName>style.visibility</p:attrName>
                                            </p:attrNameLst>
                                          </p:cBhvr>
                                          <p:to>
                                            <p:strVal val="visible"/>
                                          </p:to>
                                        </p:set>
                                        <p:anim calcmode="lin" valueType="num" p14:bounceEnd="60000">
                                          <p:cBhvr additive="base">
                                            <p:cTn id="11" dur="750" fill="hold"/>
                                            <p:tgtEl>
                                              <p:spTgt spid="149"/>
                                            </p:tgtEl>
                                            <p:attrNameLst>
                                              <p:attrName>ppt_x</p:attrName>
                                            </p:attrNameLst>
                                          </p:cBhvr>
                                          <p:tavLst>
                                            <p:tav tm="0">
                                              <p:val>
                                                <p:strVal val="#ppt_x"/>
                                              </p:val>
                                            </p:tav>
                                            <p:tav tm="100000">
                                              <p:val>
                                                <p:strVal val="#ppt_x"/>
                                              </p:val>
                                            </p:tav>
                                          </p:tavLst>
                                        </p:anim>
                                        <p:anim calcmode="lin" valueType="num" p14:bounceEnd="60000">
                                          <p:cBhvr additive="base">
                                            <p:cTn id="12" dur="750" fill="hold"/>
                                            <p:tgtEl>
                                              <p:spTgt spid="14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60000">
                                      <p:stCondLst>
                                        <p:cond delay="0"/>
                                      </p:stCondLst>
                                      <p:childTnLst>
                                        <p:set>
                                          <p:cBhvr>
                                            <p:cTn id="14" dur="1" fill="hold">
                                              <p:stCondLst>
                                                <p:cond delay="0"/>
                                              </p:stCondLst>
                                            </p:cTn>
                                            <p:tgtEl>
                                              <p:spTgt spid="142"/>
                                            </p:tgtEl>
                                            <p:attrNameLst>
                                              <p:attrName>style.visibility</p:attrName>
                                            </p:attrNameLst>
                                          </p:cBhvr>
                                          <p:to>
                                            <p:strVal val="visible"/>
                                          </p:to>
                                        </p:set>
                                        <p:anim calcmode="lin" valueType="num" p14:bounceEnd="60000">
                                          <p:cBhvr additive="base">
                                            <p:cTn id="15" dur="750" fill="hold"/>
                                            <p:tgtEl>
                                              <p:spTgt spid="142"/>
                                            </p:tgtEl>
                                            <p:attrNameLst>
                                              <p:attrName>ppt_x</p:attrName>
                                            </p:attrNameLst>
                                          </p:cBhvr>
                                          <p:tavLst>
                                            <p:tav tm="0">
                                              <p:val>
                                                <p:strVal val="#ppt_x"/>
                                              </p:val>
                                            </p:tav>
                                            <p:tav tm="100000">
                                              <p:val>
                                                <p:strVal val="#ppt_x"/>
                                              </p:val>
                                            </p:tav>
                                          </p:tavLst>
                                        </p:anim>
                                        <p:anim calcmode="lin" valueType="num" p14:bounceEnd="60000">
                                          <p:cBhvr additive="base">
                                            <p:cTn id="16" dur="750" fill="hold"/>
                                            <p:tgtEl>
                                              <p:spTgt spid="142"/>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60000">
                                      <p:stCondLst>
                                        <p:cond delay="0"/>
                                      </p:stCondLst>
                                      <p:childTnLst>
                                        <p:set>
                                          <p:cBhvr>
                                            <p:cTn id="18" dur="1" fill="hold">
                                              <p:stCondLst>
                                                <p:cond delay="0"/>
                                              </p:stCondLst>
                                            </p:cTn>
                                            <p:tgtEl>
                                              <p:spTgt spid="141"/>
                                            </p:tgtEl>
                                            <p:attrNameLst>
                                              <p:attrName>style.visibility</p:attrName>
                                            </p:attrNameLst>
                                          </p:cBhvr>
                                          <p:to>
                                            <p:strVal val="visible"/>
                                          </p:to>
                                        </p:set>
                                        <p:anim calcmode="lin" valueType="num" p14:bounceEnd="60000">
                                          <p:cBhvr additive="base">
                                            <p:cTn id="19" dur="750" fill="hold"/>
                                            <p:tgtEl>
                                              <p:spTgt spid="141"/>
                                            </p:tgtEl>
                                            <p:attrNameLst>
                                              <p:attrName>ppt_x</p:attrName>
                                            </p:attrNameLst>
                                          </p:cBhvr>
                                          <p:tavLst>
                                            <p:tav tm="0">
                                              <p:val>
                                                <p:strVal val="#ppt_x"/>
                                              </p:val>
                                            </p:tav>
                                            <p:tav tm="100000">
                                              <p:val>
                                                <p:strVal val="#ppt_x"/>
                                              </p:val>
                                            </p:tav>
                                          </p:tavLst>
                                        </p:anim>
                                        <p:anim calcmode="lin" valueType="num" p14:bounceEnd="60000">
                                          <p:cBhvr additive="base">
                                            <p:cTn id="20" dur="750" fill="hold"/>
                                            <p:tgtEl>
                                              <p:spTgt spid="141"/>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60000">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14:bounceEnd="60000">
                                          <p:cBhvr additive="base">
                                            <p:cTn id="23" dur="750" fill="hold"/>
                                            <p:tgtEl>
                                              <p:spTgt spid="7"/>
                                            </p:tgtEl>
                                            <p:attrNameLst>
                                              <p:attrName>ppt_x</p:attrName>
                                            </p:attrNameLst>
                                          </p:cBhvr>
                                          <p:tavLst>
                                            <p:tav tm="0">
                                              <p:val>
                                                <p:strVal val="#ppt_x"/>
                                              </p:val>
                                            </p:tav>
                                            <p:tav tm="100000">
                                              <p:val>
                                                <p:strVal val="#ppt_x"/>
                                              </p:val>
                                            </p:tav>
                                          </p:tavLst>
                                        </p:anim>
                                        <p:anim calcmode="lin" valueType="num" p14:bounceEnd="60000">
                                          <p:cBhvr additive="base">
                                            <p:cTn id="24" dur="750" fill="hold"/>
                                            <p:tgtEl>
                                              <p:spTgt spid="7"/>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60000">
                                      <p:stCondLst>
                                        <p:cond delay="0"/>
                                      </p:stCondLst>
                                      <p:childTnLst>
                                        <p:set>
                                          <p:cBhvr>
                                            <p:cTn id="26" dur="1" fill="hold">
                                              <p:stCondLst>
                                                <p:cond delay="0"/>
                                              </p:stCondLst>
                                            </p:cTn>
                                            <p:tgtEl>
                                              <p:spTgt spid="119"/>
                                            </p:tgtEl>
                                            <p:attrNameLst>
                                              <p:attrName>style.visibility</p:attrName>
                                            </p:attrNameLst>
                                          </p:cBhvr>
                                          <p:to>
                                            <p:strVal val="visible"/>
                                          </p:to>
                                        </p:set>
                                        <p:anim calcmode="lin" valueType="num" p14:bounceEnd="60000">
                                          <p:cBhvr additive="base">
                                            <p:cTn id="27" dur="750" fill="hold"/>
                                            <p:tgtEl>
                                              <p:spTgt spid="119"/>
                                            </p:tgtEl>
                                            <p:attrNameLst>
                                              <p:attrName>ppt_x</p:attrName>
                                            </p:attrNameLst>
                                          </p:cBhvr>
                                          <p:tavLst>
                                            <p:tav tm="0">
                                              <p:val>
                                                <p:strVal val="#ppt_x"/>
                                              </p:val>
                                            </p:tav>
                                            <p:tav tm="100000">
                                              <p:val>
                                                <p:strVal val="#ppt_x"/>
                                              </p:val>
                                            </p:tav>
                                          </p:tavLst>
                                        </p:anim>
                                        <p:anim calcmode="lin" valueType="num" p14:bounceEnd="60000">
                                          <p:cBhvr additive="base">
                                            <p:cTn id="28" dur="750" fill="hold"/>
                                            <p:tgtEl>
                                              <p:spTgt spid="119"/>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14:presetBounceEnd="60000">
                                      <p:stCondLst>
                                        <p:cond delay="0"/>
                                      </p:stCondLst>
                                      <p:childTnLst>
                                        <p:set>
                                          <p:cBhvr>
                                            <p:cTn id="30" dur="1" fill="hold">
                                              <p:stCondLst>
                                                <p:cond delay="0"/>
                                              </p:stCondLst>
                                            </p:cTn>
                                            <p:tgtEl>
                                              <p:spTgt spid="129"/>
                                            </p:tgtEl>
                                            <p:attrNameLst>
                                              <p:attrName>style.visibility</p:attrName>
                                            </p:attrNameLst>
                                          </p:cBhvr>
                                          <p:to>
                                            <p:strVal val="visible"/>
                                          </p:to>
                                        </p:set>
                                        <p:anim calcmode="lin" valueType="num" p14:bounceEnd="60000">
                                          <p:cBhvr additive="base">
                                            <p:cTn id="31" dur="750" fill="hold"/>
                                            <p:tgtEl>
                                              <p:spTgt spid="129"/>
                                            </p:tgtEl>
                                            <p:attrNameLst>
                                              <p:attrName>ppt_x</p:attrName>
                                            </p:attrNameLst>
                                          </p:cBhvr>
                                          <p:tavLst>
                                            <p:tav tm="0">
                                              <p:val>
                                                <p:strVal val="#ppt_x"/>
                                              </p:val>
                                            </p:tav>
                                            <p:tav tm="100000">
                                              <p:val>
                                                <p:strVal val="#ppt_x"/>
                                              </p:val>
                                            </p:tav>
                                          </p:tavLst>
                                        </p:anim>
                                        <p:anim calcmode="lin" valueType="num" p14:bounceEnd="60000">
                                          <p:cBhvr additive="base">
                                            <p:cTn id="32" dur="750" fill="hold"/>
                                            <p:tgtEl>
                                              <p:spTgt spid="129"/>
                                            </p:tgtEl>
                                            <p:attrNameLst>
                                              <p:attrName>ppt_y</p:attrName>
                                            </p:attrNameLst>
                                          </p:cBhvr>
                                          <p:tavLst>
                                            <p:tav tm="0">
                                              <p:val>
                                                <p:strVal val="0-#ppt_h/2"/>
                                              </p:val>
                                            </p:tav>
                                            <p:tav tm="100000">
                                              <p:val>
                                                <p:strVal val="#ppt_y"/>
                                              </p:val>
                                            </p:tav>
                                          </p:tavLst>
                                        </p:anim>
                                      </p:childTnLst>
                                    </p:cTn>
                                  </p:par>
                                  <p:par>
                                    <p:cTn id="33" presetID="22" presetClass="entr" presetSubtype="4" fill="hold" grpId="0" nodeType="withEffect">
                                      <p:stCondLst>
                                        <p:cond delay="0"/>
                                      </p:stCondLst>
                                      <p:childTnLst>
                                        <p:set>
                                          <p:cBhvr>
                                            <p:cTn id="34" dur="1" fill="hold">
                                              <p:stCondLst>
                                                <p:cond delay="0"/>
                                              </p:stCondLst>
                                            </p:cTn>
                                            <p:tgtEl>
                                              <p:spTgt spid="118"/>
                                            </p:tgtEl>
                                            <p:attrNameLst>
                                              <p:attrName>style.visibility</p:attrName>
                                            </p:attrNameLst>
                                          </p:cBhvr>
                                          <p:to>
                                            <p:strVal val="visible"/>
                                          </p:to>
                                        </p:set>
                                        <p:animEffect transition="in" filter="wipe(down)">
                                          <p:cBhvr>
                                            <p:cTn id="35" dur="1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P spid="7" grpId="0" animBg="1"/>
          <p:bldP spid="119" grpId="0" animBg="1"/>
          <p:bldP spid="129" grpId="0" animBg="1"/>
          <p:bldP spid="141" grpId="0" animBg="1"/>
          <p:bldP spid="142" grpId="0" animBg="1"/>
          <p:bldP spid="14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additive="base">
                                            <p:cTn id="7" dur="1000" fill="hold"/>
                                            <p:tgtEl>
                                              <p:spTgt spid="112"/>
                                            </p:tgtEl>
                                            <p:attrNameLst>
                                              <p:attrName>ppt_x</p:attrName>
                                            </p:attrNameLst>
                                          </p:cBhvr>
                                          <p:tavLst>
                                            <p:tav tm="0">
                                              <p:val>
                                                <p:strVal val="#ppt_x"/>
                                              </p:val>
                                            </p:tav>
                                            <p:tav tm="100000">
                                              <p:val>
                                                <p:strVal val="#ppt_x"/>
                                              </p:val>
                                            </p:tav>
                                          </p:tavLst>
                                        </p:anim>
                                        <p:anim calcmode="lin" valueType="num">
                                          <p:cBhvr additive="base">
                                            <p:cTn id="8" dur="1000" fill="hold"/>
                                            <p:tgtEl>
                                              <p:spTgt spid="1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49"/>
                                            </p:tgtEl>
                                            <p:attrNameLst>
                                              <p:attrName>style.visibility</p:attrName>
                                            </p:attrNameLst>
                                          </p:cBhvr>
                                          <p:to>
                                            <p:strVal val="visible"/>
                                          </p:to>
                                        </p:set>
                                        <p:anim calcmode="lin" valueType="num">
                                          <p:cBhvr additive="base">
                                            <p:cTn id="11" dur="750" fill="hold"/>
                                            <p:tgtEl>
                                              <p:spTgt spid="149"/>
                                            </p:tgtEl>
                                            <p:attrNameLst>
                                              <p:attrName>ppt_x</p:attrName>
                                            </p:attrNameLst>
                                          </p:cBhvr>
                                          <p:tavLst>
                                            <p:tav tm="0">
                                              <p:val>
                                                <p:strVal val="#ppt_x"/>
                                              </p:val>
                                            </p:tav>
                                            <p:tav tm="100000">
                                              <p:val>
                                                <p:strVal val="#ppt_x"/>
                                              </p:val>
                                            </p:tav>
                                          </p:tavLst>
                                        </p:anim>
                                        <p:anim calcmode="lin" valueType="num">
                                          <p:cBhvr additive="base">
                                            <p:cTn id="12" dur="750" fill="hold"/>
                                            <p:tgtEl>
                                              <p:spTgt spid="14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42"/>
                                            </p:tgtEl>
                                            <p:attrNameLst>
                                              <p:attrName>style.visibility</p:attrName>
                                            </p:attrNameLst>
                                          </p:cBhvr>
                                          <p:to>
                                            <p:strVal val="visible"/>
                                          </p:to>
                                        </p:set>
                                        <p:anim calcmode="lin" valueType="num">
                                          <p:cBhvr additive="base">
                                            <p:cTn id="15" dur="750" fill="hold"/>
                                            <p:tgtEl>
                                              <p:spTgt spid="142"/>
                                            </p:tgtEl>
                                            <p:attrNameLst>
                                              <p:attrName>ppt_x</p:attrName>
                                            </p:attrNameLst>
                                          </p:cBhvr>
                                          <p:tavLst>
                                            <p:tav tm="0">
                                              <p:val>
                                                <p:strVal val="#ppt_x"/>
                                              </p:val>
                                            </p:tav>
                                            <p:tav tm="100000">
                                              <p:val>
                                                <p:strVal val="#ppt_x"/>
                                              </p:val>
                                            </p:tav>
                                          </p:tavLst>
                                        </p:anim>
                                        <p:anim calcmode="lin" valueType="num">
                                          <p:cBhvr additive="base">
                                            <p:cTn id="16" dur="750" fill="hold"/>
                                            <p:tgtEl>
                                              <p:spTgt spid="142"/>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41"/>
                                            </p:tgtEl>
                                            <p:attrNameLst>
                                              <p:attrName>style.visibility</p:attrName>
                                            </p:attrNameLst>
                                          </p:cBhvr>
                                          <p:to>
                                            <p:strVal val="visible"/>
                                          </p:to>
                                        </p:set>
                                        <p:anim calcmode="lin" valueType="num">
                                          <p:cBhvr additive="base">
                                            <p:cTn id="19" dur="750" fill="hold"/>
                                            <p:tgtEl>
                                              <p:spTgt spid="141"/>
                                            </p:tgtEl>
                                            <p:attrNameLst>
                                              <p:attrName>ppt_x</p:attrName>
                                            </p:attrNameLst>
                                          </p:cBhvr>
                                          <p:tavLst>
                                            <p:tav tm="0">
                                              <p:val>
                                                <p:strVal val="#ppt_x"/>
                                              </p:val>
                                            </p:tav>
                                            <p:tav tm="100000">
                                              <p:val>
                                                <p:strVal val="#ppt_x"/>
                                              </p:val>
                                            </p:tav>
                                          </p:tavLst>
                                        </p:anim>
                                        <p:anim calcmode="lin" valueType="num">
                                          <p:cBhvr additive="base">
                                            <p:cTn id="20" dur="750" fill="hold"/>
                                            <p:tgtEl>
                                              <p:spTgt spid="141"/>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750" fill="hold"/>
                                            <p:tgtEl>
                                              <p:spTgt spid="7"/>
                                            </p:tgtEl>
                                            <p:attrNameLst>
                                              <p:attrName>ppt_x</p:attrName>
                                            </p:attrNameLst>
                                          </p:cBhvr>
                                          <p:tavLst>
                                            <p:tav tm="0">
                                              <p:val>
                                                <p:strVal val="#ppt_x"/>
                                              </p:val>
                                            </p:tav>
                                            <p:tav tm="100000">
                                              <p:val>
                                                <p:strVal val="#ppt_x"/>
                                              </p:val>
                                            </p:tav>
                                          </p:tavLst>
                                        </p:anim>
                                        <p:anim calcmode="lin" valueType="num">
                                          <p:cBhvr additive="base">
                                            <p:cTn id="24" dur="750" fill="hold"/>
                                            <p:tgtEl>
                                              <p:spTgt spid="7"/>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19"/>
                                            </p:tgtEl>
                                            <p:attrNameLst>
                                              <p:attrName>style.visibility</p:attrName>
                                            </p:attrNameLst>
                                          </p:cBhvr>
                                          <p:to>
                                            <p:strVal val="visible"/>
                                          </p:to>
                                        </p:set>
                                        <p:anim calcmode="lin" valueType="num">
                                          <p:cBhvr additive="base">
                                            <p:cTn id="27" dur="750" fill="hold"/>
                                            <p:tgtEl>
                                              <p:spTgt spid="119"/>
                                            </p:tgtEl>
                                            <p:attrNameLst>
                                              <p:attrName>ppt_x</p:attrName>
                                            </p:attrNameLst>
                                          </p:cBhvr>
                                          <p:tavLst>
                                            <p:tav tm="0">
                                              <p:val>
                                                <p:strVal val="#ppt_x"/>
                                              </p:val>
                                            </p:tav>
                                            <p:tav tm="100000">
                                              <p:val>
                                                <p:strVal val="#ppt_x"/>
                                              </p:val>
                                            </p:tav>
                                          </p:tavLst>
                                        </p:anim>
                                        <p:anim calcmode="lin" valueType="num">
                                          <p:cBhvr additive="base">
                                            <p:cTn id="28" dur="750" fill="hold"/>
                                            <p:tgtEl>
                                              <p:spTgt spid="119"/>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29"/>
                                            </p:tgtEl>
                                            <p:attrNameLst>
                                              <p:attrName>style.visibility</p:attrName>
                                            </p:attrNameLst>
                                          </p:cBhvr>
                                          <p:to>
                                            <p:strVal val="visible"/>
                                          </p:to>
                                        </p:set>
                                        <p:anim calcmode="lin" valueType="num">
                                          <p:cBhvr additive="base">
                                            <p:cTn id="31" dur="750" fill="hold"/>
                                            <p:tgtEl>
                                              <p:spTgt spid="129"/>
                                            </p:tgtEl>
                                            <p:attrNameLst>
                                              <p:attrName>ppt_x</p:attrName>
                                            </p:attrNameLst>
                                          </p:cBhvr>
                                          <p:tavLst>
                                            <p:tav tm="0">
                                              <p:val>
                                                <p:strVal val="#ppt_x"/>
                                              </p:val>
                                            </p:tav>
                                            <p:tav tm="100000">
                                              <p:val>
                                                <p:strVal val="#ppt_x"/>
                                              </p:val>
                                            </p:tav>
                                          </p:tavLst>
                                        </p:anim>
                                        <p:anim calcmode="lin" valueType="num">
                                          <p:cBhvr additive="base">
                                            <p:cTn id="32" dur="750" fill="hold"/>
                                            <p:tgtEl>
                                              <p:spTgt spid="129"/>
                                            </p:tgtEl>
                                            <p:attrNameLst>
                                              <p:attrName>ppt_y</p:attrName>
                                            </p:attrNameLst>
                                          </p:cBhvr>
                                          <p:tavLst>
                                            <p:tav tm="0">
                                              <p:val>
                                                <p:strVal val="0-#ppt_h/2"/>
                                              </p:val>
                                            </p:tav>
                                            <p:tav tm="100000">
                                              <p:val>
                                                <p:strVal val="#ppt_y"/>
                                              </p:val>
                                            </p:tav>
                                          </p:tavLst>
                                        </p:anim>
                                      </p:childTnLst>
                                    </p:cTn>
                                  </p:par>
                                  <p:par>
                                    <p:cTn id="33" presetID="22" presetClass="entr" presetSubtype="4" fill="hold" grpId="0" nodeType="withEffect">
                                      <p:stCondLst>
                                        <p:cond delay="0"/>
                                      </p:stCondLst>
                                      <p:childTnLst>
                                        <p:set>
                                          <p:cBhvr>
                                            <p:cTn id="34" dur="1" fill="hold">
                                              <p:stCondLst>
                                                <p:cond delay="0"/>
                                              </p:stCondLst>
                                            </p:cTn>
                                            <p:tgtEl>
                                              <p:spTgt spid="118"/>
                                            </p:tgtEl>
                                            <p:attrNameLst>
                                              <p:attrName>style.visibility</p:attrName>
                                            </p:attrNameLst>
                                          </p:cBhvr>
                                          <p:to>
                                            <p:strVal val="visible"/>
                                          </p:to>
                                        </p:set>
                                        <p:animEffect transition="in" filter="wipe(down)">
                                          <p:cBhvr>
                                            <p:cTn id="35" dur="1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P spid="7" grpId="0" animBg="1"/>
          <p:bldP spid="119" grpId="0" animBg="1"/>
          <p:bldP spid="129" grpId="0" animBg="1"/>
          <p:bldP spid="141" grpId="0" animBg="1"/>
          <p:bldP spid="142" grpId="0" animBg="1"/>
          <p:bldP spid="149" grpId="0" animBg="1"/>
        </p:bldLst>
      </p:timing>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1493</TotalTime>
  <Words>1386</Words>
  <Application>Microsoft Office PowerPoint</Application>
  <PresentationFormat>Widescreen</PresentationFormat>
  <Paragraphs>266</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 Black</vt:lpstr>
      <vt:lpstr>Arial Rounded MT Bold</vt:lpstr>
      <vt:lpstr>Bahnschrift Light</vt:lpstr>
      <vt:lpstr>Bahnschrift SemiLight</vt:lpstr>
      <vt:lpstr>Calibri</vt:lpstr>
      <vt:lpstr>Calibri Light</vt:lpstr>
      <vt:lpstr>Mont Heavy DEMO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Fariha</dc:creator>
  <cp:lastModifiedBy>lanafuadi</cp:lastModifiedBy>
  <cp:revision>264</cp:revision>
  <dcterms:created xsi:type="dcterms:W3CDTF">2022-11-24T23:39:42Z</dcterms:created>
  <dcterms:modified xsi:type="dcterms:W3CDTF">2023-06-04T05:37:10Z</dcterms:modified>
</cp:coreProperties>
</file>