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9675" cy="10691813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Medium" panose="020B0604020202020204" charset="-79"/>
      <p:regular r:id="rId16"/>
      <p:bold r:id="rId17"/>
      <p:italic r:id="rId18"/>
      <p:boldItalic r:id="rId19"/>
    </p:embeddedFont>
    <p:embeddedFont>
      <p:font typeface="Rubik SemiBold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37">
          <p15:clr>
            <a:srgbClr val="000000"/>
          </p15:clr>
        </p15:guide>
        <p15:guide id="2" pos="23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RSg200T1IfBMe8MXbviSfwOtJ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28" y="60"/>
      </p:cViewPr>
      <p:guideLst>
        <p:guide orient="horz" pos="3337"/>
        <p:guide pos="23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37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275feb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25275feb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73b30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73b30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rive.google.com/drive/folders/1C7GTFYP1CvGmU4T0XAcltQiEBCH43G-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rive.google.com/drive/folders/18c-8wD8xipvqp6VFZ4j069YEMWP6A4q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818900" y="6569250"/>
            <a:ext cx="4225200" cy="64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467400" y="1359150"/>
            <a:ext cx="4092600" cy="2382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85200" y="6655500"/>
            <a:ext cx="409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Virtual Internship Experience</a:t>
            </a:r>
            <a:endParaRPr sz="19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57" name="Google Shape;57;p1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5515" y="1440815"/>
            <a:ext cx="4055745" cy="221869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818900" y="7324475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Task 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818900" y="8050650"/>
            <a:ext cx="575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Task 5</a:t>
            </a:r>
            <a:endParaRPr sz="26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3513674" y="3542873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513674" y="4213260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513674" y="4883647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513674" y="5584434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542873" y="348962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542873" y="4160011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542873" y="4815824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3542873" y="5523885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058401" y="351272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058401" y="4183111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058401" y="4853498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058401" y="5523885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3422053" y="1918039"/>
            <a:ext cx="34941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Table of</a:t>
            </a:r>
            <a:endParaRPr sz="3900" b="1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17929C"/>
                </a:solidFill>
                <a:latin typeface="Rubik"/>
                <a:ea typeface="Rubik"/>
                <a:cs typeface="Rubik"/>
                <a:sym typeface="Rubik"/>
              </a:rPr>
              <a:t>Content</a:t>
            </a:r>
            <a:endParaRPr sz="4600" b="1" i="0" u="none" strike="noStrike" cap="none">
              <a:solidFill>
                <a:srgbClr val="17929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3513674" y="6285221"/>
            <a:ext cx="413400" cy="401400"/>
          </a:xfrm>
          <a:prstGeom prst="ellipse">
            <a:avLst/>
          </a:prstGeom>
          <a:solidFill>
            <a:srgbClr val="666666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578171" y="6202773"/>
            <a:ext cx="28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058401" y="6194273"/>
            <a:ext cx="223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5</a:t>
            </a:r>
            <a:endParaRPr sz="18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80" name="Google Shape;80;p2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01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Hints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894975" y="2926163"/>
            <a:ext cx="666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3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894975" y="2926175"/>
            <a:ext cx="6021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Rubik"/>
                <a:ea typeface="Rubik"/>
                <a:cs typeface="Rubik"/>
                <a:sym typeface="Rubik"/>
              </a:rPr>
              <a:t>Gunakan dataset yang tersedia pada Sumber Daya untuk menjawab soal - soal yang ada di Question List Template ini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275feb3c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25275feb3c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2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97" name="Google Shape;97;g125275feb3c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1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98" name="Google Shape;98;g125275feb3c_0_0"/>
          <p:cNvSpPr txBox="1"/>
          <p:nvPr/>
        </p:nvSpPr>
        <p:spPr>
          <a:xfrm>
            <a:off x="894975" y="2926163"/>
            <a:ext cx="66651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lang="en-US"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masing-masing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primary key pada 4 dataset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Customer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Products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Orders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Primary key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ProductCategory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: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2" indent="-3429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CustomerID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2" indent="-3429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ProdNumber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2" indent="-3429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OrderID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2" indent="-342900"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CategoryID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2" indent="-342900">
              <a:buClr>
                <a:schemeClr val="dk1"/>
              </a:buClr>
              <a:buSzPts val="1800"/>
              <a:buFont typeface="+mj-lt"/>
              <a:buAutoNum type="arabicPeriod"/>
            </a:pP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9" name="Google Shape;99;g125275feb3c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3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67875" y="12323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2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894975" y="2214963"/>
            <a:ext cx="6665100" cy="455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relationship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ke-4 table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endParaRPr lang="en-US"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CustomerID</a:t>
            </a:r>
            <a:r>
              <a:rPr lang="en-US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from Orders is foreign key for </a:t>
            </a:r>
            <a:r>
              <a:rPr lang="en-US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CustomerID</a:t>
            </a:r>
            <a:r>
              <a:rPr lang="en-US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from Customers.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ProdNumber</a:t>
            </a:r>
            <a:r>
              <a:rPr lang="en-US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from Orders is foreign key for </a:t>
            </a:r>
            <a:r>
              <a:rPr lang="en-US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ProdNumber</a:t>
            </a:r>
            <a:r>
              <a:rPr lang="en-US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from Products.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Category from Products is foreign key for </a:t>
            </a:r>
            <a:r>
              <a:rPr lang="en-US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ProductCategory</a:t>
            </a:r>
            <a:r>
              <a:rPr lang="en-US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8" name="Google Shape;108;p4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675" y="3181500"/>
            <a:ext cx="7323151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4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67875" y="18419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3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94975" y="2824563"/>
            <a:ext cx="66651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BI Analyst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PT Sejahtera Bersama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1 table master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Ms.Access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dataset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keperluan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monitoring.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Cantumkan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juga query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Ms.Accessnya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txt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diupload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google drive Anda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‘anyone can view’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 File txt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[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Soal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3 - Nama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Lengkap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].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Link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disematkan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Question List Template 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 startAt="2"/>
            </a:pPr>
            <a:r>
              <a:rPr lang="en-US" sz="1800" dirty="0" err="1">
                <a:latin typeface="Rubik"/>
                <a:ea typeface="Rubik"/>
                <a:cs typeface="Rubik"/>
                <a:sym typeface="Rubik"/>
              </a:rPr>
              <a:t>Jawaban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ubik"/>
                <a:ea typeface="Rubik"/>
                <a:cs typeface="Rubik"/>
                <a:sym typeface="Rubik"/>
              </a:rPr>
              <a:t>Link TXT: </a:t>
            </a:r>
            <a:r>
              <a:rPr lang="en-US" sz="1800" dirty="0">
                <a:latin typeface="Rubik"/>
                <a:ea typeface="Rubik"/>
                <a:cs typeface="Rubik"/>
                <a:sym typeface="Rubik"/>
                <a:hlinkClick r:id="rId4"/>
              </a:rPr>
              <a:t>here</a:t>
            </a:r>
            <a:endParaRPr sz="1800" dirty="0"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8" name="Google Shape;118;p5" descr="Logo Bank Muamala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05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67875" y="15371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4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894975" y="2519763"/>
            <a:ext cx="66651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Export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detail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Ms. Access dan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visualisasi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dashboard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table master yang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baru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saja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keperluan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monitoring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bentuk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diupload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google drive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‘anyone can view’.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Gabungkan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txt dan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ms.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excel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folder google drive yang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diberi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format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[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Soal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4 - Nama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Lengkap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]. Link folder google drive yang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file Ms. Excel dan file txt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disematkan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Question List Template  </a:t>
            </a:r>
            <a:r>
              <a:rPr lang="en-US" sz="18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endParaRPr sz="18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bik"/>
              <a:buAutoNum type="alphaUcPeriod" startAt="2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Jawaban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Google Drive Folder Link: </a:t>
            </a:r>
            <a:r>
              <a:rPr lang="en-US" sz="18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here</a:t>
            </a:r>
            <a:endParaRPr sz="18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7" name="Google Shape;127;p6" descr="Logo Bank Muamala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73b30bd_0_0"/>
          <p:cNvSpPr/>
          <p:nvPr/>
        </p:nvSpPr>
        <p:spPr>
          <a:xfrm>
            <a:off x="5950075" y="9861700"/>
            <a:ext cx="1609800" cy="362400"/>
          </a:xfrm>
          <a:prstGeom prst="rect">
            <a:avLst/>
          </a:prstGeom>
          <a:solidFill>
            <a:srgbClr val="1792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5a73b30bd_0_0"/>
          <p:cNvSpPr txBox="1"/>
          <p:nvPr/>
        </p:nvSpPr>
        <p:spPr>
          <a:xfrm>
            <a:off x="6916575" y="9827349"/>
            <a:ext cx="5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0</a:t>
            </a:r>
            <a:r>
              <a:rPr lang="en-US" sz="1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6</a:t>
            </a:r>
            <a:endParaRPr sz="16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134" name="Google Shape;134;g125a73b30bd_0_0"/>
          <p:cNvSpPr txBox="1"/>
          <p:nvPr/>
        </p:nvSpPr>
        <p:spPr>
          <a:xfrm>
            <a:off x="667875" y="1943508"/>
            <a:ext cx="47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Soal </a:t>
            </a:r>
            <a:r>
              <a:rPr lang="en-US" sz="4000">
                <a:solidFill>
                  <a:srgbClr val="17929C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5</a:t>
            </a:r>
            <a:endParaRPr sz="4000" b="0" i="0" u="none" strike="noStrike" cap="none">
              <a:solidFill>
                <a:srgbClr val="17929C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5" name="Google Shape;135;g125a73b30bd_0_0"/>
          <p:cNvSpPr txBox="1"/>
          <p:nvPr/>
        </p:nvSpPr>
        <p:spPr>
          <a:xfrm>
            <a:off x="894975" y="2926163"/>
            <a:ext cx="66651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Tugas</a:t>
            </a: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 BI analyst PT Sejahtera Bersama, apa yang bisa anda usulkan untuk mempertahankan penjualan ataupun menaikkan penjualan dengan tabel transaksi detail yang sudah ada?</a:t>
            </a: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B. Jawaban</a:t>
            </a:r>
            <a:endParaRPr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……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6" name="Google Shape;136;g125a73b30bd_0_0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7280" y="443243"/>
            <a:ext cx="1204596" cy="659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 descr="Logo Bank Muamal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9360" y="8981440"/>
            <a:ext cx="1704340" cy="93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344</Words>
  <Application>Microsoft Office PowerPoint</Application>
  <PresentationFormat>Custom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Rubik SemiBold</vt:lpstr>
      <vt:lpstr>Rubik Medium</vt:lpstr>
      <vt:lpstr>Rubik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</dc:creator>
  <cp:lastModifiedBy>lanafuadi</cp:lastModifiedBy>
  <cp:revision>5</cp:revision>
  <dcterms:created xsi:type="dcterms:W3CDTF">2022-03-30T13:00:00Z</dcterms:created>
  <dcterms:modified xsi:type="dcterms:W3CDTF">2023-06-21T06:34:21Z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