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9"/>
    <p:restoredTop sz="94658"/>
  </p:normalViewPr>
  <p:slideViewPr>
    <p:cSldViewPr snapToGrid="0">
      <p:cViewPr>
        <p:scale>
          <a:sx n="88" d="100"/>
          <a:sy n="88" d="100"/>
        </p:scale>
        <p:origin x="-5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694279"/>
            <a:ext cx="553998" cy="4861393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Average CAGR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189844" y="681059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Compounded Annual Growth Rate (CAGR) is the average annual growth rate over the past two years (2022 to 2023 and 2023 to 2024).</a:t>
            </a:r>
          </a:p>
        </p:txBody>
      </p:sp>
      <p:pic>
        <p:nvPicPr>
          <p:cNvPr id="5" name="Picture 4" descr="A graph of the average cagr by country&#10;&#10;Description automatically generated">
            <a:extLst>
              <a:ext uri="{FF2B5EF4-FFF2-40B4-BE49-F238E27FC236}">
                <a16:creationId xmlns:a16="http://schemas.microsoft.com/office/drawing/2014/main" id="{5E4E538F-3D6F-9ED8-2118-F510F4F9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1" y="694280"/>
            <a:ext cx="7510179" cy="496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351FA-AD07-4DB6-5A38-56E693CD3393}"/>
              </a:ext>
            </a:extLst>
          </p:cNvPr>
          <p:cNvSpPr txBox="1"/>
          <p:nvPr/>
        </p:nvSpPr>
        <p:spPr>
          <a:xfrm>
            <a:off x="8189844" y="1556656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Lithuania leads with an average CAGR of 18.46%.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Focus on external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Collaborate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508A-7F62-A32A-7E00-C54915392372}"/>
              </a:ext>
            </a:extLst>
          </p:cNvPr>
          <p:cNvSpPr txBox="1"/>
          <p:nvPr/>
        </p:nvSpPr>
        <p:spPr>
          <a:xfrm>
            <a:off x="8189844" y="2432253"/>
            <a:ext cx="2467644" cy="1015663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Top three countries in terms of avg. CAGR are European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 potential greater growth trajectory in Europe in terms of the global startup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3E13-DFAE-67EF-BF0E-788A2737AAAE}"/>
              </a:ext>
            </a:extLst>
          </p:cNvPr>
          <p:cNvSpPr txBox="1"/>
          <p:nvPr/>
        </p:nvSpPr>
        <p:spPr>
          <a:xfrm>
            <a:off x="8189844" y="3492516"/>
            <a:ext cx="2467644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U.S. and China lead in the number of unicorn startups but exhibit lower growth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Suggests that a larger volume of unicorn startups may impede overall growth due to greater competition, market saturation, and a focus on internal markets</a:t>
            </a:r>
          </a:p>
        </p:txBody>
      </p:sp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86647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Country</a:t>
            </a:r>
          </a:p>
        </p:txBody>
      </p:sp>
      <p:pic>
        <p:nvPicPr>
          <p:cNvPr id="8" name="Picture 7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2B7B572-26BB-8A31-F208-36D4B4BB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7" y="595331"/>
            <a:ext cx="9724458" cy="5125052"/>
          </a:xfrm>
          <a:prstGeom prst="rect">
            <a:avLst/>
          </a:prstGeom>
        </p:spPr>
      </p:pic>
      <p:pic>
        <p:nvPicPr>
          <p:cNvPr id="15" name="Picture 1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979733E-C8FF-35A1-705F-5FD03390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8" y="2048515"/>
            <a:ext cx="1435100" cy="596900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4E812441-3BC8-93F7-08AC-134A3030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42" y="2346965"/>
            <a:ext cx="1612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86647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COUNTRY</a:t>
            </a:r>
          </a:p>
        </p:txBody>
      </p:sp>
      <p:pic>
        <p:nvPicPr>
          <p:cNvPr id="11" name="Picture 10" descr="A map of the world with red and green dots&#10;&#10;Description automatically generated">
            <a:extLst>
              <a:ext uri="{FF2B5EF4-FFF2-40B4-BE49-F238E27FC236}">
                <a16:creationId xmlns:a16="http://schemas.microsoft.com/office/drawing/2014/main" id="{FEECC4B1-A776-E3A5-DAD5-8AFC9A37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4" y="732123"/>
            <a:ext cx="9968672" cy="48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86647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STARTUP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C89E191-8AF6-7C24-8111-D2805F49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" y="739321"/>
            <a:ext cx="9750952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569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145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Elephant</vt:lpstr>
      <vt:lpstr>Univers Condensed</vt:lpstr>
      <vt:lpstr>MemoVTI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Wu, Athena</cp:lastModifiedBy>
  <cp:revision>11</cp:revision>
  <dcterms:created xsi:type="dcterms:W3CDTF">2024-07-15T18:07:05Z</dcterms:created>
  <dcterms:modified xsi:type="dcterms:W3CDTF">2024-07-16T01:48:46Z</dcterms:modified>
</cp:coreProperties>
</file>