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658"/>
  </p:normalViewPr>
  <p:slideViewPr>
    <p:cSldViewPr snapToGrid="0">
      <p:cViewPr varScale="1">
        <p:scale>
          <a:sx n="93" d="100"/>
          <a:sy n="93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2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1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8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3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1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4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28F20-50EC-7ED6-5CE3-E911BE87F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/>
              <a:t>UNICORN </a:t>
            </a:r>
            <a:br>
              <a:rPr lang="en-US" sz="4000" dirty="0"/>
            </a:br>
            <a:r>
              <a:rPr lang="en-US" sz="4000" dirty="0"/>
              <a:t>COMPANIES</a:t>
            </a:r>
            <a:br>
              <a:rPr lang="en-US" sz="4000" dirty="0"/>
            </a:br>
            <a:r>
              <a:rPr lang="en-US" sz="4000" dirty="0"/>
              <a:t>&amp; their growth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FCFCB-DFCB-9026-DDD4-A35072EE5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2022 - 2024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3A7478B6-7838-375F-AE0E-6CC314260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4" r="23436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6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A9C-EA39-37E0-AB8B-2BBE4457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019A-B9DF-4134-F9E4-E2BB2BBF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data of each unicorn company between 2022 and 2024, we will look at: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relationship between growth and: Industry, year inducted as a Unicorn company, and Location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Visualizations of the data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760F-9A67-A9CE-3A22-6A6D0367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39" y="3629890"/>
            <a:ext cx="4379769" cy="2410692"/>
          </a:xfrm>
        </p:spPr>
        <p:txBody>
          <a:bodyPr>
            <a:normAutofit/>
          </a:bodyPr>
          <a:lstStyle/>
          <a:p>
            <a:r>
              <a:rPr lang="en-US" sz="2300" dirty="0"/>
              <a:t>Industry vs. growth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460F9A6-6A59-7E24-0437-225E429DD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940" y="506681"/>
            <a:ext cx="5114060" cy="2922320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D8C0B8-370B-8978-0CC3-2BE2F3BA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5" y="506681"/>
            <a:ext cx="5114059" cy="2922319"/>
          </a:xfrm>
          <a:prstGeom prst="rect">
            <a:avLst/>
          </a:prstGeom>
          <a:effectLst>
            <a:glow rad="228600">
              <a:srgbClr val="92D050">
                <a:alpha val="40000"/>
              </a:srgbClr>
            </a:glo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CA0A91-073A-0E43-D0CA-D0D57144C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859" y="3629890"/>
            <a:ext cx="5385955" cy="3077688"/>
          </a:xfrm>
          <a:prstGeom prst="rect">
            <a:avLst/>
          </a:prstGeom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A3A732A-8C1D-BE99-96C4-19DC5D600D8C}"/>
              </a:ext>
            </a:extLst>
          </p:cNvPr>
          <p:cNvSpPr txBox="1"/>
          <p:nvPr/>
        </p:nvSpPr>
        <p:spPr>
          <a:xfrm>
            <a:off x="4447309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2199-998F-7DF0-A8A5-208473F5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2389909" cy="29062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380DC-9589-9B66-9F4B-8030FF72C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534" y="0"/>
            <a:ext cx="5692487" cy="3429000"/>
          </a:xfrm>
          <a:effectLst>
            <a:glow rad="101600">
              <a:schemeClr val="bg1">
                <a:lumMod val="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E9AAC-CBC3-C414-C21E-EE3CCCCE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526" y="3429000"/>
            <a:ext cx="5692486" cy="3252849"/>
          </a:xfrm>
          <a:prstGeom prst="rect">
            <a:avLst/>
          </a:prstGeom>
          <a:effectLst>
            <a:glow rad="139700">
              <a:schemeClr val="bg1">
                <a:lumMod val="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0575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FA61CB-8FE5-6E88-B0F3-DBA8EE776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046" y="235527"/>
            <a:ext cx="9671718" cy="5526696"/>
          </a:xfrm>
        </p:spPr>
      </p:pic>
    </p:spTree>
    <p:extLst>
      <p:ext uri="{BB962C8B-B14F-4D97-AF65-F5344CB8AC3E}">
        <p14:creationId xmlns:p14="http://schemas.microsoft.com/office/powerpoint/2010/main" val="163968488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Univers Condensed Light</vt:lpstr>
      <vt:lpstr>Walbaum Display Light</vt:lpstr>
      <vt:lpstr>AngleLinesVTI</vt:lpstr>
      <vt:lpstr>UNICORN  COMPANIES &amp; their growth  </vt:lpstr>
      <vt:lpstr>Overview:</vt:lpstr>
      <vt:lpstr>Industry vs. growth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Huyen</dc:creator>
  <cp:lastModifiedBy>Lana Huyen</cp:lastModifiedBy>
  <cp:revision>1</cp:revision>
  <dcterms:created xsi:type="dcterms:W3CDTF">2024-07-15T17:04:09Z</dcterms:created>
  <dcterms:modified xsi:type="dcterms:W3CDTF">2024-07-15T17:27:36Z</dcterms:modified>
</cp:coreProperties>
</file>