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FAC9-F449-6B2C-1602-6D6F73247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362" y="817179"/>
            <a:ext cx="8825658" cy="3329581"/>
          </a:xfrm>
        </p:spPr>
        <p:txBody>
          <a:bodyPr/>
          <a:lstStyle/>
          <a:p>
            <a:r>
              <a:rPr lang="en-US" dirty="0"/>
              <a:t>WHERE IS MY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???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281B3-8B10-5451-1D2E-671705653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7479" y="5828414"/>
            <a:ext cx="8825658" cy="86142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OTY BAASANDORJ,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LANA HUYEN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IAN NGUYEN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ATHENA WU</a:t>
            </a:r>
          </a:p>
        </p:txBody>
      </p:sp>
    </p:spTree>
    <p:extLst>
      <p:ext uri="{BB962C8B-B14F-4D97-AF65-F5344CB8AC3E}">
        <p14:creationId xmlns:p14="http://schemas.microsoft.com/office/powerpoint/2010/main" val="56778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E374-982C-5F1B-41AB-53007A7E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D9E51-68B6-2BAE-5439-6E934FA84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350"/>
              </a:lnSpc>
              <a:buNone/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What This Means for Customers: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Best times to order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How weather affects your delivery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When to expect delays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Planning around peak times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0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8401-14C0-0ACD-0A89-6C6D2189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2800-8842-56EA-8EF9-3BFC0817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350"/>
              </a:lnSpc>
              <a:buNone/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Making Deliveries Even Better: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Real-time weather updates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Better traffic prediction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More accurate timing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Improved customer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9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F263-0FD0-434A-7F04-66923D85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7054-A561-FCC8-DE6F-ACA3178C9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350"/>
              </a:lnSpc>
              <a:buNone/>
            </a:pPr>
            <a:r>
              <a:rPr lang="en-US" sz="2200" b="1" u="sng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What We Wanted to Know: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 What affects delivery times the most?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 How much do weather and traffic matter?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Can we predict delivery times accurately?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What makes some deliveries faster than others?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8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2329-FB4A-2AE6-FB06-9CD7BFA7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01475" cy="1400530"/>
          </a:xfrm>
        </p:spPr>
        <p:txBody>
          <a:bodyPr/>
          <a:lstStyle/>
          <a:p>
            <a:r>
              <a:rPr lang="en-US" dirty="0"/>
              <a:t>Key Discoveries About Delivery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21F3-F870-3187-9A48-C0DBB7AC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Did You Know?</a:t>
            </a:r>
          </a:p>
          <a:p>
            <a:pPr marL="0" indent="0">
              <a:buNone/>
            </a:pPr>
            <a:endParaRPr lang="en-US" b="1" u="sng" dirty="0"/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Distance is the #1 factor in delivery time (yes, we know – obviously)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Bad weather can add up to 15% to delivery time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Heavy traffic can increase delivery time by 20%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Peak hours show consistent patterns</a:t>
            </a:r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4496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D758-9BAE-4C97-E8FB-19A7CB35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C9DE-A27F-9964-8CA9-6B4273D8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96" y="2209801"/>
            <a:ext cx="4204411" cy="419548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Foggy conditions: 15% slower</a:t>
            </a:r>
          </a:p>
          <a:p>
            <a:pPr>
              <a:lnSpc>
                <a:spcPct val="12000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Rainy weather: 10% slower</a:t>
            </a:r>
          </a:p>
          <a:p>
            <a:pPr>
              <a:lnSpc>
                <a:spcPct val="12000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Sunny days: Most consistent times</a:t>
            </a:r>
          </a:p>
          <a:p>
            <a:pPr>
              <a:lnSpc>
                <a:spcPct val="12000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Seasonal patterns matter!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A1703-7A33-C7F7-9B1A-A331EBDB8C72}"/>
              </a:ext>
            </a:extLst>
          </p:cNvPr>
          <p:cNvSpPr txBox="1"/>
          <p:nvPr/>
        </p:nvSpPr>
        <p:spPr>
          <a:xfrm>
            <a:off x="746096" y="1240221"/>
            <a:ext cx="430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Weather Affects Your Delivery</a:t>
            </a:r>
          </a:p>
        </p:txBody>
      </p:sp>
      <p:pic>
        <p:nvPicPr>
          <p:cNvPr id="6" name="Picture 5" descr="A graph showing the weather impact on delivery times&#10;&#10;Description automatically generated">
            <a:extLst>
              <a:ext uri="{FF2B5EF4-FFF2-40B4-BE49-F238E27FC236}">
                <a16:creationId xmlns:a16="http://schemas.microsoft.com/office/drawing/2014/main" id="{BE19AAF9-5A6B-515E-2535-9ACB2A137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211" y="1601670"/>
            <a:ext cx="6021678" cy="404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7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ECAA-8C54-6D57-5490-2E8D765D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CEB7-D165-0884-59B3-1DEFADE15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17" y="1606113"/>
            <a:ext cx="5202895" cy="4195481"/>
          </a:xfrm>
        </p:spPr>
        <p:txBody>
          <a:bodyPr/>
          <a:lstStyle/>
          <a:p>
            <a:pPr marL="0" indent="0">
              <a:lnSpc>
                <a:spcPts val="1350"/>
              </a:lnSpc>
              <a:buNone/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When to Expect Delays: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 Peak hours: 6-8 PM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Lowest traffic: 2-4 PM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Weekend vs. Weekday differences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City center vs. suburbs</a:t>
            </a:r>
          </a:p>
          <a:p>
            <a:endParaRPr lang="en-US" dirty="0"/>
          </a:p>
        </p:txBody>
      </p:sp>
      <p:pic>
        <p:nvPicPr>
          <p:cNvPr id="5" name="Picture 4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13A5A02A-34BA-93C0-4625-B261A99C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428" y="1606113"/>
            <a:ext cx="6577555" cy="369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1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33FB-78AF-50E3-B144-1978B34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9848-2BA0-5D18-B71B-2F41C7E3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How Did We Make Sense of the Data: 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- Analyzed thousands of deliveries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- Used advanced prediction models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- Considered multiple factors together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- Validated results with real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9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7F20-B109-5D57-281A-441C1261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F425-48ED-439B-3803-3B3B034AD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350"/>
              </a:lnSpc>
              <a:buNone/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What We Can Now Predict: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Delivery times with 79% accuracy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Weather impact on specific routes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Traffic delay probabilities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Best delivery windows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8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D795-0B16-4EFB-23F8-528D2AFD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F78A-2064-082D-1939-BAE61576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48" y="1692875"/>
            <a:ext cx="11800704" cy="5251622"/>
          </a:xfrm>
        </p:spPr>
        <p:txBody>
          <a:bodyPr numCol="4">
            <a:normAutofit/>
          </a:bodyPr>
          <a:lstStyle/>
          <a:p>
            <a:pPr marL="0" indent="0">
              <a:buNone/>
            </a:pPr>
            <a:r>
              <a:rPr lang="en-US" sz="1800" b="0" u="sng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Accuracy Metrics:</a:t>
            </a:r>
          </a:p>
          <a:p>
            <a:r>
              <a:rPr lang="en-US" sz="1800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Random Forest (Our Choice): 79% R-squared</a:t>
            </a:r>
          </a:p>
          <a:p>
            <a:r>
              <a:rPr lang="en-US" sz="1800" b="0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XGBoost</a:t>
            </a:r>
            <a:r>
              <a:rPr lang="en-US" sz="1800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: 76% R-squared</a:t>
            </a:r>
          </a:p>
          <a:p>
            <a:r>
              <a:rPr lang="en-US" sz="1800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Decision Tree: 71% R-squared</a:t>
            </a:r>
          </a:p>
          <a:p>
            <a:r>
              <a:rPr lang="en-US" sz="1800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Linear Regression: 65% R-squared</a:t>
            </a:r>
          </a:p>
          <a:p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800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endParaRPr lang="en-US" sz="1800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800" b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800" b="0" u="sng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Error Measurements:</a:t>
            </a:r>
          </a:p>
          <a:p>
            <a:r>
              <a:rPr lang="en-US" sz="1800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Mean Absolute Error: 5.2 minutes</a:t>
            </a:r>
          </a:p>
          <a:p>
            <a:r>
              <a:rPr lang="en-US" sz="1800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Root Mean Square Error: 7.1 minutes</a:t>
            </a:r>
          </a:p>
          <a:p>
            <a:r>
              <a:rPr lang="en-US" sz="1800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90% of predictions within 10 minutes</a:t>
            </a:r>
          </a:p>
          <a:p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800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800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800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800" b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800" b="0" u="sng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Considerations:</a:t>
            </a:r>
          </a:p>
          <a:p>
            <a:r>
              <a:rPr lang="en-US" sz="1800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Training time: 45 seconds</a:t>
            </a:r>
          </a:p>
          <a:p>
            <a:r>
              <a:rPr lang="en-US" sz="1800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Prediction speed: 12 milliseconds</a:t>
            </a:r>
          </a:p>
          <a:p>
            <a:r>
              <a:rPr lang="en-US" sz="1800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Memory usage: 250MB</a:t>
            </a:r>
          </a:p>
          <a:p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800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800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800" b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800" b="0" u="sng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Trade-offs:</a:t>
            </a:r>
          </a:p>
          <a:p>
            <a:r>
              <a:rPr lang="en-US" sz="18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 Accuracy vs. Speed</a:t>
            </a:r>
          </a:p>
          <a:p>
            <a:r>
              <a:rPr lang="en-US" sz="18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-Complexity vs. Interpretability</a:t>
            </a:r>
          </a:p>
          <a:p>
            <a:r>
              <a:rPr lang="en-US" sz="18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-Resource Usage vs. Performance</a:t>
            </a:r>
          </a:p>
          <a:p>
            <a:endParaRPr lang="en-US" sz="1800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					</a:t>
            </a:r>
          </a:p>
          <a:p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1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9070-3624-9553-AEF6-613586B8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BB889-503D-39E2-67E4-BC580A070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37304"/>
            <a:ext cx="7357516" cy="4195481"/>
          </a:xfrm>
        </p:spPr>
        <p:txBody>
          <a:bodyPr/>
          <a:lstStyle/>
          <a:p>
            <a:pPr marL="0" indent="0">
              <a:lnSpc>
                <a:spcPts val="1350"/>
              </a:lnSpc>
              <a:buNone/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What Really Matters: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Distance (45% impact)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Traffic (25% impact)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Weather (15% impact)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Time of Day (10% impact)</a:t>
            </a:r>
          </a:p>
          <a:p>
            <a:pPr marL="0" indent="0">
              <a:lnSpc>
                <a:spcPts val="1350"/>
              </a:lnSpc>
              <a:buNone/>
            </a:pPr>
            <a:endParaRPr lang="en-US" b="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Vehicle Type (5% impact)</a:t>
            </a:r>
          </a:p>
          <a:p>
            <a:endParaRPr lang="en-US" dirty="0"/>
          </a:p>
        </p:txBody>
      </p:sp>
      <p:pic>
        <p:nvPicPr>
          <p:cNvPr id="5" name="Picture 4" descr="A graph with different colored rectangles&#10;&#10;Description automatically generated">
            <a:extLst>
              <a:ext uri="{FF2B5EF4-FFF2-40B4-BE49-F238E27FC236}">
                <a16:creationId xmlns:a16="http://schemas.microsoft.com/office/drawing/2014/main" id="{93FBA7AE-6E10-58EA-2BD0-C81279A25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72" y="1548399"/>
            <a:ext cx="7025453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12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401</Words>
  <Application>Microsoft Macintosh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WHERE IS MY FOOD???</vt:lpstr>
      <vt:lpstr>The Big Questions</vt:lpstr>
      <vt:lpstr>Key Discoveries About Delivery Time</vt:lpstr>
      <vt:lpstr>Weather Impact</vt:lpstr>
      <vt:lpstr>Traffic Patterns</vt:lpstr>
      <vt:lpstr>Technical Approach</vt:lpstr>
      <vt:lpstr>Model Results</vt:lpstr>
      <vt:lpstr>Model Performance</vt:lpstr>
      <vt:lpstr>Most Important Factors</vt:lpstr>
      <vt:lpstr>Practical Insights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Lana Huyen</dc:creator>
  <cp:lastModifiedBy>Lana Huyen</cp:lastModifiedBy>
  <cp:revision>2</cp:revision>
  <dcterms:created xsi:type="dcterms:W3CDTF">2024-11-10T01:29:06Z</dcterms:created>
  <dcterms:modified xsi:type="dcterms:W3CDTF">2024-11-10T02:16:10Z</dcterms:modified>
</cp:coreProperties>
</file>