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3"/>
    <p:restoredTop sz="94671"/>
  </p:normalViewPr>
  <p:slideViewPr>
    <p:cSldViewPr snapToGrid="0">
      <p:cViewPr>
        <p:scale>
          <a:sx n="157" d="100"/>
          <a:sy n="157" d="100"/>
        </p:scale>
        <p:origin x="-336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10B21-344F-43E9-AA83-D249F5976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09EB3C-32C2-4D49-9809-67AD7217E0F1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903281FD-A298-489D-A742-8B51E77813A3}" type="parTrans" cxnId="{C0AB30D1-669E-4138-B771-B477EA1C96E1}">
      <dgm:prSet/>
      <dgm:spPr/>
      <dgm:t>
        <a:bodyPr/>
        <a:lstStyle/>
        <a:p>
          <a:endParaRPr lang="en-US"/>
        </a:p>
      </dgm:t>
    </dgm:pt>
    <dgm:pt modelId="{9D45B386-9AC9-451E-994E-47C8311C211D}" type="sibTrans" cxnId="{C0AB30D1-669E-4138-B771-B477EA1C96E1}">
      <dgm:prSet/>
      <dgm:spPr/>
      <dgm:t>
        <a:bodyPr/>
        <a:lstStyle/>
        <a:p>
          <a:endParaRPr lang="en-US"/>
        </a:p>
      </dgm:t>
    </dgm:pt>
    <dgm:pt modelId="{3F7CE64E-2845-4B03-BE61-1FC90B20CEA9}">
      <dgm:prSet/>
      <dgm:spPr/>
      <dgm:t>
        <a:bodyPr/>
        <a:lstStyle/>
        <a:p>
          <a:r>
            <a:rPr lang="en-US"/>
            <a:t>• Overview of the media streaming revolution and its impact on traditional media consumption.</a:t>
          </a:r>
        </a:p>
      </dgm:t>
    </dgm:pt>
    <dgm:pt modelId="{DC4798AD-F415-45C3-8E12-64CE79D70D8B}" type="parTrans" cxnId="{6C72352E-BB16-4A37-85DF-49944DB1E66C}">
      <dgm:prSet/>
      <dgm:spPr/>
      <dgm:t>
        <a:bodyPr/>
        <a:lstStyle/>
        <a:p>
          <a:endParaRPr lang="en-US"/>
        </a:p>
      </dgm:t>
    </dgm:pt>
    <dgm:pt modelId="{42572211-B16E-492D-8380-2E6E252F14D2}" type="sibTrans" cxnId="{6C72352E-BB16-4A37-85DF-49944DB1E66C}">
      <dgm:prSet/>
      <dgm:spPr/>
      <dgm:t>
        <a:bodyPr/>
        <a:lstStyle/>
        <a:p>
          <a:endParaRPr lang="en-US"/>
        </a:p>
      </dgm:t>
    </dgm:pt>
    <dgm:pt modelId="{E6CC248D-93ED-42E6-80E8-15B428E38AA5}">
      <dgm:prSet/>
      <dgm:spPr/>
      <dgm:t>
        <a:bodyPr/>
        <a:lstStyle/>
        <a:p>
          <a:r>
            <a:rPr lang="en-US"/>
            <a:t>• Mention the datasets used (Netflix, IMDb, subscription price history) and the scope of the analysis.</a:t>
          </a:r>
        </a:p>
      </dgm:t>
    </dgm:pt>
    <dgm:pt modelId="{DE97D109-9EA1-45AD-85A1-742E1F3F2E14}" type="parTrans" cxnId="{095D5F71-FE63-4F1F-8756-A64935E4FCAF}">
      <dgm:prSet/>
      <dgm:spPr/>
      <dgm:t>
        <a:bodyPr/>
        <a:lstStyle/>
        <a:p>
          <a:endParaRPr lang="en-US"/>
        </a:p>
      </dgm:t>
    </dgm:pt>
    <dgm:pt modelId="{FB864A27-120F-4673-89CB-C49C63707727}" type="sibTrans" cxnId="{095D5F71-FE63-4F1F-8756-A64935E4FCAF}">
      <dgm:prSet/>
      <dgm:spPr/>
      <dgm:t>
        <a:bodyPr/>
        <a:lstStyle/>
        <a:p>
          <a:endParaRPr lang="en-US"/>
        </a:p>
      </dgm:t>
    </dgm:pt>
    <dgm:pt modelId="{DAF2E21E-6A5F-4962-9DD5-F9AD49E91ECA}" type="pres">
      <dgm:prSet presAssocID="{FA710B21-344F-43E9-AA83-D249F5976F8E}" presName="root" presStyleCnt="0">
        <dgm:presLayoutVars>
          <dgm:dir/>
          <dgm:resizeHandles val="exact"/>
        </dgm:presLayoutVars>
      </dgm:prSet>
      <dgm:spPr/>
    </dgm:pt>
    <dgm:pt modelId="{39655C2D-BD82-40DE-816F-5EB109F2CF4F}" type="pres">
      <dgm:prSet presAssocID="{D609EB3C-32C2-4D49-9809-67AD7217E0F1}" presName="compNode" presStyleCnt="0"/>
      <dgm:spPr/>
    </dgm:pt>
    <dgm:pt modelId="{EA23EAF4-C6AA-4B86-8AF4-4E3D9850A7FB}" type="pres">
      <dgm:prSet presAssocID="{D609EB3C-32C2-4D49-9809-67AD7217E0F1}" presName="bgRect" presStyleLbl="bgShp" presStyleIdx="0" presStyleCnt="3"/>
      <dgm:spPr/>
    </dgm:pt>
    <dgm:pt modelId="{5933504C-D459-4041-B987-9CB6DD2FB747}" type="pres">
      <dgm:prSet presAssocID="{D609EB3C-32C2-4D49-9809-67AD7217E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5FF14F9-3867-4BFE-A16A-B1D07C660A71}" type="pres">
      <dgm:prSet presAssocID="{D609EB3C-32C2-4D49-9809-67AD7217E0F1}" presName="spaceRect" presStyleCnt="0"/>
      <dgm:spPr/>
    </dgm:pt>
    <dgm:pt modelId="{2078AF5A-81C4-46F0-A888-43E5D6B3D011}" type="pres">
      <dgm:prSet presAssocID="{D609EB3C-32C2-4D49-9809-67AD7217E0F1}" presName="parTx" presStyleLbl="revTx" presStyleIdx="0" presStyleCnt="3">
        <dgm:presLayoutVars>
          <dgm:chMax val="0"/>
          <dgm:chPref val="0"/>
        </dgm:presLayoutVars>
      </dgm:prSet>
      <dgm:spPr/>
    </dgm:pt>
    <dgm:pt modelId="{BCEF2273-2AE6-4280-803F-451D9B353682}" type="pres">
      <dgm:prSet presAssocID="{9D45B386-9AC9-451E-994E-47C8311C211D}" presName="sibTrans" presStyleCnt="0"/>
      <dgm:spPr/>
    </dgm:pt>
    <dgm:pt modelId="{B925D26F-7818-43B1-89EC-182425E4EE7E}" type="pres">
      <dgm:prSet presAssocID="{3F7CE64E-2845-4B03-BE61-1FC90B20CEA9}" presName="compNode" presStyleCnt="0"/>
      <dgm:spPr/>
    </dgm:pt>
    <dgm:pt modelId="{3EA1797B-CA16-4E4C-9C28-EB1E5512EA63}" type="pres">
      <dgm:prSet presAssocID="{3F7CE64E-2845-4B03-BE61-1FC90B20CEA9}" presName="bgRect" presStyleLbl="bgShp" presStyleIdx="1" presStyleCnt="3"/>
      <dgm:spPr/>
    </dgm:pt>
    <dgm:pt modelId="{99F9A58E-282E-41AF-BE65-6E7A732754EE}" type="pres">
      <dgm:prSet presAssocID="{3F7CE64E-2845-4B03-BE61-1FC90B20C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10A382F-4B40-483F-8283-FDEF41CE7270}" type="pres">
      <dgm:prSet presAssocID="{3F7CE64E-2845-4B03-BE61-1FC90B20CEA9}" presName="spaceRect" presStyleCnt="0"/>
      <dgm:spPr/>
    </dgm:pt>
    <dgm:pt modelId="{70EF3CE8-0E9E-43F2-A6AF-AB4856D302EA}" type="pres">
      <dgm:prSet presAssocID="{3F7CE64E-2845-4B03-BE61-1FC90B20CEA9}" presName="parTx" presStyleLbl="revTx" presStyleIdx="1" presStyleCnt="3">
        <dgm:presLayoutVars>
          <dgm:chMax val="0"/>
          <dgm:chPref val="0"/>
        </dgm:presLayoutVars>
      </dgm:prSet>
      <dgm:spPr/>
    </dgm:pt>
    <dgm:pt modelId="{08482F09-9F93-4792-AA86-DA30B43A22B2}" type="pres">
      <dgm:prSet presAssocID="{42572211-B16E-492D-8380-2E6E252F14D2}" presName="sibTrans" presStyleCnt="0"/>
      <dgm:spPr/>
    </dgm:pt>
    <dgm:pt modelId="{7FCC0492-BC10-4C6F-B65F-8B25B84CEF78}" type="pres">
      <dgm:prSet presAssocID="{E6CC248D-93ED-42E6-80E8-15B428E38AA5}" presName="compNode" presStyleCnt="0"/>
      <dgm:spPr/>
    </dgm:pt>
    <dgm:pt modelId="{3B64127B-77E3-4A4F-AE21-4C2D8FD565E3}" type="pres">
      <dgm:prSet presAssocID="{E6CC248D-93ED-42E6-80E8-15B428E38AA5}" presName="bgRect" presStyleLbl="bgShp" presStyleIdx="2" presStyleCnt="3"/>
      <dgm:spPr/>
    </dgm:pt>
    <dgm:pt modelId="{1E7BDD5C-4CC9-4694-99BD-D3D95E530A34}" type="pres">
      <dgm:prSet presAssocID="{E6CC248D-93ED-42E6-80E8-15B428E38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4F994C5-5AFE-489B-B759-36F2E59ED578}" type="pres">
      <dgm:prSet presAssocID="{E6CC248D-93ED-42E6-80E8-15B428E38AA5}" presName="spaceRect" presStyleCnt="0"/>
      <dgm:spPr/>
    </dgm:pt>
    <dgm:pt modelId="{534AFC2F-3D8D-413B-AA93-1E792971E265}" type="pres">
      <dgm:prSet presAssocID="{E6CC248D-93ED-42E6-80E8-15B428E38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2352E-BB16-4A37-85DF-49944DB1E66C}" srcId="{FA710B21-344F-43E9-AA83-D249F5976F8E}" destId="{3F7CE64E-2845-4B03-BE61-1FC90B20CEA9}" srcOrd="1" destOrd="0" parTransId="{DC4798AD-F415-45C3-8E12-64CE79D70D8B}" sibTransId="{42572211-B16E-492D-8380-2E6E252F14D2}"/>
    <dgm:cxn modelId="{D434AB3D-9F17-4437-900C-10F63F1C6683}" type="presOf" srcId="{FA710B21-344F-43E9-AA83-D249F5976F8E}" destId="{DAF2E21E-6A5F-4962-9DD5-F9AD49E91ECA}" srcOrd="0" destOrd="0" presId="urn:microsoft.com/office/officeart/2018/2/layout/IconVerticalSolidList"/>
    <dgm:cxn modelId="{D282433E-8A4C-47A0-92F3-16F632AB4D80}" type="presOf" srcId="{E6CC248D-93ED-42E6-80E8-15B428E38AA5}" destId="{534AFC2F-3D8D-413B-AA93-1E792971E265}" srcOrd="0" destOrd="0" presId="urn:microsoft.com/office/officeart/2018/2/layout/IconVerticalSolidList"/>
    <dgm:cxn modelId="{2ABCD366-4367-4108-9F87-62BB12A893CD}" type="presOf" srcId="{3F7CE64E-2845-4B03-BE61-1FC90B20CEA9}" destId="{70EF3CE8-0E9E-43F2-A6AF-AB4856D302EA}" srcOrd="0" destOrd="0" presId="urn:microsoft.com/office/officeart/2018/2/layout/IconVerticalSolidList"/>
    <dgm:cxn modelId="{095D5F71-FE63-4F1F-8756-A64935E4FCAF}" srcId="{FA710B21-344F-43E9-AA83-D249F5976F8E}" destId="{E6CC248D-93ED-42E6-80E8-15B428E38AA5}" srcOrd="2" destOrd="0" parTransId="{DE97D109-9EA1-45AD-85A1-742E1F3F2E14}" sibTransId="{FB864A27-120F-4673-89CB-C49C63707727}"/>
    <dgm:cxn modelId="{C0AB30D1-669E-4138-B771-B477EA1C96E1}" srcId="{FA710B21-344F-43E9-AA83-D249F5976F8E}" destId="{D609EB3C-32C2-4D49-9809-67AD7217E0F1}" srcOrd="0" destOrd="0" parTransId="{903281FD-A298-489D-A742-8B51E77813A3}" sibTransId="{9D45B386-9AC9-451E-994E-47C8311C211D}"/>
    <dgm:cxn modelId="{5C8626E7-7F53-4A91-9419-694A448358A3}" type="presOf" srcId="{D609EB3C-32C2-4D49-9809-67AD7217E0F1}" destId="{2078AF5A-81C4-46F0-A888-43E5D6B3D011}" srcOrd="0" destOrd="0" presId="urn:microsoft.com/office/officeart/2018/2/layout/IconVerticalSolidList"/>
    <dgm:cxn modelId="{5FFA02CB-3CDF-440A-9A24-60035E0D29F3}" type="presParOf" srcId="{DAF2E21E-6A5F-4962-9DD5-F9AD49E91ECA}" destId="{39655C2D-BD82-40DE-816F-5EB109F2CF4F}" srcOrd="0" destOrd="0" presId="urn:microsoft.com/office/officeart/2018/2/layout/IconVerticalSolidList"/>
    <dgm:cxn modelId="{23081828-6F24-406B-87C1-CC75F70F2BA8}" type="presParOf" srcId="{39655C2D-BD82-40DE-816F-5EB109F2CF4F}" destId="{EA23EAF4-C6AA-4B86-8AF4-4E3D9850A7FB}" srcOrd="0" destOrd="0" presId="urn:microsoft.com/office/officeart/2018/2/layout/IconVerticalSolidList"/>
    <dgm:cxn modelId="{0F426E56-FA56-4B0F-B425-708E6C5357C5}" type="presParOf" srcId="{39655C2D-BD82-40DE-816F-5EB109F2CF4F}" destId="{5933504C-D459-4041-B987-9CB6DD2FB747}" srcOrd="1" destOrd="0" presId="urn:microsoft.com/office/officeart/2018/2/layout/IconVerticalSolidList"/>
    <dgm:cxn modelId="{3C54B357-E193-4260-B566-E3939ADF57AF}" type="presParOf" srcId="{39655C2D-BD82-40DE-816F-5EB109F2CF4F}" destId="{95FF14F9-3867-4BFE-A16A-B1D07C660A71}" srcOrd="2" destOrd="0" presId="urn:microsoft.com/office/officeart/2018/2/layout/IconVerticalSolidList"/>
    <dgm:cxn modelId="{C0F09524-8686-424D-B656-124C86FA4621}" type="presParOf" srcId="{39655C2D-BD82-40DE-816F-5EB109F2CF4F}" destId="{2078AF5A-81C4-46F0-A888-43E5D6B3D011}" srcOrd="3" destOrd="0" presId="urn:microsoft.com/office/officeart/2018/2/layout/IconVerticalSolidList"/>
    <dgm:cxn modelId="{F0CAAB1F-6236-4213-B20D-E14B5DC43E4F}" type="presParOf" srcId="{DAF2E21E-6A5F-4962-9DD5-F9AD49E91ECA}" destId="{BCEF2273-2AE6-4280-803F-451D9B353682}" srcOrd="1" destOrd="0" presId="urn:microsoft.com/office/officeart/2018/2/layout/IconVerticalSolidList"/>
    <dgm:cxn modelId="{6A5F6673-9CFE-4E1F-9936-E1EAE27ACB88}" type="presParOf" srcId="{DAF2E21E-6A5F-4962-9DD5-F9AD49E91ECA}" destId="{B925D26F-7818-43B1-89EC-182425E4EE7E}" srcOrd="2" destOrd="0" presId="urn:microsoft.com/office/officeart/2018/2/layout/IconVerticalSolidList"/>
    <dgm:cxn modelId="{68C9E00F-0F2F-4534-B5C8-506E5D1FAC91}" type="presParOf" srcId="{B925D26F-7818-43B1-89EC-182425E4EE7E}" destId="{3EA1797B-CA16-4E4C-9C28-EB1E5512EA63}" srcOrd="0" destOrd="0" presId="urn:microsoft.com/office/officeart/2018/2/layout/IconVerticalSolidList"/>
    <dgm:cxn modelId="{9F5034F2-8FED-4DE1-890E-BDDECB37A279}" type="presParOf" srcId="{B925D26F-7818-43B1-89EC-182425E4EE7E}" destId="{99F9A58E-282E-41AF-BE65-6E7A732754EE}" srcOrd="1" destOrd="0" presId="urn:microsoft.com/office/officeart/2018/2/layout/IconVerticalSolidList"/>
    <dgm:cxn modelId="{43E30479-C494-4EEA-B47F-B0FEBE3B5D9F}" type="presParOf" srcId="{B925D26F-7818-43B1-89EC-182425E4EE7E}" destId="{D10A382F-4B40-483F-8283-FDEF41CE7270}" srcOrd="2" destOrd="0" presId="urn:microsoft.com/office/officeart/2018/2/layout/IconVerticalSolidList"/>
    <dgm:cxn modelId="{7C16C2A4-47F8-4787-8545-3CBCBA5096FB}" type="presParOf" srcId="{B925D26F-7818-43B1-89EC-182425E4EE7E}" destId="{70EF3CE8-0E9E-43F2-A6AF-AB4856D302EA}" srcOrd="3" destOrd="0" presId="urn:microsoft.com/office/officeart/2018/2/layout/IconVerticalSolidList"/>
    <dgm:cxn modelId="{1EC32829-9909-4E21-A2B6-4C26A9610885}" type="presParOf" srcId="{DAF2E21E-6A5F-4962-9DD5-F9AD49E91ECA}" destId="{08482F09-9F93-4792-AA86-DA30B43A22B2}" srcOrd="3" destOrd="0" presId="urn:microsoft.com/office/officeart/2018/2/layout/IconVerticalSolidList"/>
    <dgm:cxn modelId="{CCD9DF2B-B175-44E8-A80E-C51D94653379}" type="presParOf" srcId="{DAF2E21E-6A5F-4962-9DD5-F9AD49E91ECA}" destId="{7FCC0492-BC10-4C6F-B65F-8B25B84CEF78}" srcOrd="4" destOrd="0" presId="urn:microsoft.com/office/officeart/2018/2/layout/IconVerticalSolidList"/>
    <dgm:cxn modelId="{8B8403B6-0189-4254-8D07-5EC85A289CB1}" type="presParOf" srcId="{7FCC0492-BC10-4C6F-B65F-8B25B84CEF78}" destId="{3B64127B-77E3-4A4F-AE21-4C2D8FD565E3}" srcOrd="0" destOrd="0" presId="urn:microsoft.com/office/officeart/2018/2/layout/IconVerticalSolidList"/>
    <dgm:cxn modelId="{8DE9E707-24CA-4CC7-AB7E-1242461B4E38}" type="presParOf" srcId="{7FCC0492-BC10-4C6F-B65F-8B25B84CEF78}" destId="{1E7BDD5C-4CC9-4694-99BD-D3D95E530A34}" srcOrd="1" destOrd="0" presId="urn:microsoft.com/office/officeart/2018/2/layout/IconVerticalSolidList"/>
    <dgm:cxn modelId="{AD259814-87EC-4B96-9809-9483D34E91AC}" type="presParOf" srcId="{7FCC0492-BC10-4C6F-B65F-8B25B84CEF78}" destId="{44F994C5-5AFE-489B-B759-36F2E59ED578}" srcOrd="2" destOrd="0" presId="urn:microsoft.com/office/officeart/2018/2/layout/IconVerticalSolidList"/>
    <dgm:cxn modelId="{629AE4E9-5D87-42CD-9788-763028408780}" type="presParOf" srcId="{7FCC0492-BC10-4C6F-B65F-8B25B84CEF78}" destId="{534AFC2F-3D8D-413B-AA93-1E792971E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3733A-83DD-4DD2-BD6C-D98B783026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9310E-2DD4-42C5-991D-FDA4ED1656FB}">
      <dgm:prSet/>
      <dgm:spPr/>
      <dgm:t>
        <a:bodyPr/>
        <a:lstStyle/>
        <a:p>
          <a:r>
            <a:rPr lang="en-US" b="1" dirty="0"/>
            <a:t>Radio Era (1920s - 1950s)</a:t>
          </a:r>
          <a:endParaRPr lang="en-US" dirty="0"/>
        </a:p>
      </dgm:t>
    </dgm:pt>
    <dgm:pt modelId="{8D8AB809-2597-45D3-AF1D-F0E05F2672F0}" type="parTrans" cxnId="{00DF86BD-3412-47C2-9DA2-BA9DDA674096}">
      <dgm:prSet/>
      <dgm:spPr/>
      <dgm:t>
        <a:bodyPr/>
        <a:lstStyle/>
        <a:p>
          <a:endParaRPr lang="en-US"/>
        </a:p>
      </dgm:t>
    </dgm:pt>
    <dgm:pt modelId="{D074DF6E-4398-46A7-98F7-D8C5060A9CF7}" type="sibTrans" cxnId="{00DF86BD-3412-47C2-9DA2-BA9DDA674096}">
      <dgm:prSet/>
      <dgm:spPr/>
      <dgm:t>
        <a:bodyPr/>
        <a:lstStyle/>
        <a:p>
          <a:endParaRPr lang="en-US"/>
        </a:p>
      </dgm:t>
    </dgm:pt>
    <dgm:pt modelId="{9F5731E8-A61C-44AE-A704-4DF392D67DE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1920s</a:t>
          </a:r>
          <a:r>
            <a:rPr lang="en-US" dirty="0"/>
            <a:t>: The first commercial radio stations began broadcasting in the early 1920s, with KDKA in Pittsburgh being one of the first.</a:t>
          </a:r>
        </a:p>
      </dgm:t>
    </dgm:pt>
    <dgm:pt modelId="{5F76DB21-9695-4487-A368-B9AFA29716B8}" type="parTrans" cxnId="{833AB4B3-4F89-403B-9D1A-85BB37A87442}">
      <dgm:prSet/>
      <dgm:spPr/>
      <dgm:t>
        <a:bodyPr/>
        <a:lstStyle/>
        <a:p>
          <a:endParaRPr lang="en-US"/>
        </a:p>
      </dgm:t>
    </dgm:pt>
    <dgm:pt modelId="{E6310EEA-E288-4706-8C19-EA7EF9D7E76F}" type="sibTrans" cxnId="{833AB4B3-4F89-403B-9D1A-85BB37A87442}">
      <dgm:prSet/>
      <dgm:spPr/>
      <dgm:t>
        <a:bodyPr/>
        <a:lstStyle/>
        <a:p>
          <a:endParaRPr lang="en-US"/>
        </a:p>
      </dgm:t>
    </dgm:pt>
    <dgm:pt modelId="{7E4E7622-1ADF-4C2A-AD09-EA3CC138B73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1930s - 1940s</a:t>
          </a:r>
          <a:r>
            <a:rPr lang="en-US" dirty="0"/>
            <a:t>: Radio became the dominant form of media, providing news, music, and serialized dramas. Families would gather around the radio in the evenings.</a:t>
          </a:r>
        </a:p>
      </dgm:t>
    </dgm:pt>
    <dgm:pt modelId="{DDC207A5-03FE-46A3-AF81-5DEBA0CACBBE}" type="parTrans" cxnId="{E0C5971D-C724-4A8C-BA8E-8B713FF414EC}">
      <dgm:prSet/>
      <dgm:spPr/>
      <dgm:t>
        <a:bodyPr/>
        <a:lstStyle/>
        <a:p>
          <a:endParaRPr lang="en-US"/>
        </a:p>
      </dgm:t>
    </dgm:pt>
    <dgm:pt modelId="{4A53BC1B-82B9-46EC-AA11-389520D52C49}" type="sibTrans" cxnId="{E0C5971D-C724-4A8C-BA8E-8B713FF414EC}">
      <dgm:prSet/>
      <dgm:spPr/>
      <dgm:t>
        <a:bodyPr/>
        <a:lstStyle/>
        <a:p>
          <a:endParaRPr lang="en-US"/>
        </a:p>
      </dgm:t>
    </dgm:pt>
    <dgm:pt modelId="{57F3656F-7F2E-43CE-BD26-955D32A1AF1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By the late 1930s, approximately </a:t>
          </a:r>
          <a:r>
            <a:rPr lang="en-US" b="1" dirty="0"/>
            <a:t>80% of American households</a:t>
          </a:r>
          <a:r>
            <a:rPr lang="en-US" dirty="0"/>
            <a:t> owned a radio.</a:t>
          </a:r>
        </a:p>
      </dgm:t>
    </dgm:pt>
    <dgm:pt modelId="{E78348FC-0375-4B97-8739-3324B2889627}" type="parTrans" cxnId="{8C28F563-238E-4BB3-B82C-984495E1C4E9}">
      <dgm:prSet/>
      <dgm:spPr/>
      <dgm:t>
        <a:bodyPr/>
        <a:lstStyle/>
        <a:p>
          <a:endParaRPr lang="en-US"/>
        </a:p>
      </dgm:t>
    </dgm:pt>
    <dgm:pt modelId="{EFD1D669-1D27-400E-88BA-96A889D32536}" type="sibTrans" cxnId="{8C28F563-238E-4BB3-B82C-984495E1C4E9}">
      <dgm:prSet/>
      <dgm:spPr/>
      <dgm:t>
        <a:bodyPr/>
        <a:lstStyle/>
        <a:p>
          <a:endParaRPr lang="en-US"/>
        </a:p>
      </dgm:t>
    </dgm:pt>
    <dgm:pt modelId="{821455EC-72F2-4C8A-94DD-13C7A5F785CF}">
      <dgm:prSet/>
      <dgm:spPr/>
      <dgm:t>
        <a:bodyPr/>
        <a:lstStyle/>
        <a:p>
          <a:r>
            <a:rPr lang="en-US" b="1" dirty="0"/>
            <a:t>Television Era (1950s - 1990s)</a:t>
          </a:r>
          <a:endParaRPr lang="en-US" dirty="0"/>
        </a:p>
      </dgm:t>
    </dgm:pt>
    <dgm:pt modelId="{3A178503-C3A3-4D5B-9FD5-D159D4548188}" type="parTrans" cxnId="{894C74CA-A171-469F-B955-E7C6F8389270}">
      <dgm:prSet/>
      <dgm:spPr/>
      <dgm:t>
        <a:bodyPr/>
        <a:lstStyle/>
        <a:p>
          <a:endParaRPr lang="en-US"/>
        </a:p>
      </dgm:t>
    </dgm:pt>
    <dgm:pt modelId="{0782595A-1901-4FD5-9275-956BD576CA2C}" type="sibTrans" cxnId="{894C74CA-A171-469F-B955-E7C6F8389270}">
      <dgm:prSet/>
      <dgm:spPr/>
      <dgm:t>
        <a:bodyPr/>
        <a:lstStyle/>
        <a:p>
          <a:endParaRPr lang="en-US"/>
        </a:p>
      </dgm:t>
    </dgm:pt>
    <dgm:pt modelId="{8B5AF63A-C19F-4184-8354-C3C7D3E07F9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1960s - 1970s</a:t>
          </a:r>
          <a:r>
            <a:rPr lang="en-US" dirty="0"/>
            <a:t>: Color TV was introduced, and network television became a staple in households.</a:t>
          </a:r>
        </a:p>
      </dgm:t>
    </dgm:pt>
    <dgm:pt modelId="{142EC368-99FB-40BB-916B-6DCDF7E6F804}" type="parTrans" cxnId="{1B94D2DE-35F1-4FBA-A047-AC001057CE3D}">
      <dgm:prSet/>
      <dgm:spPr/>
      <dgm:t>
        <a:bodyPr/>
        <a:lstStyle/>
        <a:p>
          <a:endParaRPr lang="en-US"/>
        </a:p>
      </dgm:t>
    </dgm:pt>
    <dgm:pt modelId="{7BE7CB15-6164-4461-801A-657205349C25}" type="sibTrans" cxnId="{1B94D2DE-35F1-4FBA-A047-AC001057CE3D}">
      <dgm:prSet/>
      <dgm:spPr/>
      <dgm:t>
        <a:bodyPr/>
        <a:lstStyle/>
        <a:p>
          <a:endParaRPr lang="en-US"/>
        </a:p>
      </dgm:t>
    </dgm:pt>
    <dgm:pt modelId="{60F4C01A-7882-4EAD-AD07-D3C89B8A599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1980s - 1990s</a:t>
          </a:r>
          <a:r>
            <a:rPr lang="en-US" dirty="0"/>
            <a:t>: Cable TV introduced a wider variety of channels, including news, sports, and movie channels.</a:t>
          </a:r>
        </a:p>
      </dgm:t>
    </dgm:pt>
    <dgm:pt modelId="{EDDC0B4E-4C9E-48B1-B660-D5A3837466E1}" type="parTrans" cxnId="{A784E159-4EB6-4C9D-926B-FA25F849F2A6}">
      <dgm:prSet/>
      <dgm:spPr/>
      <dgm:t>
        <a:bodyPr/>
        <a:lstStyle/>
        <a:p>
          <a:endParaRPr lang="en-US"/>
        </a:p>
      </dgm:t>
    </dgm:pt>
    <dgm:pt modelId="{A48F359B-C213-421A-8B0C-61BB8BA97A57}" type="sibTrans" cxnId="{A784E159-4EB6-4C9D-926B-FA25F849F2A6}">
      <dgm:prSet/>
      <dgm:spPr/>
      <dgm:t>
        <a:bodyPr/>
        <a:lstStyle/>
        <a:p>
          <a:endParaRPr lang="en-US"/>
        </a:p>
      </dgm:t>
    </dgm:pt>
    <dgm:pt modelId="{C9567D22-F461-4C98-8CDA-2BE5E2079469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In 1960, the first televised presidential debate between John F. Kennedy and Richard Nixon drew over </a:t>
          </a:r>
          <a:r>
            <a:rPr lang="en-US" b="1" dirty="0"/>
            <a:t>70 million viewers</a:t>
          </a:r>
          <a:r>
            <a:rPr lang="en-US" dirty="0"/>
            <a:t>.</a:t>
          </a:r>
        </a:p>
      </dgm:t>
    </dgm:pt>
    <dgm:pt modelId="{45931B34-2A5B-4F76-9FBF-4CFE1202AB3D}" type="parTrans" cxnId="{8F203D0E-30C7-438F-A3B3-BE8642BFCF86}">
      <dgm:prSet/>
      <dgm:spPr/>
      <dgm:t>
        <a:bodyPr/>
        <a:lstStyle/>
        <a:p>
          <a:endParaRPr lang="en-US"/>
        </a:p>
      </dgm:t>
    </dgm:pt>
    <dgm:pt modelId="{684099AF-4ECE-4F2A-BBFF-B0988B59603F}" type="sibTrans" cxnId="{8F203D0E-30C7-438F-A3B3-BE8642BFCF86}">
      <dgm:prSet/>
      <dgm:spPr/>
      <dgm:t>
        <a:bodyPr/>
        <a:lstStyle/>
        <a:p>
          <a:endParaRPr lang="en-US"/>
        </a:p>
      </dgm:t>
    </dgm:pt>
    <dgm:pt modelId="{D2D11B9B-AE13-4DB8-BB6E-A2F607615773}">
      <dgm:prSet/>
      <dgm:spPr/>
      <dgm:t>
        <a:bodyPr/>
        <a:lstStyle/>
        <a:p>
          <a:r>
            <a:rPr lang="en-US" b="1"/>
            <a:t>Digital Media and DVDs (2000s)</a:t>
          </a:r>
          <a:endParaRPr lang="en-US"/>
        </a:p>
      </dgm:t>
    </dgm:pt>
    <dgm:pt modelId="{84DA2F93-2308-48E5-990B-44FACCC42402}" type="parTrans" cxnId="{9218F805-9EF5-4BB4-935E-8E8A31E2EC45}">
      <dgm:prSet/>
      <dgm:spPr/>
      <dgm:t>
        <a:bodyPr/>
        <a:lstStyle/>
        <a:p>
          <a:endParaRPr lang="en-US"/>
        </a:p>
      </dgm:t>
    </dgm:pt>
    <dgm:pt modelId="{7DE8B25B-F776-48C5-8518-5BE752EBE4E7}" type="sibTrans" cxnId="{9218F805-9EF5-4BB4-935E-8E8A31E2EC45}">
      <dgm:prSet/>
      <dgm:spPr/>
      <dgm:t>
        <a:bodyPr/>
        <a:lstStyle/>
        <a:p>
          <a:endParaRPr lang="en-US"/>
        </a:p>
      </dgm:t>
    </dgm:pt>
    <dgm:pt modelId="{D77F03F9-4F55-424A-BF47-3B27A658F64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2000s</a:t>
          </a:r>
          <a:r>
            <a:rPr lang="en-US" dirty="0"/>
            <a:t>: DVDs, DVRs, and digital downloads started to provide more options for viewers. The internet became a new platform for media consumption.</a:t>
          </a:r>
        </a:p>
      </dgm:t>
    </dgm:pt>
    <dgm:pt modelId="{00FDFD30-3A95-445D-88CC-4530DA13619F}" type="parTrans" cxnId="{FE92A949-02EB-446F-A768-F886DA845941}">
      <dgm:prSet/>
      <dgm:spPr/>
      <dgm:t>
        <a:bodyPr/>
        <a:lstStyle/>
        <a:p>
          <a:endParaRPr lang="en-US"/>
        </a:p>
      </dgm:t>
    </dgm:pt>
    <dgm:pt modelId="{42FB0964-4CB8-457A-B8FF-ED3155D5B9D5}" type="sibTrans" cxnId="{FE92A949-02EB-446F-A768-F886DA845941}">
      <dgm:prSet/>
      <dgm:spPr/>
      <dgm:t>
        <a:bodyPr/>
        <a:lstStyle/>
        <a:p>
          <a:endParaRPr lang="en-US"/>
        </a:p>
      </dgm:t>
    </dgm:pt>
    <dgm:pt modelId="{44D03EA6-5BD5-4C2A-AAB4-1F3931A22C4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2010s</a:t>
          </a:r>
          <a:r>
            <a:rPr lang="en-US" dirty="0"/>
            <a:t>: Streaming platforms like Netflix, Hulu, and Amazon Prime Video changed the landscape of media consumption, offering on-demand content.</a:t>
          </a:r>
        </a:p>
      </dgm:t>
    </dgm:pt>
    <dgm:pt modelId="{39E71C0F-98A6-42D1-8F0A-8FE1C30627F0}" type="parTrans" cxnId="{DE5AD0B1-01CC-41C0-8CC0-078A21EE8950}">
      <dgm:prSet/>
      <dgm:spPr/>
      <dgm:t>
        <a:bodyPr/>
        <a:lstStyle/>
        <a:p>
          <a:endParaRPr lang="en-US"/>
        </a:p>
      </dgm:t>
    </dgm:pt>
    <dgm:pt modelId="{033AABF2-1155-4969-89D1-E7DD8A586D04}" type="sibTrans" cxnId="{DE5AD0B1-01CC-41C0-8CC0-078A21EE8950}">
      <dgm:prSet/>
      <dgm:spPr/>
      <dgm:t>
        <a:bodyPr/>
        <a:lstStyle/>
        <a:p>
          <a:endParaRPr lang="en-US"/>
        </a:p>
      </dgm:t>
    </dgm:pt>
    <dgm:pt modelId="{4983FF98-743C-4C39-8FA3-D769086C2A4D}">
      <dgm:prSet/>
      <dgm:spPr/>
      <dgm:t>
        <a:bodyPr/>
        <a:lstStyle/>
        <a:p>
          <a:r>
            <a:rPr lang="en-US"/>
            <a:t>• </a:t>
          </a:r>
          <a:r>
            <a:rPr lang="en-US" b="1"/>
            <a:t>2013</a:t>
          </a:r>
          <a:r>
            <a:rPr lang="en-US"/>
            <a:t>: Netflix released its first original series, </a:t>
          </a:r>
          <a:r>
            <a:rPr lang="en-US" i="1"/>
            <a:t>House of Cards</a:t>
          </a:r>
          <a:r>
            <a:rPr lang="en-US"/>
            <a:t>, marking the beginning of the “binge-watching” trend.</a:t>
          </a:r>
        </a:p>
      </dgm:t>
    </dgm:pt>
    <dgm:pt modelId="{A1990135-09AE-4DB2-8F1A-A841BB3ED6F3}" type="parTrans" cxnId="{67025D3C-800E-4283-A3FB-800845D279D7}">
      <dgm:prSet/>
      <dgm:spPr/>
      <dgm:t>
        <a:bodyPr/>
        <a:lstStyle/>
        <a:p>
          <a:endParaRPr lang="en-US"/>
        </a:p>
      </dgm:t>
    </dgm:pt>
    <dgm:pt modelId="{02815CB3-E647-48D6-B53E-EAA31AF0FF22}" type="sibTrans" cxnId="{67025D3C-800E-4283-A3FB-800845D279D7}">
      <dgm:prSet/>
      <dgm:spPr/>
      <dgm:t>
        <a:bodyPr/>
        <a:lstStyle/>
        <a:p>
          <a:endParaRPr lang="en-US"/>
        </a:p>
      </dgm:t>
    </dgm:pt>
    <dgm:pt modelId="{D964529D-4982-4D0F-8ABA-8EF5954FED7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2020s</a:t>
          </a:r>
          <a:r>
            <a:rPr lang="en-US" dirty="0"/>
            <a:t>: Streaming services dominate media consumption, with many people “cutting the cord” and canceling traditional cable TV subscriptions.</a:t>
          </a:r>
        </a:p>
      </dgm:t>
    </dgm:pt>
    <dgm:pt modelId="{6280DE27-468D-449A-989D-113B9D030961}" type="parTrans" cxnId="{489E0900-0516-48A3-B72C-5A555D669188}">
      <dgm:prSet/>
      <dgm:spPr/>
      <dgm:t>
        <a:bodyPr/>
        <a:lstStyle/>
        <a:p>
          <a:endParaRPr lang="en-US"/>
        </a:p>
      </dgm:t>
    </dgm:pt>
    <dgm:pt modelId="{BFC889D1-E1A1-439E-B41C-D7A942AB52B1}" type="sibTrans" cxnId="{489E0900-0516-48A3-B72C-5A555D669188}">
      <dgm:prSet/>
      <dgm:spPr/>
      <dgm:t>
        <a:bodyPr/>
        <a:lstStyle/>
        <a:p>
          <a:endParaRPr lang="en-US"/>
        </a:p>
      </dgm:t>
    </dgm:pt>
    <dgm:pt modelId="{9E9E7932-B9FB-4AB0-946D-82184F01E656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As of 2022, Netflix has over </a:t>
          </a:r>
          <a:r>
            <a:rPr lang="en-US" b="1"/>
            <a:t>230 million subscribers</a:t>
          </a:r>
          <a:r>
            <a:rPr lang="en-US"/>
            <a:t> worldwide.</a:t>
          </a:r>
        </a:p>
      </dgm:t>
    </dgm:pt>
    <dgm:pt modelId="{AE69B7A3-219D-40DA-94E4-59E0C273767B}" type="parTrans" cxnId="{9D56964E-1375-48CE-9938-BDFED202F7DA}">
      <dgm:prSet/>
      <dgm:spPr/>
      <dgm:t>
        <a:bodyPr/>
        <a:lstStyle/>
        <a:p>
          <a:endParaRPr lang="en-US"/>
        </a:p>
      </dgm:t>
    </dgm:pt>
    <dgm:pt modelId="{79F2F7C4-BF17-4AB1-9779-0AE54E89C124}" type="sibTrans" cxnId="{9D56964E-1375-48CE-9938-BDFED202F7DA}">
      <dgm:prSet/>
      <dgm:spPr/>
      <dgm:t>
        <a:bodyPr/>
        <a:lstStyle/>
        <a:p>
          <a:endParaRPr lang="en-US"/>
        </a:p>
      </dgm:t>
    </dgm:pt>
    <dgm:pt modelId="{02522FD9-BA20-48A4-BBAE-3AD0F5566AF1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By 2022, </a:t>
          </a:r>
          <a:r>
            <a:rPr lang="en-US" b="1"/>
            <a:t>over 70% of U.S. households</a:t>
          </a:r>
          <a:r>
            <a:rPr lang="en-US"/>
            <a:t> subscribed to at least one streaming service.</a:t>
          </a:r>
        </a:p>
      </dgm:t>
    </dgm:pt>
    <dgm:pt modelId="{C9ED520A-F510-45A9-BF62-960AFE24C99D}" type="parTrans" cxnId="{5BDB1D96-AFBD-4D30-B954-B2C81EA37903}">
      <dgm:prSet/>
      <dgm:spPr/>
      <dgm:t>
        <a:bodyPr/>
        <a:lstStyle/>
        <a:p>
          <a:endParaRPr lang="en-US"/>
        </a:p>
      </dgm:t>
    </dgm:pt>
    <dgm:pt modelId="{65C0FE55-B9A4-4875-8B9F-086599855F90}" type="sibTrans" cxnId="{5BDB1D96-AFBD-4D30-B954-B2C81EA37903}">
      <dgm:prSet/>
      <dgm:spPr/>
      <dgm:t>
        <a:bodyPr/>
        <a:lstStyle/>
        <a:p>
          <a:endParaRPr lang="en-US"/>
        </a:p>
      </dgm:t>
    </dgm:pt>
    <dgm:pt modelId="{DDD4532F-C903-6C4C-84EA-98550E42C7D0}">
      <dgm:prSet/>
      <dgm:spPr/>
      <dgm:t>
        <a:bodyPr/>
        <a:lstStyle/>
        <a:p>
          <a:r>
            <a:rPr lang="en-US" b="1" dirty="0"/>
            <a:t>Streaming Era (2010s - Present)</a:t>
          </a:r>
          <a:endParaRPr lang="en-US" dirty="0"/>
        </a:p>
      </dgm:t>
    </dgm:pt>
    <dgm:pt modelId="{B85FD335-E3B1-F744-A171-7ADFA03BCAB1}" type="parTrans" cxnId="{8F054B8A-60F2-FD40-8D07-C991D693EAA9}">
      <dgm:prSet/>
      <dgm:spPr/>
      <dgm:t>
        <a:bodyPr/>
        <a:lstStyle/>
        <a:p>
          <a:endParaRPr lang="en-US"/>
        </a:p>
      </dgm:t>
    </dgm:pt>
    <dgm:pt modelId="{F0A38421-C00A-1F4B-B30B-EBCB9AECE2ED}" type="sibTrans" cxnId="{8F054B8A-60F2-FD40-8D07-C991D693EAA9}">
      <dgm:prSet/>
      <dgm:spPr/>
      <dgm:t>
        <a:bodyPr/>
        <a:lstStyle/>
        <a:p>
          <a:endParaRPr lang="en-US"/>
        </a:p>
      </dgm:t>
    </dgm:pt>
    <dgm:pt modelId="{B0C2448F-B573-B146-AE85-6F0DDD05B131}" type="pres">
      <dgm:prSet presAssocID="{EA93733A-83DD-4DD2-BD6C-D98B78302686}" presName="diagram" presStyleCnt="0">
        <dgm:presLayoutVars>
          <dgm:dir/>
          <dgm:resizeHandles val="exact"/>
        </dgm:presLayoutVars>
      </dgm:prSet>
      <dgm:spPr/>
    </dgm:pt>
    <dgm:pt modelId="{DC23C531-4AE3-1846-83AE-C79C0697C552}" type="pres">
      <dgm:prSet presAssocID="{E559310E-2DD4-42C5-991D-FDA4ED1656FB}" presName="node" presStyleLbl="node1" presStyleIdx="0" presStyleCnt="16">
        <dgm:presLayoutVars>
          <dgm:bulletEnabled val="1"/>
        </dgm:presLayoutVars>
      </dgm:prSet>
      <dgm:spPr/>
    </dgm:pt>
    <dgm:pt modelId="{6B76F9A9-A523-0C42-AE18-1AAE83271235}" type="pres">
      <dgm:prSet presAssocID="{D074DF6E-4398-46A7-98F7-D8C5060A9CF7}" presName="sibTrans" presStyleCnt="0"/>
      <dgm:spPr/>
    </dgm:pt>
    <dgm:pt modelId="{52EDA79B-884B-DC4C-B719-A47A1118459F}" type="pres">
      <dgm:prSet presAssocID="{9F5731E8-A61C-44AE-A704-4DF392D67DE5}" presName="node" presStyleLbl="node1" presStyleIdx="1" presStyleCnt="16">
        <dgm:presLayoutVars>
          <dgm:bulletEnabled val="1"/>
        </dgm:presLayoutVars>
      </dgm:prSet>
      <dgm:spPr/>
    </dgm:pt>
    <dgm:pt modelId="{95BF8188-62E5-8E4A-BF36-BFAFA2E557F4}" type="pres">
      <dgm:prSet presAssocID="{E6310EEA-E288-4706-8C19-EA7EF9D7E76F}" presName="sibTrans" presStyleCnt="0"/>
      <dgm:spPr/>
    </dgm:pt>
    <dgm:pt modelId="{C033E68F-5ED4-FF4D-A4D2-FA4E5CE625AC}" type="pres">
      <dgm:prSet presAssocID="{7E4E7622-1ADF-4C2A-AD09-EA3CC138B73D}" presName="node" presStyleLbl="node1" presStyleIdx="2" presStyleCnt="16">
        <dgm:presLayoutVars>
          <dgm:bulletEnabled val="1"/>
        </dgm:presLayoutVars>
      </dgm:prSet>
      <dgm:spPr/>
    </dgm:pt>
    <dgm:pt modelId="{A683F1AC-9658-574F-96A9-E9544471967D}" type="pres">
      <dgm:prSet presAssocID="{4A53BC1B-82B9-46EC-AA11-389520D52C49}" presName="sibTrans" presStyleCnt="0"/>
      <dgm:spPr/>
    </dgm:pt>
    <dgm:pt modelId="{2A52FA11-B89F-8949-9238-964CE819C46A}" type="pres">
      <dgm:prSet presAssocID="{821455EC-72F2-4C8A-94DD-13C7A5F785CF}" presName="node" presStyleLbl="node1" presStyleIdx="3" presStyleCnt="16">
        <dgm:presLayoutVars>
          <dgm:bulletEnabled val="1"/>
        </dgm:presLayoutVars>
      </dgm:prSet>
      <dgm:spPr/>
    </dgm:pt>
    <dgm:pt modelId="{2358A40D-4EF7-1B44-B1F2-03BF7DAD5DE1}" type="pres">
      <dgm:prSet presAssocID="{0782595A-1901-4FD5-9275-956BD576CA2C}" presName="sibTrans" presStyleCnt="0"/>
      <dgm:spPr/>
    </dgm:pt>
    <dgm:pt modelId="{F2C505CC-1D8F-8F4A-85EA-0F3999747517}" type="pres">
      <dgm:prSet presAssocID="{8B5AF63A-C19F-4184-8354-C3C7D3E07F9F}" presName="node" presStyleLbl="node1" presStyleIdx="4" presStyleCnt="16">
        <dgm:presLayoutVars>
          <dgm:bulletEnabled val="1"/>
        </dgm:presLayoutVars>
      </dgm:prSet>
      <dgm:spPr/>
    </dgm:pt>
    <dgm:pt modelId="{5A91A5C0-D3B4-6A4C-BFE8-20FD302CA88A}" type="pres">
      <dgm:prSet presAssocID="{7BE7CB15-6164-4461-801A-657205349C25}" presName="sibTrans" presStyleCnt="0"/>
      <dgm:spPr/>
    </dgm:pt>
    <dgm:pt modelId="{4FF31559-76C3-3D49-8F4D-3FFCB411FD45}" type="pres">
      <dgm:prSet presAssocID="{60F4C01A-7882-4EAD-AD07-D3C89B8A5994}" presName="node" presStyleLbl="node1" presStyleIdx="5" presStyleCnt="16">
        <dgm:presLayoutVars>
          <dgm:bulletEnabled val="1"/>
        </dgm:presLayoutVars>
      </dgm:prSet>
      <dgm:spPr/>
    </dgm:pt>
    <dgm:pt modelId="{44C09EDB-8C07-7C41-B1CE-D9AFD73970EB}" type="pres">
      <dgm:prSet presAssocID="{A48F359B-C213-421A-8B0C-61BB8BA97A57}" presName="sibTrans" presStyleCnt="0"/>
      <dgm:spPr/>
    </dgm:pt>
    <dgm:pt modelId="{452A2D67-E94D-D94C-B202-6F0DF8567BB3}" type="pres">
      <dgm:prSet presAssocID="{C9567D22-F461-4C98-8CDA-2BE5E2079469}" presName="node" presStyleLbl="node1" presStyleIdx="6" presStyleCnt="16">
        <dgm:presLayoutVars>
          <dgm:bulletEnabled val="1"/>
        </dgm:presLayoutVars>
      </dgm:prSet>
      <dgm:spPr/>
    </dgm:pt>
    <dgm:pt modelId="{9B29D637-6507-9446-87D8-6459BAB00634}" type="pres">
      <dgm:prSet presAssocID="{684099AF-4ECE-4F2A-BBFF-B0988B59603F}" presName="sibTrans" presStyleCnt="0"/>
      <dgm:spPr/>
    </dgm:pt>
    <dgm:pt modelId="{A3586DBE-83D2-2946-AC0B-127C8E997037}" type="pres">
      <dgm:prSet presAssocID="{D2D11B9B-AE13-4DB8-BB6E-A2F607615773}" presName="node" presStyleLbl="node1" presStyleIdx="7" presStyleCnt="16">
        <dgm:presLayoutVars>
          <dgm:bulletEnabled val="1"/>
        </dgm:presLayoutVars>
      </dgm:prSet>
      <dgm:spPr/>
    </dgm:pt>
    <dgm:pt modelId="{15F60F19-4202-F845-BE16-F77E02506025}" type="pres">
      <dgm:prSet presAssocID="{7DE8B25B-F776-48C5-8518-5BE752EBE4E7}" presName="sibTrans" presStyleCnt="0"/>
      <dgm:spPr/>
    </dgm:pt>
    <dgm:pt modelId="{D80902CD-5595-144F-A6E2-2819B0587073}" type="pres">
      <dgm:prSet presAssocID="{D77F03F9-4F55-424A-BF47-3B27A658F645}" presName="node" presStyleLbl="node1" presStyleIdx="8" presStyleCnt="16">
        <dgm:presLayoutVars>
          <dgm:bulletEnabled val="1"/>
        </dgm:presLayoutVars>
      </dgm:prSet>
      <dgm:spPr/>
    </dgm:pt>
    <dgm:pt modelId="{53D104BE-4227-A842-BEA4-3D184D89184D}" type="pres">
      <dgm:prSet presAssocID="{42FB0964-4CB8-457A-B8FF-ED3155D5B9D5}" presName="sibTrans" presStyleCnt="0"/>
      <dgm:spPr/>
    </dgm:pt>
    <dgm:pt modelId="{68EB2F6A-5F21-AE45-88E5-BCD6A94476ED}" type="pres">
      <dgm:prSet presAssocID="{DDD4532F-C903-6C4C-84EA-98550E42C7D0}" presName="node" presStyleLbl="node1" presStyleIdx="9" presStyleCnt="16">
        <dgm:presLayoutVars>
          <dgm:bulletEnabled val="1"/>
        </dgm:presLayoutVars>
      </dgm:prSet>
      <dgm:spPr/>
    </dgm:pt>
    <dgm:pt modelId="{5F7745F8-E604-E54A-80DB-85BED36BCAAF}" type="pres">
      <dgm:prSet presAssocID="{F0A38421-C00A-1F4B-B30B-EBCB9AECE2ED}" presName="sibTrans" presStyleCnt="0"/>
      <dgm:spPr/>
    </dgm:pt>
    <dgm:pt modelId="{417E3BB0-6C77-4D40-819A-A48063E7C024}" type="pres">
      <dgm:prSet presAssocID="{4983FF98-743C-4C39-8FA3-D769086C2A4D}" presName="node" presStyleLbl="node1" presStyleIdx="10" presStyleCnt="16">
        <dgm:presLayoutVars>
          <dgm:bulletEnabled val="1"/>
        </dgm:presLayoutVars>
      </dgm:prSet>
      <dgm:spPr/>
    </dgm:pt>
    <dgm:pt modelId="{D1B557EB-FA37-CB4A-AB82-452521D08333}" type="pres">
      <dgm:prSet presAssocID="{02815CB3-E647-48D6-B53E-EAA31AF0FF22}" presName="sibTrans" presStyleCnt="0"/>
      <dgm:spPr/>
    </dgm:pt>
    <dgm:pt modelId="{6FF78FA0-77B0-C14B-B3CD-FFE6F517B62C}" type="pres">
      <dgm:prSet presAssocID="{44D03EA6-5BD5-4C2A-AAB4-1F3931A22C40}" presName="node" presStyleLbl="node1" presStyleIdx="11" presStyleCnt="16">
        <dgm:presLayoutVars>
          <dgm:bulletEnabled val="1"/>
        </dgm:presLayoutVars>
      </dgm:prSet>
      <dgm:spPr/>
    </dgm:pt>
    <dgm:pt modelId="{600AE71F-B66C-E94B-82C2-C1DD9D7456EA}" type="pres">
      <dgm:prSet presAssocID="{033AABF2-1155-4969-89D1-E7DD8A586D04}" presName="sibTrans" presStyleCnt="0"/>
      <dgm:spPr/>
    </dgm:pt>
    <dgm:pt modelId="{C7E44E63-F686-C24A-9519-00B5E9974EE7}" type="pres">
      <dgm:prSet presAssocID="{D964529D-4982-4D0F-8ABA-8EF5954FED75}" presName="node" presStyleLbl="node1" presStyleIdx="12" presStyleCnt="16">
        <dgm:presLayoutVars>
          <dgm:bulletEnabled val="1"/>
        </dgm:presLayoutVars>
      </dgm:prSet>
      <dgm:spPr/>
    </dgm:pt>
    <dgm:pt modelId="{050C7F6A-EF8D-654C-8CDA-4B963962D379}" type="pres">
      <dgm:prSet presAssocID="{BFC889D1-E1A1-439E-B41C-D7A942AB52B1}" presName="sibTrans" presStyleCnt="0"/>
      <dgm:spPr/>
    </dgm:pt>
    <dgm:pt modelId="{57CC71A2-D1D8-BD45-82DF-597EA17D2BA9}" type="pres">
      <dgm:prSet presAssocID="{57F3656F-7F2E-43CE-BD26-955D32A1AF14}" presName="node" presStyleLbl="node1" presStyleIdx="13" presStyleCnt="16">
        <dgm:presLayoutVars>
          <dgm:bulletEnabled val="1"/>
        </dgm:presLayoutVars>
      </dgm:prSet>
      <dgm:spPr/>
    </dgm:pt>
    <dgm:pt modelId="{ADEC2DC2-DCE5-5647-8876-83F5B6E18B3D}" type="pres">
      <dgm:prSet presAssocID="{EFD1D669-1D27-400E-88BA-96A889D32536}" presName="sibTrans" presStyleCnt="0"/>
      <dgm:spPr/>
    </dgm:pt>
    <dgm:pt modelId="{2DDC5F46-8E61-B944-A277-F486B5A7D95B}" type="pres">
      <dgm:prSet presAssocID="{9E9E7932-B9FB-4AB0-946D-82184F01E656}" presName="node" presStyleLbl="node1" presStyleIdx="14" presStyleCnt="16">
        <dgm:presLayoutVars>
          <dgm:bulletEnabled val="1"/>
        </dgm:presLayoutVars>
      </dgm:prSet>
      <dgm:spPr/>
    </dgm:pt>
    <dgm:pt modelId="{287305F1-E1EF-5A41-8348-1A62B1A6E1A8}" type="pres">
      <dgm:prSet presAssocID="{79F2F7C4-BF17-4AB1-9779-0AE54E89C124}" presName="sibTrans" presStyleCnt="0"/>
      <dgm:spPr/>
    </dgm:pt>
    <dgm:pt modelId="{7D685DEB-1D62-D14B-9CA3-0D4F9890581D}" type="pres">
      <dgm:prSet presAssocID="{02522FD9-BA20-48A4-BBAE-3AD0F5566AF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89E0900-0516-48A3-B72C-5A555D669188}" srcId="{EA93733A-83DD-4DD2-BD6C-D98B78302686}" destId="{D964529D-4982-4D0F-8ABA-8EF5954FED75}" srcOrd="12" destOrd="0" parTransId="{6280DE27-468D-449A-989D-113B9D030961}" sibTransId="{BFC889D1-E1A1-439E-B41C-D7A942AB52B1}"/>
    <dgm:cxn modelId="{59E6F205-4C65-A84E-A192-DF566BF29940}" type="presOf" srcId="{D2D11B9B-AE13-4DB8-BB6E-A2F607615773}" destId="{A3586DBE-83D2-2946-AC0B-127C8E997037}" srcOrd="0" destOrd="0" presId="urn:microsoft.com/office/officeart/2005/8/layout/default"/>
    <dgm:cxn modelId="{9218F805-9EF5-4BB4-935E-8E8A31E2EC45}" srcId="{EA93733A-83DD-4DD2-BD6C-D98B78302686}" destId="{D2D11B9B-AE13-4DB8-BB6E-A2F607615773}" srcOrd="7" destOrd="0" parTransId="{84DA2F93-2308-48E5-990B-44FACCC42402}" sibTransId="{7DE8B25B-F776-48C5-8518-5BE752EBE4E7}"/>
    <dgm:cxn modelId="{8F203D0E-30C7-438F-A3B3-BE8642BFCF86}" srcId="{EA93733A-83DD-4DD2-BD6C-D98B78302686}" destId="{C9567D22-F461-4C98-8CDA-2BE5E2079469}" srcOrd="6" destOrd="0" parTransId="{45931B34-2A5B-4F76-9FBF-4CFE1202AB3D}" sibTransId="{684099AF-4ECE-4F2A-BBFF-B0988B59603F}"/>
    <dgm:cxn modelId="{E0C5971D-C724-4A8C-BA8E-8B713FF414EC}" srcId="{EA93733A-83DD-4DD2-BD6C-D98B78302686}" destId="{7E4E7622-1ADF-4C2A-AD09-EA3CC138B73D}" srcOrd="2" destOrd="0" parTransId="{DDC207A5-03FE-46A3-AF81-5DEBA0CACBBE}" sibTransId="{4A53BC1B-82B9-46EC-AA11-389520D52C49}"/>
    <dgm:cxn modelId="{04BA4A2A-A7DC-8D4C-871E-20CCA5E82BD5}" type="presOf" srcId="{821455EC-72F2-4C8A-94DD-13C7A5F785CF}" destId="{2A52FA11-B89F-8949-9238-964CE819C46A}" srcOrd="0" destOrd="0" presId="urn:microsoft.com/office/officeart/2005/8/layout/default"/>
    <dgm:cxn modelId="{02DC303C-A38F-3C44-9B42-1ACD29B7DC88}" type="presOf" srcId="{8B5AF63A-C19F-4184-8354-C3C7D3E07F9F}" destId="{F2C505CC-1D8F-8F4A-85EA-0F3999747517}" srcOrd="0" destOrd="0" presId="urn:microsoft.com/office/officeart/2005/8/layout/default"/>
    <dgm:cxn modelId="{67025D3C-800E-4283-A3FB-800845D279D7}" srcId="{EA93733A-83DD-4DD2-BD6C-D98B78302686}" destId="{4983FF98-743C-4C39-8FA3-D769086C2A4D}" srcOrd="10" destOrd="0" parTransId="{A1990135-09AE-4DB2-8F1A-A841BB3ED6F3}" sibTransId="{02815CB3-E647-48D6-B53E-EAA31AF0FF22}"/>
    <dgm:cxn modelId="{EC79AC40-3AA3-BB45-A2FC-624C75AD60DA}" type="presOf" srcId="{C9567D22-F461-4C98-8CDA-2BE5E2079469}" destId="{452A2D67-E94D-D94C-B202-6F0DF8567BB3}" srcOrd="0" destOrd="0" presId="urn:microsoft.com/office/officeart/2005/8/layout/default"/>
    <dgm:cxn modelId="{FA351F44-3DE4-C840-B8AF-40B74FB122A4}" type="presOf" srcId="{44D03EA6-5BD5-4C2A-AAB4-1F3931A22C40}" destId="{6FF78FA0-77B0-C14B-B3CD-FFE6F517B62C}" srcOrd="0" destOrd="0" presId="urn:microsoft.com/office/officeart/2005/8/layout/default"/>
    <dgm:cxn modelId="{FE92A949-02EB-446F-A768-F886DA845941}" srcId="{EA93733A-83DD-4DD2-BD6C-D98B78302686}" destId="{D77F03F9-4F55-424A-BF47-3B27A658F645}" srcOrd="8" destOrd="0" parTransId="{00FDFD30-3A95-445D-88CC-4530DA13619F}" sibTransId="{42FB0964-4CB8-457A-B8FF-ED3155D5B9D5}"/>
    <dgm:cxn modelId="{9D56964E-1375-48CE-9938-BDFED202F7DA}" srcId="{EA93733A-83DD-4DD2-BD6C-D98B78302686}" destId="{9E9E7932-B9FB-4AB0-946D-82184F01E656}" srcOrd="14" destOrd="0" parTransId="{AE69B7A3-219D-40DA-94E4-59E0C273767B}" sibTransId="{79F2F7C4-BF17-4AB1-9779-0AE54E89C124}"/>
    <dgm:cxn modelId="{A784E159-4EB6-4C9D-926B-FA25F849F2A6}" srcId="{EA93733A-83DD-4DD2-BD6C-D98B78302686}" destId="{60F4C01A-7882-4EAD-AD07-D3C89B8A5994}" srcOrd="5" destOrd="0" parTransId="{EDDC0B4E-4C9E-48B1-B660-D5A3837466E1}" sibTransId="{A48F359B-C213-421A-8B0C-61BB8BA97A57}"/>
    <dgm:cxn modelId="{45B7865F-6897-1141-98FE-BAF4C70C1AC1}" type="presOf" srcId="{E559310E-2DD4-42C5-991D-FDA4ED1656FB}" destId="{DC23C531-4AE3-1846-83AE-C79C0697C552}" srcOrd="0" destOrd="0" presId="urn:microsoft.com/office/officeart/2005/8/layout/default"/>
    <dgm:cxn modelId="{8C28F563-238E-4BB3-B82C-984495E1C4E9}" srcId="{EA93733A-83DD-4DD2-BD6C-D98B78302686}" destId="{57F3656F-7F2E-43CE-BD26-955D32A1AF14}" srcOrd="13" destOrd="0" parTransId="{E78348FC-0375-4B97-8739-3324B2889627}" sibTransId="{EFD1D669-1D27-400E-88BA-96A889D32536}"/>
    <dgm:cxn modelId="{26AC5F6D-32D7-264C-8316-01083B56206E}" type="presOf" srcId="{9F5731E8-A61C-44AE-A704-4DF392D67DE5}" destId="{52EDA79B-884B-DC4C-B719-A47A1118459F}" srcOrd="0" destOrd="0" presId="urn:microsoft.com/office/officeart/2005/8/layout/default"/>
    <dgm:cxn modelId="{85C31377-0C93-2C41-B5A0-B32FE805A49E}" type="presOf" srcId="{02522FD9-BA20-48A4-BBAE-3AD0F5566AF1}" destId="{7D685DEB-1D62-D14B-9CA3-0D4F9890581D}" srcOrd="0" destOrd="0" presId="urn:microsoft.com/office/officeart/2005/8/layout/default"/>
    <dgm:cxn modelId="{50A0D083-6261-2E4A-B44F-31BD2D59C4BE}" type="presOf" srcId="{7E4E7622-1ADF-4C2A-AD09-EA3CC138B73D}" destId="{C033E68F-5ED4-FF4D-A4D2-FA4E5CE625AC}" srcOrd="0" destOrd="0" presId="urn:microsoft.com/office/officeart/2005/8/layout/default"/>
    <dgm:cxn modelId="{8F054B8A-60F2-FD40-8D07-C991D693EAA9}" srcId="{EA93733A-83DD-4DD2-BD6C-D98B78302686}" destId="{DDD4532F-C903-6C4C-84EA-98550E42C7D0}" srcOrd="9" destOrd="0" parTransId="{B85FD335-E3B1-F744-A171-7ADFA03BCAB1}" sibTransId="{F0A38421-C00A-1F4B-B30B-EBCB9AECE2ED}"/>
    <dgm:cxn modelId="{7FBCF98A-35F8-9C46-93FE-D723EB350385}" type="presOf" srcId="{D77F03F9-4F55-424A-BF47-3B27A658F645}" destId="{D80902CD-5595-144F-A6E2-2819B0587073}" srcOrd="0" destOrd="0" presId="urn:microsoft.com/office/officeart/2005/8/layout/default"/>
    <dgm:cxn modelId="{83C7D18F-91E7-8F45-95EF-EA802C8AF704}" type="presOf" srcId="{EA93733A-83DD-4DD2-BD6C-D98B78302686}" destId="{B0C2448F-B573-B146-AE85-6F0DDD05B131}" srcOrd="0" destOrd="0" presId="urn:microsoft.com/office/officeart/2005/8/layout/default"/>
    <dgm:cxn modelId="{5BDB1D96-AFBD-4D30-B954-B2C81EA37903}" srcId="{EA93733A-83DD-4DD2-BD6C-D98B78302686}" destId="{02522FD9-BA20-48A4-BBAE-3AD0F5566AF1}" srcOrd="15" destOrd="0" parTransId="{C9ED520A-F510-45A9-BF62-960AFE24C99D}" sibTransId="{65C0FE55-B9A4-4875-8B9F-086599855F90}"/>
    <dgm:cxn modelId="{050D61A4-025B-1C4B-BC3D-23BBCB15502B}" type="presOf" srcId="{4983FF98-743C-4C39-8FA3-D769086C2A4D}" destId="{417E3BB0-6C77-4D40-819A-A48063E7C024}" srcOrd="0" destOrd="0" presId="urn:microsoft.com/office/officeart/2005/8/layout/default"/>
    <dgm:cxn modelId="{5C6AD0A4-7E5A-DE42-B1A8-C10AD8A2F1F5}" type="presOf" srcId="{60F4C01A-7882-4EAD-AD07-D3C89B8A5994}" destId="{4FF31559-76C3-3D49-8F4D-3FFCB411FD45}" srcOrd="0" destOrd="0" presId="urn:microsoft.com/office/officeart/2005/8/layout/default"/>
    <dgm:cxn modelId="{DE5AD0B1-01CC-41C0-8CC0-078A21EE8950}" srcId="{EA93733A-83DD-4DD2-BD6C-D98B78302686}" destId="{44D03EA6-5BD5-4C2A-AAB4-1F3931A22C40}" srcOrd="11" destOrd="0" parTransId="{39E71C0F-98A6-42D1-8F0A-8FE1C30627F0}" sibTransId="{033AABF2-1155-4969-89D1-E7DD8A586D04}"/>
    <dgm:cxn modelId="{833AB4B3-4F89-403B-9D1A-85BB37A87442}" srcId="{EA93733A-83DD-4DD2-BD6C-D98B78302686}" destId="{9F5731E8-A61C-44AE-A704-4DF392D67DE5}" srcOrd="1" destOrd="0" parTransId="{5F76DB21-9695-4487-A368-B9AFA29716B8}" sibTransId="{E6310EEA-E288-4706-8C19-EA7EF9D7E76F}"/>
    <dgm:cxn modelId="{00DF86BD-3412-47C2-9DA2-BA9DDA674096}" srcId="{EA93733A-83DD-4DD2-BD6C-D98B78302686}" destId="{E559310E-2DD4-42C5-991D-FDA4ED1656FB}" srcOrd="0" destOrd="0" parTransId="{8D8AB809-2597-45D3-AF1D-F0E05F2672F0}" sibTransId="{D074DF6E-4398-46A7-98F7-D8C5060A9CF7}"/>
    <dgm:cxn modelId="{50C4B0BD-CFF3-7847-A066-F5ED70D33D62}" type="presOf" srcId="{9E9E7932-B9FB-4AB0-946D-82184F01E656}" destId="{2DDC5F46-8E61-B944-A277-F486B5A7D95B}" srcOrd="0" destOrd="0" presId="urn:microsoft.com/office/officeart/2005/8/layout/default"/>
    <dgm:cxn modelId="{DBEF62C0-91EA-BD4A-932F-0591126F602F}" type="presOf" srcId="{D964529D-4982-4D0F-8ABA-8EF5954FED75}" destId="{C7E44E63-F686-C24A-9519-00B5E9974EE7}" srcOrd="0" destOrd="0" presId="urn:microsoft.com/office/officeart/2005/8/layout/default"/>
    <dgm:cxn modelId="{894C74CA-A171-469F-B955-E7C6F8389270}" srcId="{EA93733A-83DD-4DD2-BD6C-D98B78302686}" destId="{821455EC-72F2-4C8A-94DD-13C7A5F785CF}" srcOrd="3" destOrd="0" parTransId="{3A178503-C3A3-4D5B-9FD5-D159D4548188}" sibTransId="{0782595A-1901-4FD5-9275-956BD576CA2C}"/>
    <dgm:cxn modelId="{12193BDC-61CE-AC42-8FD2-538AD50DAA89}" type="presOf" srcId="{DDD4532F-C903-6C4C-84EA-98550E42C7D0}" destId="{68EB2F6A-5F21-AE45-88E5-BCD6A94476ED}" srcOrd="0" destOrd="0" presId="urn:microsoft.com/office/officeart/2005/8/layout/default"/>
    <dgm:cxn modelId="{1B94D2DE-35F1-4FBA-A047-AC001057CE3D}" srcId="{EA93733A-83DD-4DD2-BD6C-D98B78302686}" destId="{8B5AF63A-C19F-4184-8354-C3C7D3E07F9F}" srcOrd="4" destOrd="0" parTransId="{142EC368-99FB-40BB-916B-6DCDF7E6F804}" sibTransId="{7BE7CB15-6164-4461-801A-657205349C25}"/>
    <dgm:cxn modelId="{01567FF8-CC8F-804C-8869-56D75BDEF09D}" type="presOf" srcId="{57F3656F-7F2E-43CE-BD26-955D32A1AF14}" destId="{57CC71A2-D1D8-BD45-82DF-597EA17D2BA9}" srcOrd="0" destOrd="0" presId="urn:microsoft.com/office/officeart/2005/8/layout/default"/>
    <dgm:cxn modelId="{79BA65E8-85B2-0D4E-8B0F-19192EF71310}" type="presParOf" srcId="{B0C2448F-B573-B146-AE85-6F0DDD05B131}" destId="{DC23C531-4AE3-1846-83AE-C79C0697C552}" srcOrd="0" destOrd="0" presId="urn:microsoft.com/office/officeart/2005/8/layout/default"/>
    <dgm:cxn modelId="{8E060B4E-5960-5748-8B03-66F947EAB1B0}" type="presParOf" srcId="{B0C2448F-B573-B146-AE85-6F0DDD05B131}" destId="{6B76F9A9-A523-0C42-AE18-1AAE83271235}" srcOrd="1" destOrd="0" presId="urn:microsoft.com/office/officeart/2005/8/layout/default"/>
    <dgm:cxn modelId="{1D237685-70E3-F342-81A8-F0F4CEDAD360}" type="presParOf" srcId="{B0C2448F-B573-B146-AE85-6F0DDD05B131}" destId="{52EDA79B-884B-DC4C-B719-A47A1118459F}" srcOrd="2" destOrd="0" presId="urn:microsoft.com/office/officeart/2005/8/layout/default"/>
    <dgm:cxn modelId="{68F5E741-B309-6A49-A20D-F1963EB11DD9}" type="presParOf" srcId="{B0C2448F-B573-B146-AE85-6F0DDD05B131}" destId="{95BF8188-62E5-8E4A-BF36-BFAFA2E557F4}" srcOrd="3" destOrd="0" presId="urn:microsoft.com/office/officeart/2005/8/layout/default"/>
    <dgm:cxn modelId="{1EDFE3BA-57FA-EB46-98BD-8ABDD344DDAE}" type="presParOf" srcId="{B0C2448F-B573-B146-AE85-6F0DDD05B131}" destId="{C033E68F-5ED4-FF4D-A4D2-FA4E5CE625AC}" srcOrd="4" destOrd="0" presId="urn:microsoft.com/office/officeart/2005/8/layout/default"/>
    <dgm:cxn modelId="{8B21C95D-634A-D24B-BF78-508354DD8491}" type="presParOf" srcId="{B0C2448F-B573-B146-AE85-6F0DDD05B131}" destId="{A683F1AC-9658-574F-96A9-E9544471967D}" srcOrd="5" destOrd="0" presId="urn:microsoft.com/office/officeart/2005/8/layout/default"/>
    <dgm:cxn modelId="{0A85D37A-5997-3B48-BA9B-B5018735515C}" type="presParOf" srcId="{B0C2448F-B573-B146-AE85-6F0DDD05B131}" destId="{2A52FA11-B89F-8949-9238-964CE819C46A}" srcOrd="6" destOrd="0" presId="urn:microsoft.com/office/officeart/2005/8/layout/default"/>
    <dgm:cxn modelId="{78030BB4-7A3A-FE44-A4CC-D04B534AC97B}" type="presParOf" srcId="{B0C2448F-B573-B146-AE85-6F0DDD05B131}" destId="{2358A40D-4EF7-1B44-B1F2-03BF7DAD5DE1}" srcOrd="7" destOrd="0" presId="urn:microsoft.com/office/officeart/2005/8/layout/default"/>
    <dgm:cxn modelId="{9B4C5BBE-43DB-E04E-BDD3-03E4EB3BB9D6}" type="presParOf" srcId="{B0C2448F-B573-B146-AE85-6F0DDD05B131}" destId="{F2C505CC-1D8F-8F4A-85EA-0F3999747517}" srcOrd="8" destOrd="0" presId="urn:microsoft.com/office/officeart/2005/8/layout/default"/>
    <dgm:cxn modelId="{3FBF8788-B999-104D-8C63-12995CB4FBF7}" type="presParOf" srcId="{B0C2448F-B573-B146-AE85-6F0DDD05B131}" destId="{5A91A5C0-D3B4-6A4C-BFE8-20FD302CA88A}" srcOrd="9" destOrd="0" presId="urn:microsoft.com/office/officeart/2005/8/layout/default"/>
    <dgm:cxn modelId="{7729FC24-416E-204B-92BA-A76BE315E927}" type="presParOf" srcId="{B0C2448F-B573-B146-AE85-6F0DDD05B131}" destId="{4FF31559-76C3-3D49-8F4D-3FFCB411FD45}" srcOrd="10" destOrd="0" presId="urn:microsoft.com/office/officeart/2005/8/layout/default"/>
    <dgm:cxn modelId="{D8358294-7F50-A047-9DDC-CD293545C3F5}" type="presParOf" srcId="{B0C2448F-B573-B146-AE85-6F0DDD05B131}" destId="{44C09EDB-8C07-7C41-B1CE-D9AFD73970EB}" srcOrd="11" destOrd="0" presId="urn:microsoft.com/office/officeart/2005/8/layout/default"/>
    <dgm:cxn modelId="{BFB1FD5E-F59D-2D49-8549-E9D1F642F9A7}" type="presParOf" srcId="{B0C2448F-B573-B146-AE85-6F0DDD05B131}" destId="{452A2D67-E94D-D94C-B202-6F0DF8567BB3}" srcOrd="12" destOrd="0" presId="urn:microsoft.com/office/officeart/2005/8/layout/default"/>
    <dgm:cxn modelId="{C089E0C8-32F7-8F46-9CB4-3FBC06865387}" type="presParOf" srcId="{B0C2448F-B573-B146-AE85-6F0DDD05B131}" destId="{9B29D637-6507-9446-87D8-6459BAB00634}" srcOrd="13" destOrd="0" presId="urn:microsoft.com/office/officeart/2005/8/layout/default"/>
    <dgm:cxn modelId="{F7599922-AAC4-3744-9F41-1765C6454354}" type="presParOf" srcId="{B0C2448F-B573-B146-AE85-6F0DDD05B131}" destId="{A3586DBE-83D2-2946-AC0B-127C8E997037}" srcOrd="14" destOrd="0" presId="urn:microsoft.com/office/officeart/2005/8/layout/default"/>
    <dgm:cxn modelId="{91B39D3B-2602-F548-A0B4-29DB819CA775}" type="presParOf" srcId="{B0C2448F-B573-B146-AE85-6F0DDD05B131}" destId="{15F60F19-4202-F845-BE16-F77E02506025}" srcOrd="15" destOrd="0" presId="urn:microsoft.com/office/officeart/2005/8/layout/default"/>
    <dgm:cxn modelId="{DFB6F3F2-822C-154B-B9C7-A77CB938853B}" type="presParOf" srcId="{B0C2448F-B573-B146-AE85-6F0DDD05B131}" destId="{D80902CD-5595-144F-A6E2-2819B0587073}" srcOrd="16" destOrd="0" presId="urn:microsoft.com/office/officeart/2005/8/layout/default"/>
    <dgm:cxn modelId="{811FDA31-C896-C944-97EF-330CDFC0025F}" type="presParOf" srcId="{B0C2448F-B573-B146-AE85-6F0DDD05B131}" destId="{53D104BE-4227-A842-BEA4-3D184D89184D}" srcOrd="17" destOrd="0" presId="urn:microsoft.com/office/officeart/2005/8/layout/default"/>
    <dgm:cxn modelId="{82A6A882-84DE-6942-819E-9852B7F36B3A}" type="presParOf" srcId="{B0C2448F-B573-B146-AE85-6F0DDD05B131}" destId="{68EB2F6A-5F21-AE45-88E5-BCD6A94476ED}" srcOrd="18" destOrd="0" presId="urn:microsoft.com/office/officeart/2005/8/layout/default"/>
    <dgm:cxn modelId="{5A0308E5-3B12-8749-BCA1-9D6FB774A8F4}" type="presParOf" srcId="{B0C2448F-B573-B146-AE85-6F0DDD05B131}" destId="{5F7745F8-E604-E54A-80DB-85BED36BCAAF}" srcOrd="19" destOrd="0" presId="urn:microsoft.com/office/officeart/2005/8/layout/default"/>
    <dgm:cxn modelId="{1CB3A186-FB39-E746-AE47-95DD77F0F3DA}" type="presParOf" srcId="{B0C2448F-B573-B146-AE85-6F0DDD05B131}" destId="{417E3BB0-6C77-4D40-819A-A48063E7C024}" srcOrd="20" destOrd="0" presId="urn:microsoft.com/office/officeart/2005/8/layout/default"/>
    <dgm:cxn modelId="{7517EF44-C83A-B440-B1BA-9596ECD05BEA}" type="presParOf" srcId="{B0C2448F-B573-B146-AE85-6F0DDD05B131}" destId="{D1B557EB-FA37-CB4A-AB82-452521D08333}" srcOrd="21" destOrd="0" presId="urn:microsoft.com/office/officeart/2005/8/layout/default"/>
    <dgm:cxn modelId="{9AD01265-CC1D-BF43-8170-F9A80EEB77E4}" type="presParOf" srcId="{B0C2448F-B573-B146-AE85-6F0DDD05B131}" destId="{6FF78FA0-77B0-C14B-B3CD-FFE6F517B62C}" srcOrd="22" destOrd="0" presId="urn:microsoft.com/office/officeart/2005/8/layout/default"/>
    <dgm:cxn modelId="{19C9E5BE-465E-4946-A28C-15908B7EE5F8}" type="presParOf" srcId="{B0C2448F-B573-B146-AE85-6F0DDD05B131}" destId="{600AE71F-B66C-E94B-82C2-C1DD9D7456EA}" srcOrd="23" destOrd="0" presId="urn:microsoft.com/office/officeart/2005/8/layout/default"/>
    <dgm:cxn modelId="{51956F74-AB41-3147-AF39-7EF09BFA3357}" type="presParOf" srcId="{B0C2448F-B573-B146-AE85-6F0DDD05B131}" destId="{C7E44E63-F686-C24A-9519-00B5E9974EE7}" srcOrd="24" destOrd="0" presId="urn:microsoft.com/office/officeart/2005/8/layout/default"/>
    <dgm:cxn modelId="{41651542-66F3-E64F-B474-61D9C3D92176}" type="presParOf" srcId="{B0C2448F-B573-B146-AE85-6F0DDD05B131}" destId="{050C7F6A-EF8D-654C-8CDA-4B963962D379}" srcOrd="25" destOrd="0" presId="urn:microsoft.com/office/officeart/2005/8/layout/default"/>
    <dgm:cxn modelId="{39779853-51F9-DB42-A800-15AC5D5BE420}" type="presParOf" srcId="{B0C2448F-B573-B146-AE85-6F0DDD05B131}" destId="{57CC71A2-D1D8-BD45-82DF-597EA17D2BA9}" srcOrd="26" destOrd="0" presId="urn:microsoft.com/office/officeart/2005/8/layout/default"/>
    <dgm:cxn modelId="{D7F2AFE9-EAC4-E54F-BF51-790DAC42D435}" type="presParOf" srcId="{B0C2448F-B573-B146-AE85-6F0DDD05B131}" destId="{ADEC2DC2-DCE5-5647-8876-83F5B6E18B3D}" srcOrd="27" destOrd="0" presId="urn:microsoft.com/office/officeart/2005/8/layout/default"/>
    <dgm:cxn modelId="{CD250DC4-B1A9-2441-8D30-3BEE9EE774B6}" type="presParOf" srcId="{B0C2448F-B573-B146-AE85-6F0DDD05B131}" destId="{2DDC5F46-8E61-B944-A277-F486B5A7D95B}" srcOrd="28" destOrd="0" presId="urn:microsoft.com/office/officeart/2005/8/layout/default"/>
    <dgm:cxn modelId="{C56B09EA-B99F-5345-9A83-22B6BD8997F2}" type="presParOf" srcId="{B0C2448F-B573-B146-AE85-6F0DDD05B131}" destId="{287305F1-E1EF-5A41-8348-1A62B1A6E1A8}" srcOrd="29" destOrd="0" presId="urn:microsoft.com/office/officeart/2005/8/layout/default"/>
    <dgm:cxn modelId="{E50BC63F-5196-7746-A090-44DA17BD60D0}" type="presParOf" srcId="{B0C2448F-B573-B146-AE85-6F0DDD05B131}" destId="{7D685DEB-1D62-D14B-9CA3-0D4F9890581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3EAF4-C6AA-4B86-8AF4-4E3D9850A7FB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3504C-D459-4041-B987-9CB6DD2FB747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AF5A-81C4-46F0-A888-43E5D6B3D011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Content</a:t>
          </a:r>
          <a:r>
            <a:rPr lang="en-US" sz="2300" kern="1200"/>
            <a:t>:</a:t>
          </a:r>
        </a:p>
      </dsp:txBody>
      <dsp:txXfrm>
        <a:off x="1900154" y="703"/>
        <a:ext cx="4508583" cy="1645155"/>
      </dsp:txXfrm>
    </dsp:sp>
    <dsp:sp modelId="{3EA1797B-CA16-4E4C-9C28-EB1E5512EA63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A58E-282E-41AF-BE65-6E7A732754E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3CE8-0E9E-43F2-A6AF-AB4856D302EA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Overview of the media streaming revolution and its impact on traditional media consumption.</a:t>
          </a:r>
        </a:p>
      </dsp:txBody>
      <dsp:txXfrm>
        <a:off x="1900154" y="2057147"/>
        <a:ext cx="4508583" cy="1645155"/>
      </dsp:txXfrm>
    </dsp:sp>
    <dsp:sp modelId="{3B64127B-77E3-4A4F-AE21-4C2D8FD565E3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D5C-4CC9-4694-99BD-D3D95E530A3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AFC2F-3D8D-413B-AA93-1E792971E265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Mention the datasets used (Netflix, IMDb, subscription price history) and the scope of the analysis.</a:t>
          </a:r>
        </a:p>
      </dsp:txBody>
      <dsp:txXfrm>
        <a:off x="1900154" y="4113591"/>
        <a:ext cx="4508583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C531-4AE3-1846-83AE-C79C0697C552}">
      <dsp:nvSpPr>
        <dsp:cNvPr id="0" name=""/>
        <dsp:cNvSpPr/>
      </dsp:nvSpPr>
      <dsp:spPr>
        <a:xfrm>
          <a:off x="1422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Radio Era (1920s - 1950s)</a:t>
          </a:r>
          <a:endParaRPr lang="en-US" sz="1000" kern="1200" dirty="0"/>
        </a:p>
      </dsp:txBody>
      <dsp:txXfrm>
        <a:off x="1422" y="477822"/>
        <a:ext cx="1792177" cy="1075306"/>
      </dsp:txXfrm>
    </dsp:sp>
    <dsp:sp modelId="{52EDA79B-884B-DC4C-B719-A47A1118459F}">
      <dsp:nvSpPr>
        <dsp:cNvPr id="0" name=""/>
        <dsp:cNvSpPr/>
      </dsp:nvSpPr>
      <dsp:spPr>
        <a:xfrm>
          <a:off x="1972817" y="477822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1920s</a:t>
          </a:r>
          <a:r>
            <a:rPr lang="en-US" sz="1000" kern="1200" dirty="0"/>
            <a:t>: The first commercial radio stations began broadcasting in the early 1920s, with KDKA in Pittsburgh being one of the first.</a:t>
          </a:r>
        </a:p>
      </dsp:txBody>
      <dsp:txXfrm>
        <a:off x="1972817" y="477822"/>
        <a:ext cx="1792177" cy="1075306"/>
      </dsp:txXfrm>
    </dsp:sp>
    <dsp:sp modelId="{C033E68F-5ED4-FF4D-A4D2-FA4E5CE625AC}">
      <dsp:nvSpPr>
        <dsp:cNvPr id="0" name=""/>
        <dsp:cNvSpPr/>
      </dsp:nvSpPr>
      <dsp:spPr>
        <a:xfrm>
          <a:off x="3944213" y="477822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1930s - 1940s</a:t>
          </a:r>
          <a:r>
            <a:rPr lang="en-US" sz="1000" kern="1200" dirty="0"/>
            <a:t>: Radio became the dominant form of media, providing news, music, and serialized dramas. Families would gather around the radio in the evenings.</a:t>
          </a:r>
        </a:p>
      </dsp:txBody>
      <dsp:txXfrm>
        <a:off x="3944213" y="477822"/>
        <a:ext cx="1792177" cy="1075306"/>
      </dsp:txXfrm>
    </dsp:sp>
    <dsp:sp modelId="{2A52FA11-B89F-8949-9238-964CE819C46A}">
      <dsp:nvSpPr>
        <dsp:cNvPr id="0" name=""/>
        <dsp:cNvSpPr/>
      </dsp:nvSpPr>
      <dsp:spPr>
        <a:xfrm>
          <a:off x="5915608" y="477822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Television Era (1950s - 1990s)</a:t>
          </a:r>
          <a:endParaRPr lang="en-US" sz="1000" kern="1200" dirty="0"/>
        </a:p>
      </dsp:txBody>
      <dsp:txXfrm>
        <a:off x="5915608" y="477822"/>
        <a:ext cx="1792177" cy="1075306"/>
      </dsp:txXfrm>
    </dsp:sp>
    <dsp:sp modelId="{F2C505CC-1D8F-8F4A-85EA-0F3999747517}">
      <dsp:nvSpPr>
        <dsp:cNvPr id="0" name=""/>
        <dsp:cNvSpPr/>
      </dsp:nvSpPr>
      <dsp:spPr>
        <a:xfrm>
          <a:off x="7887004" y="477822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1960s - 1970s</a:t>
          </a:r>
          <a:r>
            <a:rPr lang="en-US" sz="1000" kern="1200" dirty="0"/>
            <a:t>: Color TV was introduced, and network television became a staple in households.</a:t>
          </a:r>
        </a:p>
      </dsp:txBody>
      <dsp:txXfrm>
        <a:off x="7887004" y="477822"/>
        <a:ext cx="1792177" cy="1075306"/>
      </dsp:txXfrm>
    </dsp:sp>
    <dsp:sp modelId="{4FF31559-76C3-3D49-8F4D-3FFCB411FD45}">
      <dsp:nvSpPr>
        <dsp:cNvPr id="0" name=""/>
        <dsp:cNvSpPr/>
      </dsp:nvSpPr>
      <dsp:spPr>
        <a:xfrm>
          <a:off x="9858399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1980s - 1990s</a:t>
          </a:r>
          <a:r>
            <a:rPr lang="en-US" sz="1000" kern="1200" dirty="0"/>
            <a:t>: Cable TV introduced a wider variety of channels, including news, sports, and movie channels.</a:t>
          </a:r>
        </a:p>
      </dsp:txBody>
      <dsp:txXfrm>
        <a:off x="9858399" y="477822"/>
        <a:ext cx="1792177" cy="1075306"/>
      </dsp:txXfrm>
    </dsp:sp>
    <dsp:sp modelId="{452A2D67-E94D-D94C-B202-6F0DF8567BB3}">
      <dsp:nvSpPr>
        <dsp:cNvPr id="0" name=""/>
        <dsp:cNvSpPr/>
      </dsp:nvSpPr>
      <dsp:spPr>
        <a:xfrm>
          <a:off x="1422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In 1960, the first televised presidential debate between John F. Kennedy and Richard Nixon drew over </a:t>
          </a:r>
          <a:r>
            <a:rPr lang="en-US" sz="1000" b="1" kern="1200" dirty="0"/>
            <a:t>70 million viewers</a:t>
          </a:r>
          <a:r>
            <a:rPr lang="en-US" sz="1000" kern="1200" dirty="0"/>
            <a:t>.</a:t>
          </a:r>
        </a:p>
      </dsp:txBody>
      <dsp:txXfrm>
        <a:off x="1422" y="1732346"/>
        <a:ext cx="1792177" cy="1075306"/>
      </dsp:txXfrm>
    </dsp:sp>
    <dsp:sp modelId="{A3586DBE-83D2-2946-AC0B-127C8E997037}">
      <dsp:nvSpPr>
        <dsp:cNvPr id="0" name=""/>
        <dsp:cNvSpPr/>
      </dsp:nvSpPr>
      <dsp:spPr>
        <a:xfrm>
          <a:off x="1972817" y="1732346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Digital Media and DVDs (2000s)</a:t>
          </a:r>
          <a:endParaRPr lang="en-US" sz="1000" kern="1200"/>
        </a:p>
      </dsp:txBody>
      <dsp:txXfrm>
        <a:off x="1972817" y="1732346"/>
        <a:ext cx="1792177" cy="1075306"/>
      </dsp:txXfrm>
    </dsp:sp>
    <dsp:sp modelId="{D80902CD-5595-144F-A6E2-2819B0587073}">
      <dsp:nvSpPr>
        <dsp:cNvPr id="0" name=""/>
        <dsp:cNvSpPr/>
      </dsp:nvSpPr>
      <dsp:spPr>
        <a:xfrm>
          <a:off x="3944213" y="1732346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2000s</a:t>
          </a:r>
          <a:r>
            <a:rPr lang="en-US" sz="1000" kern="1200" dirty="0"/>
            <a:t>: DVDs, DVRs, and digital downloads started to provide more options for viewers. The internet became a new platform for media consumption.</a:t>
          </a:r>
        </a:p>
      </dsp:txBody>
      <dsp:txXfrm>
        <a:off x="3944213" y="1732346"/>
        <a:ext cx="1792177" cy="1075306"/>
      </dsp:txXfrm>
    </dsp:sp>
    <dsp:sp modelId="{68EB2F6A-5F21-AE45-88E5-BCD6A94476ED}">
      <dsp:nvSpPr>
        <dsp:cNvPr id="0" name=""/>
        <dsp:cNvSpPr/>
      </dsp:nvSpPr>
      <dsp:spPr>
        <a:xfrm>
          <a:off x="5915608" y="1732346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Streaming Era (2010s - Present)</a:t>
          </a:r>
          <a:endParaRPr lang="en-US" sz="1000" kern="1200" dirty="0"/>
        </a:p>
      </dsp:txBody>
      <dsp:txXfrm>
        <a:off x="5915608" y="1732346"/>
        <a:ext cx="1792177" cy="1075306"/>
      </dsp:txXfrm>
    </dsp:sp>
    <dsp:sp modelId="{417E3BB0-6C77-4D40-819A-A48063E7C024}">
      <dsp:nvSpPr>
        <dsp:cNvPr id="0" name=""/>
        <dsp:cNvSpPr/>
      </dsp:nvSpPr>
      <dsp:spPr>
        <a:xfrm>
          <a:off x="7887004" y="1732346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2013</a:t>
          </a:r>
          <a:r>
            <a:rPr lang="en-US" sz="1000" kern="1200"/>
            <a:t>: Netflix released its first original series, </a:t>
          </a:r>
          <a:r>
            <a:rPr lang="en-US" sz="1000" i="1" kern="1200"/>
            <a:t>House of Cards</a:t>
          </a:r>
          <a:r>
            <a:rPr lang="en-US" sz="1000" kern="1200"/>
            <a:t>, marking the beginning of the “binge-watching” trend.</a:t>
          </a:r>
        </a:p>
      </dsp:txBody>
      <dsp:txXfrm>
        <a:off x="7887004" y="1732346"/>
        <a:ext cx="1792177" cy="1075306"/>
      </dsp:txXfrm>
    </dsp:sp>
    <dsp:sp modelId="{6FF78FA0-77B0-C14B-B3CD-FFE6F517B62C}">
      <dsp:nvSpPr>
        <dsp:cNvPr id="0" name=""/>
        <dsp:cNvSpPr/>
      </dsp:nvSpPr>
      <dsp:spPr>
        <a:xfrm>
          <a:off x="9858399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2010s</a:t>
          </a:r>
          <a:r>
            <a:rPr lang="en-US" sz="1000" kern="1200" dirty="0"/>
            <a:t>: Streaming platforms like Netflix, Hulu, and Amazon Prime Video changed the landscape of media consumption, offering on-demand content.</a:t>
          </a:r>
        </a:p>
      </dsp:txBody>
      <dsp:txXfrm>
        <a:off x="9858399" y="1732346"/>
        <a:ext cx="1792177" cy="1075306"/>
      </dsp:txXfrm>
    </dsp:sp>
    <dsp:sp modelId="{C7E44E63-F686-C24A-9519-00B5E9974EE7}">
      <dsp:nvSpPr>
        <dsp:cNvPr id="0" name=""/>
        <dsp:cNvSpPr/>
      </dsp:nvSpPr>
      <dsp:spPr>
        <a:xfrm>
          <a:off x="1972817" y="2986871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2020s</a:t>
          </a:r>
          <a:r>
            <a:rPr lang="en-US" sz="1000" kern="1200" dirty="0"/>
            <a:t>: Streaming services dominate media consumption, with many people “cutting the cord” and canceling traditional cable TV subscriptions.</a:t>
          </a:r>
        </a:p>
      </dsp:txBody>
      <dsp:txXfrm>
        <a:off x="1972817" y="2986871"/>
        <a:ext cx="1792177" cy="1075306"/>
      </dsp:txXfrm>
    </dsp:sp>
    <dsp:sp modelId="{57CC71A2-D1D8-BD45-82DF-597EA17D2BA9}">
      <dsp:nvSpPr>
        <dsp:cNvPr id="0" name=""/>
        <dsp:cNvSpPr/>
      </dsp:nvSpPr>
      <dsp:spPr>
        <a:xfrm>
          <a:off x="3944213" y="2986871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By the late 1930s, approximately </a:t>
          </a:r>
          <a:r>
            <a:rPr lang="en-US" sz="1000" b="1" kern="1200" dirty="0"/>
            <a:t>80% of American households</a:t>
          </a:r>
          <a:r>
            <a:rPr lang="en-US" sz="1000" kern="1200" dirty="0"/>
            <a:t> owned a radio.</a:t>
          </a:r>
        </a:p>
      </dsp:txBody>
      <dsp:txXfrm>
        <a:off x="3944213" y="2986871"/>
        <a:ext cx="1792177" cy="1075306"/>
      </dsp:txXfrm>
    </dsp:sp>
    <dsp:sp modelId="{2DDC5F46-8E61-B944-A277-F486B5A7D95B}">
      <dsp:nvSpPr>
        <dsp:cNvPr id="0" name=""/>
        <dsp:cNvSpPr/>
      </dsp:nvSpPr>
      <dsp:spPr>
        <a:xfrm>
          <a:off x="5915608" y="2986871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As of 2022, Netflix has over </a:t>
          </a:r>
          <a:r>
            <a:rPr lang="en-US" sz="1000" b="1" kern="1200"/>
            <a:t>230 million subscribers</a:t>
          </a:r>
          <a:r>
            <a:rPr lang="en-US" sz="1000" kern="1200"/>
            <a:t> worldwide.</a:t>
          </a:r>
        </a:p>
      </dsp:txBody>
      <dsp:txXfrm>
        <a:off x="5915608" y="2986871"/>
        <a:ext cx="1792177" cy="1075306"/>
      </dsp:txXfrm>
    </dsp:sp>
    <dsp:sp modelId="{7D685DEB-1D62-D14B-9CA3-0D4F9890581D}">
      <dsp:nvSpPr>
        <dsp:cNvPr id="0" name=""/>
        <dsp:cNvSpPr/>
      </dsp:nvSpPr>
      <dsp:spPr>
        <a:xfrm>
          <a:off x="7887004" y="2986871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By 2022, </a:t>
          </a:r>
          <a:r>
            <a:rPr lang="en-US" sz="1000" b="1" kern="1200"/>
            <a:t>over 70% of U.S. households</a:t>
          </a:r>
          <a:r>
            <a:rPr lang="en-US" sz="1000" kern="1200"/>
            <a:t> subscribed to at least one streaming service.</a:t>
          </a:r>
        </a:p>
      </dsp:txBody>
      <dsp:txXfrm>
        <a:off x="7887004" y="2986871"/>
        <a:ext cx="1792177" cy="107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9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6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2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9/17/24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9943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EBD11-29A3-6A51-284B-A47A45C5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200" y="549276"/>
            <a:ext cx="4500561" cy="4259814"/>
          </a:xfrm>
          <a:noFill/>
        </p:spPr>
        <p:txBody>
          <a:bodyPr>
            <a:normAutofit/>
          </a:bodyPr>
          <a:lstStyle/>
          <a:p>
            <a:br>
              <a:rPr lang="en-US" sz="4200" dirty="0">
                <a:effectLst/>
                <a:latin typeface=".SF NS"/>
              </a:rPr>
            </a:br>
            <a:br>
              <a:rPr lang="en-US" sz="4200" dirty="0">
                <a:effectLst/>
                <a:latin typeface=".SF NS"/>
              </a:rPr>
            </a:b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Streaming Platforms : </a:t>
            </a:r>
            <a:r>
              <a:rPr lang="en-US" sz="4200" dirty="0">
                <a:gradFill>
                  <a:gsLst>
                    <a:gs pos="7000">
                      <a:srgbClr val="00B0F0"/>
                    </a:gs>
                    <a:gs pos="26000">
                      <a:schemeClr val="accent1">
                        <a:lumMod val="45000"/>
                        <a:lumOff val="55000"/>
                      </a:schemeClr>
                    </a:gs>
                    <a:gs pos="49000">
                      <a:schemeClr val="accent5">
                        <a:lumMod val="75000"/>
                      </a:schemeClr>
                    </a:gs>
                    <a:gs pos="87000">
                      <a:srgbClr val="74F5FF"/>
                    </a:gs>
                    <a:gs pos="89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Media</a:t>
            </a:r>
            <a: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  <a:t> Consumption</a:t>
            </a:r>
            <a:br>
              <a:rPr lang="en-US" sz="4200" dirty="0">
                <a:gradFill>
                  <a:gsLst>
                    <a:gs pos="0">
                      <a:srgbClr val="00B0F0"/>
                    </a:gs>
                    <a:gs pos="16000">
                      <a:schemeClr val="accent1">
                        <a:lumMod val="45000"/>
                        <a:lumOff val="55000"/>
                      </a:schemeClr>
                    </a:gs>
                    <a:gs pos="32006">
                      <a:schemeClr val="accent5">
                        <a:lumMod val="60000"/>
                        <a:lumOff val="40000"/>
                      </a:schemeClr>
                    </a:gs>
                    <a:gs pos="43992">
                      <a:srgbClr val="74F5FF"/>
                    </a:gs>
                    <a:gs pos="55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/>
                <a:latin typeface=".SF NS"/>
              </a:rPr>
            </a:br>
            <a:endParaRPr lang="en-US" sz="4200" dirty="0">
              <a:gradFill>
                <a:gsLst>
                  <a:gs pos="0">
                    <a:srgbClr val="00B0F0"/>
                  </a:gs>
                  <a:gs pos="16000">
                    <a:schemeClr val="accent1">
                      <a:lumMod val="45000"/>
                      <a:lumOff val="55000"/>
                    </a:schemeClr>
                  </a:gs>
                  <a:gs pos="32006">
                    <a:schemeClr val="accent5">
                      <a:lumMod val="60000"/>
                      <a:lumOff val="40000"/>
                    </a:schemeClr>
                  </a:gs>
                  <a:gs pos="43992">
                    <a:srgbClr val="74F5FF"/>
                  </a:gs>
                  <a:gs pos="55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B127F-A5F0-597D-CFCB-67DB9A3A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32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.SF NS"/>
              </a:rPr>
              <a:t>Exploring Viewer Behavior, Content Quality, and Market Trends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75C689-ED04-47EE-9DFA-90DE6B824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8B254F-50AE-43F6-B83F-91858F26E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631972-6BE5-4A14-B012-30A7DD1A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7DF9FA-653C-4D65-B509-0B2450FBD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361EC12-DCA7-4779-A44C-53CE7F7A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solidFill>
            <a:srgbClr val="FFFFFF"/>
          </a:solidFill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1E3FBAC-277C-6C65-7406-6C84851C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00" y="2416500"/>
            <a:ext cx="3600000" cy="20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298D4F-9AFC-9FD7-E459-A239B962CA7E}"/>
              </a:ext>
            </a:extLst>
          </p:cNvPr>
          <p:cNvSpPr txBox="1"/>
          <p:nvPr/>
        </p:nvSpPr>
        <p:spPr>
          <a:xfrm>
            <a:off x="5957888" y="942975"/>
            <a:ext cx="59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Wu, Ian Nguyen, Lana Huyen, </a:t>
            </a:r>
            <a:r>
              <a:rPr lang="en-US" dirty="0" err="1"/>
              <a:t>Oty</a:t>
            </a:r>
            <a:r>
              <a:rPr lang="en-US" dirty="0"/>
              <a:t> </a:t>
            </a:r>
            <a:r>
              <a:rPr lang="en-US" i="0" dirty="0" err="1">
                <a:effectLst/>
                <a:latin typeface="Avenir Book" panose="02000503020000020003" pitchFamily="2" charset="0"/>
              </a:rPr>
              <a:t>Baasandorj</a:t>
            </a:r>
            <a:r>
              <a:rPr lang="en-US" b="0" i="0" dirty="0"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E59CF68-BABE-4C2C-8CF4-65074F93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1D28A9-431E-4E55-ADE3-161D757A2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CEE02A-6F09-45F4-B9A5-7C18CC77D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E8156EC-CE46-48E4-9D85-95D9D8BEB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9DDD85-3F41-4B1D-9372-0773066B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1131344-09B5-4648-B3ED-C0DCDA59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3500BA-71FE-4DAF-BE27-C182514DC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B5220F2-0C35-4C88-8E51-ECBD8A66D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7B188C7-435E-43E1-92A9-8C3870670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B3992E9-AE5B-4001-81F2-F0257DA37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A9B8F0F-31BC-431F-A85C-5BAA30B9F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A5E54EA-3C4C-4DAB-9DD7-8ADFC0CC1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2723215-36CB-4E08-A75E-75D77CA52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10D55-7284-1167-7B38-82B970F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7" y="3768810"/>
            <a:ext cx="9217026" cy="176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Location</a:t>
            </a:r>
            <a:endParaRPr lang="en-US"/>
          </a:p>
        </p:txBody>
      </p:sp>
      <p:pic>
        <p:nvPicPr>
          <p:cNvPr id="7" name="Picture 6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C8A813C3-A692-3401-C5D3-68B24679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27" y="549274"/>
            <a:ext cx="4374313" cy="3040148"/>
          </a:xfrm>
          <a:prstGeom prst="rect">
            <a:avLst/>
          </a:prstGeom>
        </p:spPr>
      </p:pic>
      <p:pic>
        <p:nvPicPr>
          <p:cNvPr id="5" name="Content Placeholder 4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5959B738-2A8E-2B2E-44E9-F8A243BF0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0567" y="751986"/>
            <a:ext cx="5460568" cy="263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116ED-0A14-4199-2E96-81050197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5126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Duration</a:t>
            </a:r>
            <a:endParaRPr lang="en-US" dirty="0"/>
          </a:p>
        </p:txBody>
      </p:sp>
      <p:pic>
        <p:nvPicPr>
          <p:cNvPr id="5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B53CE39-C451-ADBF-D2AA-0C7A6D66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000" y="1435519"/>
            <a:ext cx="6049714" cy="3977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72875-7620-E683-F2AD-C27E4CBE9BB3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70000" defTabSz="9144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50"/>
              <a:t>The 35 – 50 age group shows the highest duration for keeping a subscription</a:t>
            </a:r>
          </a:p>
        </p:txBody>
      </p:sp>
    </p:spTree>
    <p:extLst>
      <p:ext uri="{BB962C8B-B14F-4D97-AF65-F5344CB8AC3E}">
        <p14:creationId xmlns:p14="http://schemas.microsoft.com/office/powerpoint/2010/main" val="360772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E4540-F315-1DDB-6ED4-CBF44BB0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dirty="0"/>
              <a:t>Rapid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0AA-AB82-E3D4-3B6E-22F725F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.SF NS"/>
              </a:rPr>
              <a:t>the media landscape is undergoing a profound transformation, with streaming platforms leading the charge in redefining how we consume content. By offering high-quality, diverse, and on-demand experiences tailored to user preferences, these platforms are rapidly surpassing traditional cable TV</a:t>
            </a:r>
          </a:p>
          <a:p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A32B7254-1BEC-F8A6-1693-3FA68BF2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EBB4F-E8ED-74CD-1E56-3756016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6200">
                <a:effectLst/>
                <a:latin typeface=".SF NS"/>
              </a:rPr>
              <a:t>Introduction</a:t>
            </a:r>
            <a:br>
              <a:rPr lang="en-US" sz="6200">
                <a:effectLst/>
                <a:latin typeface=".SF NS"/>
              </a:rPr>
            </a:br>
            <a:endParaRPr lang="en-US" sz="6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24850-1019-3348-CDF1-8DBE982E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754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90FEC-523D-6F9C-7DD8-4EC726C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0602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Years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99472-C1A8-CB7F-EEDE-1AB428AA1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72848"/>
              </p:ext>
            </p:extLst>
          </p:nvPr>
        </p:nvGraphicFramePr>
        <p:xfrm>
          <a:off x="264567" y="1778000"/>
          <a:ext cx="11652000" cy="4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3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68FFD-4F67-4C12-04C1-D68F885A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933200"/>
          </a:xfrm>
        </p:spPr>
        <p:txBody>
          <a:bodyPr anchor="t">
            <a:normAutofit/>
          </a:bodyPr>
          <a:lstStyle/>
          <a:p>
            <a:r>
              <a:rPr lang="en-US" dirty="0"/>
              <a:t>Cable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E616-D2BC-1C83-F93C-895E8446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00" y="1752601"/>
            <a:ext cx="4613425" cy="3797300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effectLst/>
                <a:latin typeface=".SF NS"/>
              </a:rPr>
              <a:t>72.2 million</a:t>
            </a:r>
            <a:r>
              <a:rPr lang="en-US" dirty="0">
                <a:effectLst/>
                <a:latin typeface=".SF NS"/>
              </a:rPr>
              <a:t>: Number of US households subscribing to cable TV.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.SF NS"/>
              </a:rPr>
              <a:t>N</a:t>
            </a:r>
            <a:r>
              <a:rPr lang="en-US" dirty="0">
                <a:effectLst/>
                <a:latin typeface=".SF NS"/>
              </a:rPr>
              <a:t>oted drop of </a:t>
            </a:r>
            <a:r>
              <a:rPr lang="en-US" b="1" dirty="0">
                <a:effectLst/>
                <a:latin typeface=".SF NS"/>
              </a:rPr>
              <a:t>2 million </a:t>
            </a:r>
            <a:r>
              <a:rPr lang="en-US" dirty="0">
                <a:effectLst/>
                <a:latin typeface=".SF NS"/>
              </a:rPr>
              <a:t>subscribers a year.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$184.99 billion</a:t>
            </a:r>
            <a:r>
              <a:rPr lang="en-US" dirty="0">
                <a:effectLst/>
                <a:latin typeface=".SF NS"/>
              </a:rPr>
              <a:t>: Projected advertising revenue for TV in 2022.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1,775 TV stations</a:t>
            </a:r>
            <a:r>
              <a:rPr lang="en-US" dirty="0">
                <a:effectLst/>
                <a:latin typeface=".SF NS"/>
              </a:rPr>
              <a:t>: Current operational TV stations in the US.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AC6078DD-23F5-9C4A-94E5-A265D633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C59D4F-8648-03A0-C84E-EC882D66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24" y="2489200"/>
            <a:ext cx="1495276" cy="14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419EE-E967-4481-5F62-57634E2C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The Rise of Streaming Platforms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14C-9842-62FE-3CFF-98386511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Streaming platforms have seen exponential growth, offering viewers a convenient and diverse array of content. This growth is reflected in the rapid increase in user adoption and platform diversity</a:t>
            </a:r>
          </a:p>
        </p:txBody>
      </p:sp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C42C8F11-14DC-B0E6-2E15-F051C962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36918-87F8-6FBE-B30C-00A54C5C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>
                <a:effectLst/>
                <a:latin typeface=".SF NS"/>
              </a:rPr>
              <a:t>Content Quality Across Platforms</a:t>
            </a:r>
            <a:br>
              <a:rPr lang="en-US" sz="4700">
                <a:effectLst/>
                <a:latin typeface=".SF NS"/>
              </a:rPr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F7-E03A-14B2-525E-4448E442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Content quality is a key driver of platform success. Our analysis reveals how platforms like Netflix and Amazon Prime consistently offer highly-rated content, attracting diverse audiences</a:t>
            </a:r>
          </a:p>
          <a:p>
            <a:endParaRPr lang="en-US" dirty="0"/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62A410D-A002-0D8E-01C2-2DFD8140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22" y="1405271"/>
            <a:ext cx="6049714" cy="403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2F54E-3B58-3F63-0D79-415BD070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US" sz="4200">
                <a:effectLst/>
                <a:latin typeface=".SF NS"/>
              </a:rPr>
              <a:t>Exploring Genre Diversity</a:t>
            </a:r>
            <a:br>
              <a:rPr lang="en-US" sz="4200">
                <a:effectLst/>
                <a:latin typeface=".SF NS"/>
              </a:rPr>
            </a:b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55D1E-281C-63F5-C9E4-3FDC17F1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791847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.SF NS"/>
              </a:rPr>
              <a:t>Genre diversity plays a crucial role in attracting and retaining viewers. Our analysis of the IMDb dataset reveals a rich variety of genres, catering to diverse viewer preferences</a:t>
            </a:r>
          </a:p>
          <a:p>
            <a:endParaRPr lang="en-US" dirty="0"/>
          </a:p>
        </p:txBody>
      </p:sp>
      <p:pic>
        <p:nvPicPr>
          <p:cNvPr id="7" name="Picture 6" descr="A graph of a number of titles available on streaming platforms&#10;&#10;Description automatically generated">
            <a:extLst>
              <a:ext uri="{FF2B5EF4-FFF2-40B4-BE49-F238E27FC236}">
                <a16:creationId xmlns:a16="http://schemas.microsoft.com/office/drawing/2014/main" id="{5998C883-AE54-5260-27E2-F7CE327C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10" y="2871847"/>
            <a:ext cx="5048148" cy="3445362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6C006A7-6F13-BFC0-9E1B-32942AEF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3215735"/>
            <a:ext cx="5460568" cy="27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49E0E-F70F-5B72-F493-593C826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>
                <a:effectLst/>
                <a:latin typeface=".SF NS"/>
              </a:rPr>
              <a:t>Understanding Viewer Behavior</a:t>
            </a:r>
            <a:br>
              <a:rPr lang="en-US" sz="4700">
                <a:effectLst/>
                <a:latin typeface=".SF NS"/>
              </a:rPr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4FB5-CF96-1DA8-91B5-2418D56D1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>
                <a:effectLst/>
                <a:latin typeface=".SF NS"/>
              </a:rPr>
              <a:t>Viewer behavior varies significantly, with a range of subscription models catering to different demographics. This breakdown illustrates the popularity of various subscription tiers</a:t>
            </a:r>
          </a:p>
          <a:p>
            <a:endParaRPr lang="en-US" dirty="0"/>
          </a:p>
        </p:txBody>
      </p:sp>
      <p:pic>
        <p:nvPicPr>
          <p:cNvPr id="5" name="Picture 4" descr="A pie chart with a number of different colors&#10;&#10;Description automatically generated">
            <a:extLst>
              <a:ext uri="{FF2B5EF4-FFF2-40B4-BE49-F238E27FC236}">
                <a16:creationId xmlns:a16="http://schemas.microsoft.com/office/drawing/2014/main" id="{CA5C9BD8-FE6F-2D3C-D49E-41FDD529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02" y="549274"/>
            <a:ext cx="4012283" cy="2791525"/>
          </a:xfrm>
          <a:prstGeom prst="rect">
            <a:avLst/>
          </a:prstGeom>
        </p:spPr>
      </p:pic>
      <p:pic>
        <p:nvPicPr>
          <p:cNvPr id="7" name="Picture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C1679229-C76E-CDCB-19F0-E08CF70A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561" y="3520800"/>
            <a:ext cx="4055164" cy="27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0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EFAD76-6928-46F5-8800-C1AF27C5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0A85-EBFD-A51D-825D-5D9956E6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08499"/>
            <a:ext cx="4500561" cy="1953501"/>
          </a:xfrm>
        </p:spPr>
        <p:txBody>
          <a:bodyPr anchor="b">
            <a:normAutofit/>
          </a:bodyPr>
          <a:lstStyle/>
          <a:p>
            <a:r>
              <a:rPr lang="en-US" sz="4200" dirty="0">
                <a:effectLst/>
                <a:latin typeface=".SF NS"/>
              </a:rPr>
              <a:t>Pricing Trends in Streaming Services</a:t>
            </a:r>
            <a:br>
              <a:rPr lang="en-US" sz="4200" dirty="0">
                <a:effectLst/>
                <a:latin typeface=".SF NS"/>
              </a:rPr>
            </a:br>
            <a:endParaRPr lang="en-US" sz="4200" dirty="0"/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B90A498-5213-3965-2DFF-3F036A78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562122"/>
            <a:ext cx="5460568" cy="3754140"/>
          </a:xfrm>
          <a:prstGeom prst="rect">
            <a:avLst/>
          </a:prstGeom>
        </p:spPr>
      </p:pic>
      <p:pic>
        <p:nvPicPr>
          <p:cNvPr id="5" name="Content Placeholder 4" descr="A graph showing a number of subscriptions&#10;&#10;Description automatically generated">
            <a:extLst>
              <a:ext uri="{FF2B5EF4-FFF2-40B4-BE49-F238E27FC236}">
                <a16:creationId xmlns:a16="http://schemas.microsoft.com/office/drawing/2014/main" id="{83CE5369-F450-632B-1013-704E5BEF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944362"/>
            <a:ext cx="5460568" cy="298966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32831-B499-2836-B2C6-8D84AB29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911" y="3795283"/>
            <a:ext cx="6408738" cy="179184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Price has been showing a steady increase, especially since COVID times</a:t>
            </a:r>
          </a:p>
        </p:txBody>
      </p:sp>
    </p:spTree>
    <p:extLst>
      <p:ext uri="{BB962C8B-B14F-4D97-AF65-F5344CB8AC3E}">
        <p14:creationId xmlns:p14="http://schemas.microsoft.com/office/powerpoint/2010/main" val="167597336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1736</TotalTime>
  <Words>647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.SF NS</vt:lpstr>
      <vt:lpstr>Arial</vt:lpstr>
      <vt:lpstr>Avenir Book</vt:lpstr>
      <vt:lpstr>Avenir Next LT Pro</vt:lpstr>
      <vt:lpstr>Bell MT</vt:lpstr>
      <vt:lpstr>Slack-Lato</vt:lpstr>
      <vt:lpstr>GlowVTI</vt:lpstr>
      <vt:lpstr>  Streaming Platforms : Media Consumption </vt:lpstr>
      <vt:lpstr>Introduction </vt:lpstr>
      <vt:lpstr>Through The Years</vt:lpstr>
      <vt:lpstr>Cable TV</vt:lpstr>
      <vt:lpstr>The Rise of Streaming Platforms </vt:lpstr>
      <vt:lpstr>Content Quality Across Platforms </vt:lpstr>
      <vt:lpstr>Exploring Genre Diversity </vt:lpstr>
      <vt:lpstr>Understanding Viewer Behavior </vt:lpstr>
      <vt:lpstr>Pricing Trends in Streaming Services </vt:lpstr>
      <vt:lpstr>Location</vt:lpstr>
      <vt:lpstr>Duration</vt:lpstr>
      <vt:lpstr>Rapid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3</cp:revision>
  <dcterms:created xsi:type="dcterms:W3CDTF">2024-09-17T23:39:47Z</dcterms:created>
  <dcterms:modified xsi:type="dcterms:W3CDTF">2024-09-19T06:05:03Z</dcterms:modified>
</cp:coreProperties>
</file>