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0" r:id="rId6"/>
    <p:sldId id="282" r:id="rId7"/>
    <p:sldId id="284" r:id="rId8"/>
    <p:sldId id="283" r:id="rId9"/>
    <p:sldId id="285" r:id="rId10"/>
    <p:sldId id="286" r:id="rId11"/>
    <p:sldId id="287" r:id="rId12"/>
    <p:sldId id="288" r:id="rId13"/>
    <p:sldId id="289" r:id="rId14"/>
    <p:sldId id="290" r:id="rId15"/>
    <p:sldId id="278" r:id="rId16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68C"/>
    <a:srgbClr val="001431"/>
    <a:srgbClr val="142F5C"/>
    <a:srgbClr val="149F2F"/>
    <a:srgbClr val="D14C00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113A9D2-9D6B-4929-AA2D-F23B5EE8CBE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364" autoAdjust="0"/>
  </p:normalViewPr>
  <p:slideViewPr>
    <p:cSldViewPr snapToGrid="0" showGuides="1">
      <p:cViewPr varScale="1">
        <p:scale>
          <a:sx n="73" d="100"/>
          <a:sy n="73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77" d="100"/>
          <a:sy n="77" d="100"/>
        </p:scale>
        <p:origin x="330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B2C9D383-BBC4-486C-B949-4975C013CC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139D43F-AF4D-4026-B59B-E30A214796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0CE5952-FFD6-40D9-BC37-222B06506044}" type="datetime1">
              <a:rPr lang="es-ES" smtClean="0"/>
              <a:t>12/11/2019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04AF834-AEA0-4B1E-B634-D786ABAA3B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3505535A-EEFA-4377-8BEC-AE3B154A76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D432166-D667-4383-B839-F1433620BE4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928152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241CEFD-68E6-454C-B476-F5DC16164C10}" type="datetime1">
              <a:rPr lang="es-ES" noProof="0" smtClean="0"/>
              <a:t>12/11/2019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34B48B0-85B2-40C4-A05A-571C99C8AB5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632103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16755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92178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7287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51228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3396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4675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9569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84081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94624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1168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7477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1651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sv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 con logot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F09A5174-1112-4D75-9ACE-EB000DE44E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B241F2F-6D67-4597-AB7C-D982860837A5}"/>
              </a:ext>
            </a:extLst>
          </p:cNvPr>
          <p:cNvSpPr/>
          <p:nvPr userDrawn="1"/>
        </p:nvSpPr>
        <p:spPr>
          <a:xfrm>
            <a:off x="3585972" y="0"/>
            <a:ext cx="5020056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7639DF-BB81-43B2-81DF-DC0942E884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5972" y="2551430"/>
            <a:ext cx="5020056" cy="1633085"/>
          </a:xfrm>
        </p:spPr>
        <p:txBody>
          <a:bodyPr rtlCol="0" anchor="b">
            <a:normAutofit/>
          </a:bodyPr>
          <a:lstStyle>
            <a:lvl1pPr algn="ctr">
              <a:lnSpc>
                <a:spcPct val="85000"/>
              </a:lnSpc>
              <a:defRPr sz="55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62A2A7-5821-4BAA-A45B-8AFDF4E0F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4653445"/>
            <a:ext cx="5027613" cy="827197"/>
          </a:xfrm>
        </p:spPr>
        <p:txBody>
          <a:bodyPr rtlCol="0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smtClean="0"/>
              <a:t>Haga clic para editar el estilo de subtítulo del patrón</a:t>
            </a:r>
            <a:endParaRPr lang="es-ES" noProof="0" dirty="0"/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D828D1A9-3D67-4106-B288-BC23A7CC5AF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708" y="1721890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76270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 de costes de 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23980BA4-A23A-4C88-B574-5C1C7E0F1D99}"/>
              </a:ext>
            </a:extLst>
          </p:cNvPr>
          <p:cNvSpPr/>
          <p:nvPr userDrawn="1"/>
        </p:nvSpPr>
        <p:spPr>
          <a:xfrm>
            <a:off x="-1587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703320"/>
            <a:ext cx="12192000" cy="315468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6802464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E7DC13-115D-44C4-960D-13F92FB6215E}" type="datetime1">
              <a:rPr lang="es-ES" noProof="0" smtClean="0"/>
              <a:t>12/11/2019</a:t>
            </a:fld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5" name="Marcador de texto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718924" y="4094681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Editar texto</a:t>
            </a:r>
          </a:p>
        </p:txBody>
      </p:sp>
      <p:sp>
        <p:nvSpPr>
          <p:cNvPr id="16" name="Marcador de texto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718924" y="4527898"/>
            <a:ext cx="3666744" cy="137443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6498182" y="4094681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Editar texto</a:t>
            </a:r>
          </a:p>
        </p:txBody>
      </p:sp>
      <p:sp>
        <p:nvSpPr>
          <p:cNvPr id="18" name="Marcador de texto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498182" y="4527898"/>
            <a:ext cx="3666744" cy="137443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19" name="Marcador de tex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15721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20" name="Marcador de texto 2">
            <a:extLst>
              <a:ext uri="{FF2B5EF4-FFF2-40B4-BE49-F238E27FC236}">
                <a16:creationId xmlns:a16="http://schemas.microsoft.com/office/drawing/2014/main" id="{9E693E7E-08CF-4C07-BFC7-C34D6269EFD9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1555148" y="2707188"/>
            <a:ext cx="3666744" cy="850147"/>
          </a:xfrm>
        </p:spPr>
        <p:txBody>
          <a:bodyPr lIns="0" tIns="0" rIns="0" bIns="0" rtlCol="0" anchor="b">
            <a:noAutofit/>
          </a:bodyPr>
          <a:lstStyle>
            <a:lvl1pPr marL="0" indent="0" rtl="0">
              <a:buNone/>
              <a:defRPr sz="7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12.345 €</a:t>
            </a:r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9D213FF3-2ADF-437D-9C3A-5C5821DBAF4E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6334406" y="2707188"/>
            <a:ext cx="3666744" cy="850147"/>
          </a:xfrm>
        </p:spPr>
        <p:txBody>
          <a:bodyPr lIns="0" tIns="0" rIns="0" bIns="0" rtlCol="0" anchor="b">
            <a:noAutofit/>
          </a:bodyPr>
          <a:lstStyle>
            <a:lvl1pPr marL="0" indent="0" rtl="0">
              <a:buNone/>
              <a:defRPr sz="7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6.789 €</a:t>
            </a:r>
          </a:p>
        </p:txBody>
      </p:sp>
      <p:sp>
        <p:nvSpPr>
          <p:cNvPr id="23" name="Marcador de posición de imagen 11">
            <a:extLst>
              <a:ext uri="{FF2B5EF4-FFF2-40B4-BE49-F238E27FC236}">
                <a16:creationId xmlns:a16="http://schemas.microsoft.com/office/drawing/2014/main" id="{E7019E9C-AA4E-4592-97BE-BF366FFA1A7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2050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contenido y círc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938F4135-A9EE-4D29-A8AB-5DEB57ABC181}"/>
              </a:ext>
            </a:extLst>
          </p:cNvPr>
          <p:cNvSpPr/>
          <p:nvPr userDrawn="1"/>
        </p:nvSpPr>
        <p:spPr>
          <a:xfrm>
            <a:off x="-1587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690968"/>
            <a:ext cx="12192000" cy="3167031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7081434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6862E1-1F56-45DE-A657-F7C4C83BE6F2}" type="datetime1">
              <a:rPr lang="es-ES" noProof="0" smtClean="0"/>
              <a:t>12/11/2019</a:t>
            </a:fld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5" name="Marcador de texto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587236" y="4798586"/>
            <a:ext cx="257728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Editar texto</a:t>
            </a:r>
          </a:p>
        </p:txBody>
      </p:sp>
      <p:sp>
        <p:nvSpPr>
          <p:cNvPr id="16" name="Marcador de texto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587236" y="5235475"/>
            <a:ext cx="2577284" cy="705923"/>
          </a:xfrm>
        </p:spPr>
        <p:txBody>
          <a:bodyPr lIns="36000" tIns="0" rIns="0" bIns="0" rtlCol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19" name="Marcador de tex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15721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AA62DB99-23AA-4B84-915B-58A12122905A}"/>
              </a:ext>
            </a:extLst>
          </p:cNvPr>
          <p:cNvSpPr/>
          <p:nvPr userDrawn="1"/>
        </p:nvSpPr>
        <p:spPr>
          <a:xfrm>
            <a:off x="1969178" y="2806082"/>
            <a:ext cx="1847088" cy="1847088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87C4674D-D19C-4346-8AB3-EEC70C5BA12B}"/>
              </a:ext>
            </a:extLst>
          </p:cNvPr>
          <p:cNvSpPr/>
          <p:nvPr userDrawn="1"/>
        </p:nvSpPr>
        <p:spPr>
          <a:xfrm>
            <a:off x="4730062" y="2358026"/>
            <a:ext cx="2295144" cy="2295144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232287E6-00FD-4CA9-879A-D113874BCAF3}"/>
              </a:ext>
            </a:extLst>
          </p:cNvPr>
          <p:cNvSpPr/>
          <p:nvPr userDrawn="1"/>
        </p:nvSpPr>
        <p:spPr>
          <a:xfrm>
            <a:off x="7613594" y="2037986"/>
            <a:ext cx="2615184" cy="2615184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3" name="Marcador de texto 2">
            <a:extLst>
              <a:ext uri="{FF2B5EF4-FFF2-40B4-BE49-F238E27FC236}">
                <a16:creationId xmlns:a16="http://schemas.microsoft.com/office/drawing/2014/main" id="{24B6C5DB-65E0-4261-A490-0CEBD77B8A6C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2022734" y="3082272"/>
            <a:ext cx="1739976" cy="955575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25 €</a:t>
            </a:r>
          </a:p>
        </p:txBody>
      </p:sp>
      <p:sp>
        <p:nvSpPr>
          <p:cNvPr id="34" name="Marcador de texto 2">
            <a:extLst>
              <a:ext uri="{FF2B5EF4-FFF2-40B4-BE49-F238E27FC236}">
                <a16:creationId xmlns:a16="http://schemas.microsoft.com/office/drawing/2014/main" id="{86AFF07C-4D15-4A29-B939-C47256023C91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2022734" y="4075184"/>
            <a:ext cx="1739976" cy="280931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Mil millones</a:t>
            </a:r>
          </a:p>
        </p:txBody>
      </p:sp>
      <p:sp>
        <p:nvSpPr>
          <p:cNvPr id="35" name="Marcador de texto 2">
            <a:extLst>
              <a:ext uri="{FF2B5EF4-FFF2-40B4-BE49-F238E27FC236}">
                <a16:creationId xmlns:a16="http://schemas.microsoft.com/office/drawing/2014/main" id="{2C71864B-9476-4445-B961-A4480119AB3B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5007646" y="2886747"/>
            <a:ext cx="1739976" cy="955575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50 €</a:t>
            </a:r>
          </a:p>
        </p:txBody>
      </p:sp>
      <p:sp>
        <p:nvSpPr>
          <p:cNvPr id="36" name="Marcador de texto 2">
            <a:extLst>
              <a:ext uri="{FF2B5EF4-FFF2-40B4-BE49-F238E27FC236}">
                <a16:creationId xmlns:a16="http://schemas.microsoft.com/office/drawing/2014/main" id="{B2AAA459-A7E1-451E-BABB-0C87139B389F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5007646" y="3879659"/>
            <a:ext cx="1739976" cy="280931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Mil millones</a:t>
            </a:r>
          </a:p>
        </p:txBody>
      </p:sp>
      <p:sp>
        <p:nvSpPr>
          <p:cNvPr id="37" name="Marcador de texto 2">
            <a:extLst>
              <a:ext uri="{FF2B5EF4-FFF2-40B4-BE49-F238E27FC236}">
                <a16:creationId xmlns:a16="http://schemas.microsoft.com/office/drawing/2014/main" id="{DF679BEC-0CFD-449F-B3E0-BB712F00052B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7761966" y="2723457"/>
            <a:ext cx="2295144" cy="955575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100 €</a:t>
            </a:r>
          </a:p>
        </p:txBody>
      </p:sp>
      <p:sp>
        <p:nvSpPr>
          <p:cNvPr id="38" name="Marcador de texto 2">
            <a:extLst>
              <a:ext uri="{FF2B5EF4-FFF2-40B4-BE49-F238E27FC236}">
                <a16:creationId xmlns:a16="http://schemas.microsoft.com/office/drawing/2014/main" id="{65220FFF-D7A7-4DFC-97E2-8D717A6B97FF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8038166" y="3716369"/>
            <a:ext cx="1739976" cy="280931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Mil millones</a:t>
            </a:r>
          </a:p>
        </p:txBody>
      </p:sp>
      <p:sp>
        <p:nvSpPr>
          <p:cNvPr id="39" name="Marcador de texto 2">
            <a:extLst>
              <a:ext uri="{FF2B5EF4-FFF2-40B4-BE49-F238E27FC236}">
                <a16:creationId xmlns:a16="http://schemas.microsoft.com/office/drawing/2014/main" id="{33C0B4F4-FAB3-45B3-A57B-B8A00F765A8C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4587884" y="4798586"/>
            <a:ext cx="257728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Editar texto</a:t>
            </a:r>
          </a:p>
        </p:txBody>
      </p:sp>
      <p:sp>
        <p:nvSpPr>
          <p:cNvPr id="40" name="Marcador de texto 11">
            <a:extLst>
              <a:ext uri="{FF2B5EF4-FFF2-40B4-BE49-F238E27FC236}">
                <a16:creationId xmlns:a16="http://schemas.microsoft.com/office/drawing/2014/main" id="{2710ED40-A455-4EEF-AAD2-1479EE311ABC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4587884" y="5240927"/>
            <a:ext cx="2577284" cy="705923"/>
          </a:xfrm>
        </p:spPr>
        <p:txBody>
          <a:bodyPr lIns="36000" tIns="0" rIns="0" bIns="0" rtlCol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45" name="Marcador de texto 2">
            <a:extLst>
              <a:ext uri="{FF2B5EF4-FFF2-40B4-BE49-F238E27FC236}">
                <a16:creationId xmlns:a16="http://schemas.microsoft.com/office/drawing/2014/main" id="{A9FC0BF2-FC28-43C1-864A-CAB49C8381A2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7654886" y="4798586"/>
            <a:ext cx="257728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Editar texto</a:t>
            </a:r>
          </a:p>
        </p:txBody>
      </p:sp>
      <p:sp>
        <p:nvSpPr>
          <p:cNvPr id="46" name="Marcador de texto 11">
            <a:extLst>
              <a:ext uri="{FF2B5EF4-FFF2-40B4-BE49-F238E27FC236}">
                <a16:creationId xmlns:a16="http://schemas.microsoft.com/office/drawing/2014/main" id="{F4793ACF-6372-4346-9E08-F9E4D258476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7654886" y="5231802"/>
            <a:ext cx="2577284" cy="705923"/>
          </a:xfrm>
        </p:spPr>
        <p:txBody>
          <a:bodyPr lIns="36000" tIns="0" rIns="0" bIns="0" rtlCol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26" name="Marcador de posición de imagen 11">
            <a:extLst>
              <a:ext uri="{FF2B5EF4-FFF2-40B4-BE49-F238E27FC236}">
                <a16:creationId xmlns:a16="http://schemas.microsoft.com/office/drawing/2014/main" id="{F3FD923B-7063-49D8-8286-0F8424648970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70776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título y 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2DA9D50-F092-4CE4-833F-A116EB21A23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990088"/>
            <a:ext cx="12192000" cy="386791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BB8475-B8EA-46BE-93A6-9A7B25E51552}" type="datetime1">
              <a:rPr lang="es-ES" noProof="0" smtClean="0"/>
              <a:t>12/11/2019</a:t>
            </a:fld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5" name="Marcador de texto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053452" y="3340707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Editar texto</a:t>
            </a:r>
          </a:p>
        </p:txBody>
      </p:sp>
      <p:sp>
        <p:nvSpPr>
          <p:cNvPr id="16" name="Marcador de texto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36612" y="3773923"/>
            <a:ext cx="5259387" cy="20877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19" name="Marcador de tex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3542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E3E44B3E-B67E-47BB-9B17-495800CC539C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6682936" y="3353508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Editar texto</a:t>
            </a:r>
          </a:p>
        </p:txBody>
      </p:sp>
      <p:sp>
        <p:nvSpPr>
          <p:cNvPr id="26" name="Marcador de texto 11">
            <a:extLst>
              <a:ext uri="{FF2B5EF4-FFF2-40B4-BE49-F238E27FC236}">
                <a16:creationId xmlns:a16="http://schemas.microsoft.com/office/drawing/2014/main" id="{3E6654E2-1600-436C-996F-AB13D779B069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466097" y="3786724"/>
            <a:ext cx="5068178" cy="20877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17" name="Marcador de posición de imagen 11">
            <a:extLst>
              <a:ext uri="{FF2B5EF4-FFF2-40B4-BE49-F238E27FC236}">
                <a16:creationId xmlns:a16="http://schemas.microsoft.com/office/drawing/2014/main" id="{11B1F208-6C15-4A3F-B7B4-388A18DC2B14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02558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l contenido de la competencia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CCE7ADE7-21F0-4422-AD3C-0A7865E4FAB1}"/>
              </a:ext>
            </a:extLst>
          </p:cNvPr>
          <p:cNvSpPr/>
          <p:nvPr userDrawn="1"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06F00F53-9697-4331-BE9F-B94FA62B0402}"/>
              </a:ext>
            </a:extLst>
          </p:cNvPr>
          <p:cNvSpPr/>
          <p:nvPr userDrawn="1"/>
        </p:nvSpPr>
        <p:spPr>
          <a:xfrm>
            <a:off x="0" y="1528174"/>
            <a:ext cx="12192000" cy="5329825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7430939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61A922-32FE-4214-AFBD-07BC20024D2A}" type="datetime1">
              <a:rPr lang="es-ES" noProof="0" smtClean="0"/>
              <a:t>12/11/2019</a:t>
            </a:fld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7" name="Marcador de posición de imagen 11">
            <a:extLst>
              <a:ext uri="{FF2B5EF4-FFF2-40B4-BE49-F238E27FC236}">
                <a16:creationId xmlns:a16="http://schemas.microsoft.com/office/drawing/2014/main" id="{E705CC21-80AA-488E-B95D-0E00300A05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5413" y="1975905"/>
            <a:ext cx="2386584" cy="484632"/>
          </a:xfrm>
          <a:prstGeom prst="roundRect">
            <a:avLst/>
          </a:prstGeom>
          <a:noFill/>
          <a:ln>
            <a:noFill/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14" name="Marcador de posición de imagen 11" descr="Cuadrante con los logotipos de los competidores">
            <a:extLst>
              <a:ext uri="{FF2B5EF4-FFF2-40B4-BE49-F238E27FC236}">
                <a16:creationId xmlns:a16="http://schemas.microsoft.com/office/drawing/2014/main" id="{B02B30B1-85C9-4BFB-89EF-F61F699F9CB9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479892" y="2503607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Competidor 2</a:t>
            </a:r>
          </a:p>
          <a:p>
            <a:pPr rtl="0"/>
            <a:r>
              <a:rPr lang="es-ES" noProof="0" dirty="0"/>
              <a:t>Logotipo</a:t>
            </a:r>
          </a:p>
        </p:txBody>
      </p:sp>
      <p:sp>
        <p:nvSpPr>
          <p:cNvPr id="17" name="Marcador de posición de imagen 11" descr="Cuadrante con los logotipos de los competidores">
            <a:extLst>
              <a:ext uri="{FF2B5EF4-FFF2-40B4-BE49-F238E27FC236}">
                <a16:creationId xmlns:a16="http://schemas.microsoft.com/office/drawing/2014/main" id="{BB248D0D-569D-4CE5-B4A5-1CB766D4BC25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1341365" y="2069258"/>
            <a:ext cx="1655064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Competidor 1</a:t>
            </a:r>
          </a:p>
          <a:p>
            <a:pPr rtl="0"/>
            <a:r>
              <a:rPr lang="es-ES" noProof="0" dirty="0"/>
              <a:t>Logotipo</a:t>
            </a:r>
          </a:p>
        </p:txBody>
      </p:sp>
      <p:sp>
        <p:nvSpPr>
          <p:cNvPr id="18" name="Marcador de posición de imagen 11" descr="Cuadrante con los logotipos de los competidores">
            <a:extLst>
              <a:ext uri="{FF2B5EF4-FFF2-40B4-BE49-F238E27FC236}">
                <a16:creationId xmlns:a16="http://schemas.microsoft.com/office/drawing/2014/main" id="{63441834-C0B7-467E-BB8A-077BFB4CC64D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209800" y="4684388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Competidor 3</a:t>
            </a:r>
          </a:p>
          <a:p>
            <a:pPr rtl="0"/>
            <a:r>
              <a:rPr lang="es-ES" noProof="0" dirty="0"/>
              <a:t>Logotipo</a:t>
            </a:r>
          </a:p>
        </p:txBody>
      </p:sp>
      <p:sp>
        <p:nvSpPr>
          <p:cNvPr id="20" name="Marcador de posición de imagen 11" descr="Cuadrante con los logotipos de los competidores">
            <a:extLst>
              <a:ext uri="{FF2B5EF4-FFF2-40B4-BE49-F238E27FC236}">
                <a16:creationId xmlns:a16="http://schemas.microsoft.com/office/drawing/2014/main" id="{4845EF5C-F9AE-4C81-B40A-0EF51B853911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654710" y="2594867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Competidor 4</a:t>
            </a:r>
          </a:p>
          <a:p>
            <a:pPr rtl="0"/>
            <a:r>
              <a:rPr lang="es-ES" noProof="0" dirty="0"/>
              <a:t>Logotipo</a:t>
            </a:r>
          </a:p>
        </p:txBody>
      </p:sp>
      <p:sp>
        <p:nvSpPr>
          <p:cNvPr id="21" name="Marcador de posición de imagen 11" descr="Cuadrante con los logotipos de los competidores">
            <a:extLst>
              <a:ext uri="{FF2B5EF4-FFF2-40B4-BE49-F238E27FC236}">
                <a16:creationId xmlns:a16="http://schemas.microsoft.com/office/drawing/2014/main" id="{75396269-14C7-4297-BE40-EB61A04CF4C8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455537" y="4853700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Competidor 5</a:t>
            </a:r>
          </a:p>
          <a:p>
            <a:pPr rtl="0"/>
            <a:r>
              <a:rPr lang="es-ES" noProof="0" dirty="0"/>
              <a:t>Logotipo</a:t>
            </a:r>
          </a:p>
        </p:txBody>
      </p:sp>
      <p:sp>
        <p:nvSpPr>
          <p:cNvPr id="22" name="Marcador de posición de imagen 11" descr="Cuadrante con los logotipos de los competidores">
            <a:extLst>
              <a:ext uri="{FF2B5EF4-FFF2-40B4-BE49-F238E27FC236}">
                <a16:creationId xmlns:a16="http://schemas.microsoft.com/office/drawing/2014/main" id="{A9EC32D0-3CC5-4D03-90E1-35DD544F353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8965413" y="4121940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Competidor 6</a:t>
            </a:r>
          </a:p>
          <a:p>
            <a:pPr rtl="0"/>
            <a:r>
              <a:rPr lang="es-ES" noProof="0" dirty="0"/>
              <a:t>Logotipo</a:t>
            </a:r>
          </a:p>
        </p:txBody>
      </p:sp>
      <p:sp>
        <p:nvSpPr>
          <p:cNvPr id="23" name="Marcador de texto 7">
            <a:extLst>
              <a:ext uri="{FF2B5EF4-FFF2-40B4-BE49-F238E27FC236}">
                <a16:creationId xmlns:a16="http://schemas.microsoft.com/office/drawing/2014/main" id="{C9793465-C4F7-40FC-AEF8-5F868E36EC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8628" y="3574970"/>
            <a:ext cx="2741612" cy="248888"/>
          </a:xfrm>
        </p:spPr>
        <p:txBody>
          <a:bodyPr rtlCol="0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es-ES" noProof="0" dirty="0"/>
              <a:t>Más caro</a:t>
            </a:r>
          </a:p>
        </p:txBody>
      </p:sp>
      <p:sp>
        <p:nvSpPr>
          <p:cNvPr id="24" name="Marcador de texto 7">
            <a:extLst>
              <a:ext uri="{FF2B5EF4-FFF2-40B4-BE49-F238E27FC236}">
                <a16:creationId xmlns:a16="http://schemas.microsoft.com/office/drawing/2014/main" id="{9E34E738-15BA-4311-BA02-5FDA3723F49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730592" y="3574970"/>
            <a:ext cx="2741612" cy="248888"/>
          </a:xfrm>
        </p:spPr>
        <p:txBody>
          <a:bodyPr rtlCol="0">
            <a:noAutofit/>
          </a:bodyPr>
          <a:lstStyle>
            <a:lvl1pPr marL="0" indent="0" algn="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es-ES" noProof="0" dirty="0"/>
              <a:t>Menos caro</a:t>
            </a:r>
          </a:p>
        </p:txBody>
      </p:sp>
      <p:sp>
        <p:nvSpPr>
          <p:cNvPr id="27" name="Marcador de texto 7">
            <a:extLst>
              <a:ext uri="{FF2B5EF4-FFF2-40B4-BE49-F238E27FC236}">
                <a16:creationId xmlns:a16="http://schemas.microsoft.com/office/drawing/2014/main" id="{43026573-79FA-414F-85CC-BB2AFC84C27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641450" y="6142762"/>
            <a:ext cx="2741612" cy="24888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es-ES" noProof="0" dirty="0"/>
              <a:t>Menos conveniente</a:t>
            </a:r>
          </a:p>
        </p:txBody>
      </p:sp>
      <p:sp>
        <p:nvSpPr>
          <p:cNvPr id="28" name="Marcador de texto 7">
            <a:extLst>
              <a:ext uri="{FF2B5EF4-FFF2-40B4-BE49-F238E27FC236}">
                <a16:creationId xmlns:a16="http://schemas.microsoft.com/office/drawing/2014/main" id="{354AC58C-2EFE-42E3-B1C3-3A3F7161FC0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641450" y="1764281"/>
            <a:ext cx="2741612" cy="24888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es-ES" noProof="0" dirty="0"/>
              <a:t>Más conveniente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E3842B13-E900-4B2B-AB93-A64B64227466}"/>
              </a:ext>
            </a:extLst>
          </p:cNvPr>
          <p:cNvCxnSpPr/>
          <p:nvPr userDrawn="1"/>
        </p:nvCxnSpPr>
        <p:spPr>
          <a:xfrm>
            <a:off x="872933" y="3548268"/>
            <a:ext cx="1047037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EF45D1A3-05DF-4B1E-9C02-6D8A69BE2011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4098036" y="4142692"/>
            <a:ext cx="399592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Marcador de posición de imagen 11">
            <a:extLst>
              <a:ext uri="{FF2B5EF4-FFF2-40B4-BE49-F238E27FC236}">
                <a16:creationId xmlns:a16="http://schemas.microsoft.com/office/drawing/2014/main" id="{CC01BAE8-6C4C-4DBC-AFB4-6B3BCF8D0714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8288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título y tre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AF48E4FA-B29A-4342-834B-094336E65A2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044952"/>
            <a:ext cx="12192000" cy="381304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49850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3B589C-9F38-470F-B786-2DBDB6AF715F}" type="datetime1">
              <a:rPr lang="es-ES" noProof="0" smtClean="0"/>
              <a:t>12/11/2019</a:t>
            </a:fld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5" name="Marcador de texto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053452" y="2435210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Editar texto</a:t>
            </a:r>
          </a:p>
        </p:txBody>
      </p:sp>
      <p:sp>
        <p:nvSpPr>
          <p:cNvPr id="16" name="Marcador de texto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053452" y="2784018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19" name="Marcador de tex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536828"/>
            <a:ext cx="10515600" cy="750626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B8BEE5DC-84EC-43EB-9CD1-9837D8A4F67C}"/>
              </a:ext>
            </a:extLst>
          </p:cNvPr>
          <p:cNvSpPr/>
          <p:nvPr userDrawn="1"/>
        </p:nvSpPr>
        <p:spPr>
          <a:xfrm>
            <a:off x="834925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7" name="Marcador de texto 11">
            <a:extLst>
              <a:ext uri="{FF2B5EF4-FFF2-40B4-BE49-F238E27FC236}">
                <a16:creationId xmlns:a16="http://schemas.microsoft.com/office/drawing/2014/main" id="{3B7E67C7-1C94-4372-81CF-D888A17E9E66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053452" y="3276621"/>
            <a:ext cx="2769902" cy="236139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18" name="Marcador de texto 2">
            <a:extLst>
              <a:ext uri="{FF2B5EF4-FFF2-40B4-BE49-F238E27FC236}">
                <a16:creationId xmlns:a16="http://schemas.microsoft.com/office/drawing/2014/main" id="{E1FD2E8C-BDB7-4C4A-B56C-7F3091987DAE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8431250" y="2435210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Editar texto</a:t>
            </a:r>
          </a:p>
        </p:txBody>
      </p:sp>
      <p:sp>
        <p:nvSpPr>
          <p:cNvPr id="20" name="Marcador de texto 11">
            <a:extLst>
              <a:ext uri="{FF2B5EF4-FFF2-40B4-BE49-F238E27FC236}">
                <a16:creationId xmlns:a16="http://schemas.microsoft.com/office/drawing/2014/main" id="{04038B74-8E2F-43C0-914C-E2BF16883566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8431250" y="2784018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21" name="Rectángulo: Esquinas redondeadas 7">
            <a:extLst>
              <a:ext uri="{FF2B5EF4-FFF2-40B4-BE49-F238E27FC236}">
                <a16:creationId xmlns:a16="http://schemas.microsoft.com/office/drawing/2014/main" id="{50BFB1A6-61C6-40D0-A6EC-86ECD5632A5C}"/>
              </a:ext>
            </a:extLst>
          </p:cNvPr>
          <p:cNvSpPr/>
          <p:nvPr userDrawn="1"/>
        </p:nvSpPr>
        <p:spPr>
          <a:xfrm>
            <a:off x="8212723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2" name="Marcador de texto 11">
            <a:extLst>
              <a:ext uri="{FF2B5EF4-FFF2-40B4-BE49-F238E27FC236}">
                <a16:creationId xmlns:a16="http://schemas.microsoft.com/office/drawing/2014/main" id="{AEDB747B-532C-44A9-AD7A-2352A1F089B8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8431250" y="3276621"/>
            <a:ext cx="2769902" cy="236139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4742351" y="2431907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Editar texto</a:t>
            </a:r>
          </a:p>
        </p:txBody>
      </p:sp>
      <p:sp>
        <p:nvSpPr>
          <p:cNvPr id="24" name="Marcador de texto 11">
            <a:extLst>
              <a:ext uri="{FF2B5EF4-FFF2-40B4-BE49-F238E27FC236}">
                <a16:creationId xmlns:a16="http://schemas.microsoft.com/office/drawing/2014/main" id="{BED0DB43-ABA6-4E0E-BA64-F6DBD79467F6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742351" y="2780715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27" name="Rectángulo: Esquinas redondeadas 7">
            <a:extLst>
              <a:ext uri="{FF2B5EF4-FFF2-40B4-BE49-F238E27FC236}">
                <a16:creationId xmlns:a16="http://schemas.microsoft.com/office/drawing/2014/main" id="{0FC703B8-4AAD-4000-8C02-C257F7016FFF}"/>
              </a:ext>
            </a:extLst>
          </p:cNvPr>
          <p:cNvSpPr/>
          <p:nvPr userDrawn="1"/>
        </p:nvSpPr>
        <p:spPr>
          <a:xfrm>
            <a:off x="4523824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8" name="Marcador de texto 11">
            <a:extLst>
              <a:ext uri="{FF2B5EF4-FFF2-40B4-BE49-F238E27FC236}">
                <a16:creationId xmlns:a16="http://schemas.microsoft.com/office/drawing/2014/main" id="{5294241C-27BC-4F81-86AC-BB6A1B6C317E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742351" y="3273318"/>
            <a:ext cx="2769902" cy="236139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30" name="Marcador de posición de imagen 11">
            <a:extLst>
              <a:ext uri="{FF2B5EF4-FFF2-40B4-BE49-F238E27FC236}">
                <a16:creationId xmlns:a16="http://schemas.microsoft.com/office/drawing/2014/main" id="{A174FF28-7765-4AA3-9FD4-CD935B4751C7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45068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contenido de gráfic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0F0C2245-DE76-4D87-9695-FB48563BCAE4}"/>
              </a:ext>
            </a:extLst>
          </p:cNvPr>
          <p:cNvSpPr/>
          <p:nvPr userDrawn="1"/>
        </p:nvSpPr>
        <p:spPr>
          <a:xfrm>
            <a:off x="0" y="15802"/>
            <a:ext cx="12192000" cy="684219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414016"/>
            <a:ext cx="12192000" cy="444398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A5E471-4F24-45BC-8375-F0AC28F02551}" type="datetime1">
              <a:rPr lang="es-ES" noProof="0" smtClean="0"/>
              <a:t>12/11/2019</a:t>
            </a:fld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5" name="Marcador de texto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838199" y="1928770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Editar texto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6402339" y="1925467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Editar texto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207BEA77-6F19-47A4-89B3-773557D35ADD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839788" y="2606834"/>
            <a:ext cx="4913312" cy="3022600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25" name="Marcador de contenido 10">
            <a:extLst>
              <a:ext uri="{FF2B5EF4-FFF2-40B4-BE49-F238E27FC236}">
                <a16:creationId xmlns:a16="http://schemas.microsoft.com/office/drawing/2014/main" id="{CB2E1E06-E22D-4555-9D15-BBCA0BE6F5F4}"/>
              </a:ext>
            </a:extLst>
          </p:cNvPr>
          <p:cNvSpPr>
            <a:spLocks noGrp="1"/>
          </p:cNvSpPr>
          <p:nvPr>
            <p:ph sz="quarter" idx="54"/>
          </p:nvPr>
        </p:nvSpPr>
        <p:spPr>
          <a:xfrm>
            <a:off x="6402339" y="2606834"/>
            <a:ext cx="4913312" cy="3022600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29" name="Marcador de posición de imagen 11">
            <a:extLst>
              <a:ext uri="{FF2B5EF4-FFF2-40B4-BE49-F238E27FC236}">
                <a16:creationId xmlns:a16="http://schemas.microsoft.com/office/drawing/2014/main" id="{BF4CB8DC-40CD-4909-8F71-4707DCC2606B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96525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318B7734-2772-4C9A-BD61-B27A99E74C14}"/>
              </a:ext>
            </a:extLst>
          </p:cNvPr>
          <p:cNvSpPr/>
          <p:nvPr userDrawn="1"/>
        </p:nvSpPr>
        <p:spPr>
          <a:xfrm>
            <a:off x="-3560" y="18540"/>
            <a:ext cx="12192000" cy="68394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137A0267-8AC8-4915-9542-1B14DD87BB22}"/>
              </a:ext>
            </a:extLst>
          </p:cNvPr>
          <p:cNvCxnSpPr/>
          <p:nvPr userDrawn="1"/>
        </p:nvCxnSpPr>
        <p:spPr>
          <a:xfrm>
            <a:off x="1743456" y="3429000"/>
            <a:ext cx="8705088" cy="0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563106-AE94-465B-B44D-B209B5896300}" type="datetime1">
              <a:rPr lang="es-ES" noProof="0" smtClean="0"/>
              <a:t>12/11/2019</a:t>
            </a:fld>
            <a:endParaRPr lang="es-ES" noProof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5" name="Marcador de texto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711126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texto</a:t>
            </a:r>
          </a:p>
        </p:txBody>
      </p:sp>
      <p:sp>
        <p:nvSpPr>
          <p:cNvPr id="16" name="Marcador de texto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11127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9" name="Marcador de tex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6613" y="1392449"/>
            <a:ext cx="10515600" cy="93542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D691C53-AE3E-4F20-95DD-9685FED4F5A1}"/>
              </a:ext>
            </a:extLst>
          </p:cNvPr>
          <p:cNvSpPr/>
          <p:nvPr userDrawn="1"/>
        </p:nvSpPr>
        <p:spPr>
          <a:xfrm>
            <a:off x="1053452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2CDE282-1A6F-4DBA-865E-1B11BA3ABC55}"/>
              </a:ext>
            </a:extLst>
          </p:cNvPr>
          <p:cNvSpPr/>
          <p:nvPr userDrawn="1"/>
        </p:nvSpPr>
        <p:spPr>
          <a:xfrm>
            <a:off x="9803524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5EA74B15-692A-450D-B310-878022A27D88}"/>
              </a:ext>
            </a:extLst>
          </p:cNvPr>
          <p:cNvSpPr/>
          <p:nvPr userDrawn="1"/>
        </p:nvSpPr>
        <p:spPr>
          <a:xfrm>
            <a:off x="3240970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6CE791CF-B7E8-4D71-8684-B32E8C8F4301}"/>
              </a:ext>
            </a:extLst>
          </p:cNvPr>
          <p:cNvSpPr/>
          <p:nvPr userDrawn="1"/>
        </p:nvSpPr>
        <p:spPr>
          <a:xfrm>
            <a:off x="5428488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4AD3D6DD-0953-43C9-8188-184BE5DA2793}"/>
              </a:ext>
            </a:extLst>
          </p:cNvPr>
          <p:cNvSpPr/>
          <p:nvPr userDrawn="1"/>
        </p:nvSpPr>
        <p:spPr>
          <a:xfrm>
            <a:off x="7616006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27E8A912-57C4-484A-BC10-933FA672E854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9452932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texto</a:t>
            </a:r>
          </a:p>
        </p:txBody>
      </p:sp>
      <p:sp>
        <p:nvSpPr>
          <p:cNvPr id="27" name="Marcador de texto 11">
            <a:extLst>
              <a:ext uri="{FF2B5EF4-FFF2-40B4-BE49-F238E27FC236}">
                <a16:creationId xmlns:a16="http://schemas.microsoft.com/office/drawing/2014/main" id="{B7A3AAFE-6461-4AE9-B70B-74CB089850AE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52933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B3255040-19AE-4D3C-B7EB-0DFF91543E3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2896577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texto</a:t>
            </a:r>
          </a:p>
        </p:txBody>
      </p:sp>
      <p:sp>
        <p:nvSpPr>
          <p:cNvPr id="29" name="Marcador de texto 11">
            <a:extLst>
              <a:ext uri="{FF2B5EF4-FFF2-40B4-BE49-F238E27FC236}">
                <a16:creationId xmlns:a16="http://schemas.microsoft.com/office/drawing/2014/main" id="{FBE4D9BD-0351-4B91-B0BC-1DC3E5348A9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896578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0" name="Marcador de texto 2">
            <a:extLst>
              <a:ext uri="{FF2B5EF4-FFF2-40B4-BE49-F238E27FC236}">
                <a16:creationId xmlns:a16="http://schemas.microsoft.com/office/drawing/2014/main" id="{98AB56CF-F4C5-4F54-9C81-C6AF325445C4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5082028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texto</a:t>
            </a:r>
          </a:p>
        </p:txBody>
      </p:sp>
      <p:sp>
        <p:nvSpPr>
          <p:cNvPr id="31" name="Marcador de texto 11">
            <a:extLst>
              <a:ext uri="{FF2B5EF4-FFF2-40B4-BE49-F238E27FC236}">
                <a16:creationId xmlns:a16="http://schemas.microsoft.com/office/drawing/2014/main" id="{EDAADAFF-CDF8-4B5A-B4AF-07A1E3BDCFF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082029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2" name="Marcador de texto 2">
            <a:extLst>
              <a:ext uri="{FF2B5EF4-FFF2-40B4-BE49-F238E27FC236}">
                <a16:creationId xmlns:a16="http://schemas.microsoft.com/office/drawing/2014/main" id="{455E4403-2A75-455B-8AB8-D9D2DEE6B4B8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7267480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texto</a:t>
            </a:r>
          </a:p>
        </p:txBody>
      </p:sp>
      <p:sp>
        <p:nvSpPr>
          <p:cNvPr id="33" name="Marcador de texto 11">
            <a:extLst>
              <a:ext uri="{FF2B5EF4-FFF2-40B4-BE49-F238E27FC236}">
                <a16:creationId xmlns:a16="http://schemas.microsoft.com/office/drawing/2014/main" id="{72A71372-85B1-4BE9-AFC9-78A34420C192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267481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9" name="Marcador de texto 2">
            <a:extLst>
              <a:ext uri="{FF2B5EF4-FFF2-40B4-BE49-F238E27FC236}">
                <a16:creationId xmlns:a16="http://schemas.microsoft.com/office/drawing/2014/main" id="{450A7337-3C0A-4855-BC87-AA251494827A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1053452" y="3074289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20XX</a:t>
            </a:r>
          </a:p>
        </p:txBody>
      </p:sp>
      <p:sp>
        <p:nvSpPr>
          <p:cNvPr id="40" name="Marcador de texto 2">
            <a:extLst>
              <a:ext uri="{FF2B5EF4-FFF2-40B4-BE49-F238E27FC236}">
                <a16:creationId xmlns:a16="http://schemas.microsoft.com/office/drawing/2014/main" id="{D7169E62-2B9B-4CF2-B2E2-3FD55EEEFF87}"/>
              </a:ext>
            </a:extLst>
          </p:cNvPr>
          <p:cNvSpPr>
            <a:spLocks noGrp="1"/>
          </p:cNvSpPr>
          <p:nvPr>
            <p:ph type="body" idx="57" hasCustomPrompt="1"/>
          </p:nvPr>
        </p:nvSpPr>
        <p:spPr>
          <a:xfrm>
            <a:off x="1053452" y="3471539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Mes</a:t>
            </a:r>
          </a:p>
        </p:txBody>
      </p:sp>
      <p:sp>
        <p:nvSpPr>
          <p:cNvPr id="41" name="Marcador de texto 2">
            <a:extLst>
              <a:ext uri="{FF2B5EF4-FFF2-40B4-BE49-F238E27FC236}">
                <a16:creationId xmlns:a16="http://schemas.microsoft.com/office/drawing/2014/main" id="{AC0575D2-AA1D-44C6-9FB3-21ADF8988B54}"/>
              </a:ext>
            </a:extLst>
          </p:cNvPr>
          <p:cNvSpPr>
            <a:spLocks noGrp="1"/>
          </p:cNvSpPr>
          <p:nvPr>
            <p:ph type="body" idx="58" hasCustomPrompt="1"/>
          </p:nvPr>
        </p:nvSpPr>
        <p:spPr>
          <a:xfrm>
            <a:off x="3240970" y="3068944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 rtl="0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20XX</a:t>
            </a:r>
          </a:p>
        </p:txBody>
      </p:sp>
      <p:sp>
        <p:nvSpPr>
          <p:cNvPr id="42" name="Marcador de texto 2">
            <a:extLst>
              <a:ext uri="{FF2B5EF4-FFF2-40B4-BE49-F238E27FC236}">
                <a16:creationId xmlns:a16="http://schemas.microsoft.com/office/drawing/2014/main" id="{2BBDBCDC-6887-4C68-B9B1-5692A081F030}"/>
              </a:ext>
            </a:extLst>
          </p:cNvPr>
          <p:cNvSpPr>
            <a:spLocks noGrp="1"/>
          </p:cNvSpPr>
          <p:nvPr>
            <p:ph type="body" idx="59" hasCustomPrompt="1"/>
          </p:nvPr>
        </p:nvSpPr>
        <p:spPr>
          <a:xfrm>
            <a:off x="3240970" y="3466194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Mes</a:t>
            </a:r>
          </a:p>
        </p:txBody>
      </p:sp>
      <p:sp>
        <p:nvSpPr>
          <p:cNvPr id="43" name="Marcador de texto 2">
            <a:extLst>
              <a:ext uri="{FF2B5EF4-FFF2-40B4-BE49-F238E27FC236}">
                <a16:creationId xmlns:a16="http://schemas.microsoft.com/office/drawing/2014/main" id="{6ABCAEE9-21FE-4449-83EB-FBEC4248EE5E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5428488" y="3077096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 rtl="0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20XX</a:t>
            </a:r>
          </a:p>
        </p:txBody>
      </p:sp>
      <p:sp>
        <p:nvSpPr>
          <p:cNvPr id="44" name="Marcador de texto 2">
            <a:extLst>
              <a:ext uri="{FF2B5EF4-FFF2-40B4-BE49-F238E27FC236}">
                <a16:creationId xmlns:a16="http://schemas.microsoft.com/office/drawing/2014/main" id="{95136500-0830-4515-8356-C6B23041E5C7}"/>
              </a:ext>
            </a:extLst>
          </p:cNvPr>
          <p:cNvSpPr>
            <a:spLocks noGrp="1"/>
          </p:cNvSpPr>
          <p:nvPr>
            <p:ph type="body" idx="61" hasCustomPrompt="1"/>
          </p:nvPr>
        </p:nvSpPr>
        <p:spPr>
          <a:xfrm>
            <a:off x="5428488" y="3474346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Mes</a:t>
            </a:r>
          </a:p>
        </p:txBody>
      </p:sp>
      <p:sp>
        <p:nvSpPr>
          <p:cNvPr id="45" name="Marcador de texto 2">
            <a:extLst>
              <a:ext uri="{FF2B5EF4-FFF2-40B4-BE49-F238E27FC236}">
                <a16:creationId xmlns:a16="http://schemas.microsoft.com/office/drawing/2014/main" id="{CBD503F2-AFE4-4764-8A65-FCC3DF905012}"/>
              </a:ext>
            </a:extLst>
          </p:cNvPr>
          <p:cNvSpPr>
            <a:spLocks noGrp="1"/>
          </p:cNvSpPr>
          <p:nvPr>
            <p:ph type="body" idx="62" hasCustomPrompt="1"/>
          </p:nvPr>
        </p:nvSpPr>
        <p:spPr>
          <a:xfrm>
            <a:off x="7616006" y="3082825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 rtl="0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20XX</a:t>
            </a:r>
          </a:p>
        </p:txBody>
      </p:sp>
      <p:sp>
        <p:nvSpPr>
          <p:cNvPr id="46" name="Marcador de texto 2">
            <a:extLst>
              <a:ext uri="{FF2B5EF4-FFF2-40B4-BE49-F238E27FC236}">
                <a16:creationId xmlns:a16="http://schemas.microsoft.com/office/drawing/2014/main" id="{7DC0A657-989F-4B29-8E27-DDC81B0140EE}"/>
              </a:ext>
            </a:extLst>
          </p:cNvPr>
          <p:cNvSpPr>
            <a:spLocks noGrp="1"/>
          </p:cNvSpPr>
          <p:nvPr>
            <p:ph type="body" idx="63" hasCustomPrompt="1"/>
          </p:nvPr>
        </p:nvSpPr>
        <p:spPr>
          <a:xfrm>
            <a:off x="7616006" y="3480075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Mes</a:t>
            </a:r>
          </a:p>
        </p:txBody>
      </p:sp>
      <p:sp>
        <p:nvSpPr>
          <p:cNvPr id="47" name="Marcador de texto 2">
            <a:extLst>
              <a:ext uri="{FF2B5EF4-FFF2-40B4-BE49-F238E27FC236}">
                <a16:creationId xmlns:a16="http://schemas.microsoft.com/office/drawing/2014/main" id="{8437BAC6-4C02-46D8-AB5C-54416FDC4E11}"/>
              </a:ext>
            </a:extLst>
          </p:cNvPr>
          <p:cNvSpPr>
            <a:spLocks noGrp="1"/>
          </p:cNvSpPr>
          <p:nvPr>
            <p:ph type="body" idx="64" hasCustomPrompt="1"/>
          </p:nvPr>
        </p:nvSpPr>
        <p:spPr>
          <a:xfrm>
            <a:off x="9803524" y="3079749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 rtl="0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20XX</a:t>
            </a:r>
          </a:p>
        </p:txBody>
      </p:sp>
      <p:sp>
        <p:nvSpPr>
          <p:cNvPr id="48" name="Marcador de texto 2">
            <a:extLst>
              <a:ext uri="{FF2B5EF4-FFF2-40B4-BE49-F238E27FC236}">
                <a16:creationId xmlns:a16="http://schemas.microsoft.com/office/drawing/2014/main" id="{E0840D65-23FD-4BDF-B966-5BF3BE32F620}"/>
              </a:ext>
            </a:extLst>
          </p:cNvPr>
          <p:cNvSpPr>
            <a:spLocks noGrp="1"/>
          </p:cNvSpPr>
          <p:nvPr>
            <p:ph type="body" idx="65" hasCustomPrompt="1"/>
          </p:nvPr>
        </p:nvSpPr>
        <p:spPr>
          <a:xfrm>
            <a:off x="9803524" y="3476999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Mes</a:t>
            </a:r>
          </a:p>
        </p:txBody>
      </p:sp>
      <p:sp>
        <p:nvSpPr>
          <p:cNvPr id="50" name="Marcador de posición de imagen 11">
            <a:extLst>
              <a:ext uri="{FF2B5EF4-FFF2-40B4-BE49-F238E27FC236}">
                <a16:creationId xmlns:a16="http://schemas.microsoft.com/office/drawing/2014/main" id="{DBB3EB4E-1DA2-4278-B918-D5B7EDBD9B35}"/>
              </a:ext>
            </a:extLst>
          </p:cNvPr>
          <p:cNvSpPr>
            <a:spLocks noGrp="1"/>
          </p:cNvSpPr>
          <p:nvPr>
            <p:ph type="pic" sz="quarter" idx="66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10719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nido y logotip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9A494F-3F08-41B6-832D-2F34D801ABCA}" type="datetime1">
              <a:rPr lang="es-ES" noProof="0" smtClean="0"/>
              <a:t>12/11/2019</a:t>
            </a:fld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207BEA77-6F19-47A4-89B3-773557D35ADD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839787" y="1943100"/>
            <a:ext cx="10512425" cy="3686334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16" name="Marcador de posición de imagen 11">
            <a:extLst>
              <a:ext uri="{FF2B5EF4-FFF2-40B4-BE49-F238E27FC236}">
                <a16:creationId xmlns:a16="http://schemas.microsoft.com/office/drawing/2014/main" id="{429030D9-F540-4B24-AA27-17B8726068F1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276746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contenido de 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154680"/>
            <a:ext cx="12192000" cy="370332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E210B5-D61B-4641-B620-135787EBDF21}" type="datetime1">
              <a:rPr lang="es-ES" noProof="0" smtClean="0"/>
              <a:t>12/11/2019</a:t>
            </a:fld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9" name="Marcador de tex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10515600" cy="588736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4711049" y="4355957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Editar texto</a:t>
            </a:r>
          </a:p>
        </p:txBody>
      </p:sp>
      <p:sp>
        <p:nvSpPr>
          <p:cNvPr id="24" name="Marcador de texto 11">
            <a:extLst>
              <a:ext uri="{FF2B5EF4-FFF2-40B4-BE49-F238E27FC236}">
                <a16:creationId xmlns:a16="http://schemas.microsoft.com/office/drawing/2014/main" id="{BED0DB43-ABA6-4E0E-BA64-F6DBD79467F6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711049" y="4736849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28" name="Marcador de texto 11">
            <a:extLst>
              <a:ext uri="{FF2B5EF4-FFF2-40B4-BE49-F238E27FC236}">
                <a16:creationId xmlns:a16="http://schemas.microsoft.com/office/drawing/2014/main" id="{5294241C-27BC-4F81-86AC-BB6A1B6C317E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711049" y="5004864"/>
            <a:ext cx="2769902" cy="824020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FA998E5C-D637-4A1F-9056-73766B04FE2B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5145170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F89779B3-74BD-410E-8DCD-302D161A4673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8147243" y="4357953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Editar texto</a:t>
            </a:r>
          </a:p>
        </p:txBody>
      </p:sp>
      <p:sp>
        <p:nvSpPr>
          <p:cNvPr id="26" name="Marcador de texto 11">
            <a:extLst>
              <a:ext uri="{FF2B5EF4-FFF2-40B4-BE49-F238E27FC236}">
                <a16:creationId xmlns:a16="http://schemas.microsoft.com/office/drawing/2014/main" id="{B367781E-9C82-4788-A807-0111EF793B6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147243" y="4738845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29" name="Marcador de texto 11">
            <a:extLst>
              <a:ext uri="{FF2B5EF4-FFF2-40B4-BE49-F238E27FC236}">
                <a16:creationId xmlns:a16="http://schemas.microsoft.com/office/drawing/2014/main" id="{C5484CD3-57F0-46B6-96E6-54BDB7A030D4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8147243" y="5006860"/>
            <a:ext cx="2769902" cy="824020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30" name="Marcador de posición de imagen 10">
            <a:extLst>
              <a:ext uri="{FF2B5EF4-FFF2-40B4-BE49-F238E27FC236}">
                <a16:creationId xmlns:a16="http://schemas.microsoft.com/office/drawing/2014/main" id="{383DFDF4-9A8E-4653-9207-FC82A7B603A9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8580060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31" name="Marcador de texto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1272438" y="4372425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Editar texto</a:t>
            </a:r>
          </a:p>
        </p:txBody>
      </p:sp>
      <p:sp>
        <p:nvSpPr>
          <p:cNvPr id="32" name="Marcador de texto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1272438" y="4753317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33" name="Marcador de texto 11">
            <a:extLst>
              <a:ext uri="{FF2B5EF4-FFF2-40B4-BE49-F238E27FC236}">
                <a16:creationId xmlns:a16="http://schemas.microsoft.com/office/drawing/2014/main" id="{A582499F-142E-436A-931B-C9E57565DF2F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1272438" y="5021332"/>
            <a:ext cx="2769902" cy="824020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34" name="Marcador de posición de imagen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710279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36" name="Marcador de posición de imagen 11">
            <a:extLst>
              <a:ext uri="{FF2B5EF4-FFF2-40B4-BE49-F238E27FC236}">
                <a16:creationId xmlns:a16="http://schemas.microsoft.com/office/drawing/2014/main" id="{6CAD31EE-07E0-48DC-8A30-3C3AC6285B2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349425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título y contenido del 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067B149A-3C8A-48D5-A7CF-D900619C493B}"/>
              </a:ext>
            </a:extLst>
          </p:cNvPr>
          <p:cNvSpPr/>
          <p:nvPr userDrawn="1"/>
        </p:nvSpPr>
        <p:spPr>
          <a:xfrm>
            <a:off x="0" y="4749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368296"/>
            <a:ext cx="12192000" cy="448970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4D7830-8C27-445A-BE75-08CE471D8099}" type="datetime1">
              <a:rPr lang="es-ES" noProof="0" smtClean="0"/>
              <a:t>12/11/2019</a:t>
            </a:fld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9" name="Marcador de tex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10515600" cy="55284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31" name="Marcador de texto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2534173" y="305349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Editar texto</a:t>
            </a:r>
          </a:p>
        </p:txBody>
      </p:sp>
      <p:sp>
        <p:nvSpPr>
          <p:cNvPr id="32" name="Marcador de texto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2534173" y="369072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34" name="Marcador de posición de imagen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207008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4" name="Marcador de texto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6072016" y="305349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Editar texto</a:t>
            </a:r>
          </a:p>
        </p:txBody>
      </p:sp>
      <p:sp>
        <p:nvSpPr>
          <p:cNvPr id="45" name="Marcador de texto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6072016" y="369072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46" name="Marcador de posición de imagen 10">
            <a:extLst>
              <a:ext uri="{FF2B5EF4-FFF2-40B4-BE49-F238E27FC236}">
                <a16:creationId xmlns:a16="http://schemas.microsoft.com/office/drawing/2014/main" id="{C3CA770E-AF5C-412A-8286-39C2516C33FB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4744851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50" name="Marcador de texto 2">
            <a:extLst>
              <a:ext uri="{FF2B5EF4-FFF2-40B4-BE49-F238E27FC236}">
                <a16:creationId xmlns:a16="http://schemas.microsoft.com/office/drawing/2014/main" id="{42536D59-8909-4D52-8F15-FBD7DDF9B649}"/>
              </a:ext>
            </a:extLst>
          </p:cNvPr>
          <p:cNvSpPr>
            <a:spLocks noGrp="1"/>
          </p:cNvSpPr>
          <p:nvPr>
            <p:ph type="body" idx="74" hasCustomPrompt="1"/>
          </p:nvPr>
        </p:nvSpPr>
        <p:spPr>
          <a:xfrm>
            <a:off x="9516223" y="305349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Editar texto</a:t>
            </a:r>
          </a:p>
        </p:txBody>
      </p:sp>
      <p:sp>
        <p:nvSpPr>
          <p:cNvPr id="51" name="Marcador de texto 11">
            <a:extLst>
              <a:ext uri="{FF2B5EF4-FFF2-40B4-BE49-F238E27FC236}">
                <a16:creationId xmlns:a16="http://schemas.microsoft.com/office/drawing/2014/main" id="{2222413B-A6E3-48FA-8BD0-7B34247C7881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9516223" y="369072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52" name="Marcador de posición de imagen 10">
            <a:extLst>
              <a:ext uri="{FF2B5EF4-FFF2-40B4-BE49-F238E27FC236}">
                <a16:creationId xmlns:a16="http://schemas.microsoft.com/office/drawing/2014/main" id="{6F69DD81-BD33-4878-BE6B-E6252B0E4610}"/>
              </a:ext>
            </a:extLst>
          </p:cNvPr>
          <p:cNvSpPr>
            <a:spLocks noGrp="1"/>
          </p:cNvSpPr>
          <p:nvPr>
            <p:ph type="pic" sz="quarter" idx="76"/>
          </p:nvPr>
        </p:nvSpPr>
        <p:spPr>
          <a:xfrm>
            <a:off x="8189058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71" name="Marcador de texto 2">
            <a:extLst>
              <a:ext uri="{FF2B5EF4-FFF2-40B4-BE49-F238E27FC236}">
                <a16:creationId xmlns:a16="http://schemas.microsoft.com/office/drawing/2014/main" id="{F7F53399-AF88-4B19-8C26-1A63E023245D}"/>
              </a:ext>
            </a:extLst>
          </p:cNvPr>
          <p:cNvSpPr>
            <a:spLocks noGrp="1"/>
          </p:cNvSpPr>
          <p:nvPr>
            <p:ph type="body" idx="77" hasCustomPrompt="1"/>
          </p:nvPr>
        </p:nvSpPr>
        <p:spPr>
          <a:xfrm>
            <a:off x="2534173" y="4675444"/>
            <a:ext cx="1908000" cy="612438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Editar texto</a:t>
            </a:r>
          </a:p>
        </p:txBody>
      </p:sp>
      <p:sp>
        <p:nvSpPr>
          <p:cNvPr id="72" name="Marcador de texto 11">
            <a:extLst>
              <a:ext uri="{FF2B5EF4-FFF2-40B4-BE49-F238E27FC236}">
                <a16:creationId xmlns:a16="http://schemas.microsoft.com/office/drawing/2014/main" id="{CCEF4D60-F822-4C96-86FD-DE22EF496C76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2534173" y="533385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73" name="Marcador de posición de imagen 10">
            <a:extLst>
              <a:ext uri="{FF2B5EF4-FFF2-40B4-BE49-F238E27FC236}">
                <a16:creationId xmlns:a16="http://schemas.microsoft.com/office/drawing/2014/main" id="{B4A9AE49-2C61-49A9-BBAB-B10B7982EF05}"/>
              </a:ext>
            </a:extLst>
          </p:cNvPr>
          <p:cNvSpPr>
            <a:spLocks noGrp="1"/>
          </p:cNvSpPr>
          <p:nvPr>
            <p:ph type="pic" sz="quarter" idx="79"/>
          </p:nvPr>
        </p:nvSpPr>
        <p:spPr>
          <a:xfrm>
            <a:off x="1207008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74" name="Marcador de texto 2">
            <a:extLst>
              <a:ext uri="{FF2B5EF4-FFF2-40B4-BE49-F238E27FC236}">
                <a16:creationId xmlns:a16="http://schemas.microsoft.com/office/drawing/2014/main" id="{59FC5F10-BCA0-4110-AEDF-4A9729F7FDF3}"/>
              </a:ext>
            </a:extLst>
          </p:cNvPr>
          <p:cNvSpPr>
            <a:spLocks noGrp="1"/>
          </p:cNvSpPr>
          <p:nvPr>
            <p:ph type="body" idx="80" hasCustomPrompt="1"/>
          </p:nvPr>
        </p:nvSpPr>
        <p:spPr>
          <a:xfrm>
            <a:off x="6072016" y="4675444"/>
            <a:ext cx="1908000" cy="612438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Editar texto</a:t>
            </a:r>
          </a:p>
        </p:txBody>
      </p:sp>
      <p:sp>
        <p:nvSpPr>
          <p:cNvPr id="75" name="Marcador de texto 11">
            <a:extLst>
              <a:ext uri="{FF2B5EF4-FFF2-40B4-BE49-F238E27FC236}">
                <a16:creationId xmlns:a16="http://schemas.microsoft.com/office/drawing/2014/main" id="{D74DE44D-21EB-4B7D-A729-0564A65C12D5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6072016" y="533385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76" name="Marcador de posición de imagen 10">
            <a:extLst>
              <a:ext uri="{FF2B5EF4-FFF2-40B4-BE49-F238E27FC236}">
                <a16:creationId xmlns:a16="http://schemas.microsoft.com/office/drawing/2014/main" id="{9F70A0CC-AF4B-47BB-A8FA-067E7844751E}"/>
              </a:ext>
            </a:extLst>
          </p:cNvPr>
          <p:cNvSpPr>
            <a:spLocks noGrp="1"/>
          </p:cNvSpPr>
          <p:nvPr>
            <p:ph type="pic" sz="quarter" idx="82"/>
          </p:nvPr>
        </p:nvSpPr>
        <p:spPr>
          <a:xfrm>
            <a:off x="4744851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77" name="Marcador de texto 2">
            <a:extLst>
              <a:ext uri="{FF2B5EF4-FFF2-40B4-BE49-F238E27FC236}">
                <a16:creationId xmlns:a16="http://schemas.microsoft.com/office/drawing/2014/main" id="{9F607D0D-855E-4436-857B-20E66E881082}"/>
              </a:ext>
            </a:extLst>
          </p:cNvPr>
          <p:cNvSpPr>
            <a:spLocks noGrp="1"/>
          </p:cNvSpPr>
          <p:nvPr>
            <p:ph type="body" idx="83" hasCustomPrompt="1"/>
          </p:nvPr>
        </p:nvSpPr>
        <p:spPr>
          <a:xfrm>
            <a:off x="9516223" y="4675444"/>
            <a:ext cx="1908000" cy="612438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Editar texto</a:t>
            </a:r>
          </a:p>
        </p:txBody>
      </p:sp>
      <p:sp>
        <p:nvSpPr>
          <p:cNvPr id="78" name="Marcador de texto 11">
            <a:extLst>
              <a:ext uri="{FF2B5EF4-FFF2-40B4-BE49-F238E27FC236}">
                <a16:creationId xmlns:a16="http://schemas.microsoft.com/office/drawing/2014/main" id="{10099025-C128-45B2-90F6-5ABA8380C6C8}"/>
              </a:ext>
            </a:extLst>
          </p:cNvPr>
          <p:cNvSpPr>
            <a:spLocks noGrp="1"/>
          </p:cNvSpPr>
          <p:nvPr>
            <p:ph type="body" sz="quarter" idx="84"/>
          </p:nvPr>
        </p:nvSpPr>
        <p:spPr>
          <a:xfrm>
            <a:off x="9516223" y="533385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79" name="Marcador de posición de imagen 10">
            <a:extLst>
              <a:ext uri="{FF2B5EF4-FFF2-40B4-BE49-F238E27FC236}">
                <a16:creationId xmlns:a16="http://schemas.microsoft.com/office/drawing/2014/main" id="{019F774E-7063-44F5-AE2D-146FCBD9B4C4}"/>
              </a:ext>
            </a:extLst>
          </p:cNvPr>
          <p:cNvSpPr>
            <a:spLocks noGrp="1"/>
          </p:cNvSpPr>
          <p:nvPr>
            <p:ph type="pic" sz="quarter" idx="85"/>
          </p:nvPr>
        </p:nvSpPr>
        <p:spPr>
          <a:xfrm>
            <a:off x="8189058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81" name="Marcador de posición de imagen 11">
            <a:extLst>
              <a:ext uri="{FF2B5EF4-FFF2-40B4-BE49-F238E27FC236}">
                <a16:creationId xmlns:a16="http://schemas.microsoft.com/office/drawing/2014/main" id="{FA89EF75-E798-40D3-897E-2FAC5108B5A5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9690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 con logot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4A7E2F25-E114-4A75-B5B3-F09D555DDFF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09BEFEA-934B-49DB-9A67-071B716E9BCC}"/>
              </a:ext>
            </a:extLst>
          </p:cNvPr>
          <p:cNvSpPr/>
          <p:nvPr userDrawn="1"/>
        </p:nvSpPr>
        <p:spPr>
          <a:xfrm>
            <a:off x="6769608" y="0"/>
            <a:ext cx="5422392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86D2BD-969D-4473-8460-B0377486AB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5826" y="3924940"/>
            <a:ext cx="4116387" cy="1740445"/>
          </a:xfrm>
        </p:spPr>
        <p:txBody>
          <a:bodyPr lIns="0" tIns="0" rIns="0" bIns="0" rtlCol="0" anchor="b" anchorCtr="0">
            <a:noAutofit/>
          </a:bodyPr>
          <a:lstStyle>
            <a:lvl1pPr algn="r">
              <a:defRPr sz="5500" b="1"/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10" name="Marcador de posición de imagen 11">
            <a:extLst>
              <a:ext uri="{FF2B5EF4-FFF2-40B4-BE49-F238E27FC236}">
                <a16:creationId xmlns:a16="http://schemas.microsoft.com/office/drawing/2014/main" id="{2B65509E-400D-48FF-845C-D88E53CDAF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5413" y="851603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1124E491-FFE2-4D91-8211-BFEB67FC40B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35826" y="5681266"/>
            <a:ext cx="4116387" cy="40008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dirty="0"/>
              <a:t>Subtítulo aquí</a:t>
            </a:r>
          </a:p>
        </p:txBody>
      </p:sp>
    </p:spTree>
    <p:extLst>
      <p:ext uri="{BB962C8B-B14F-4D97-AF65-F5344CB8AC3E}">
        <p14:creationId xmlns:p14="http://schemas.microsoft.com/office/powerpoint/2010/main" val="34209518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título del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A4A87ED0-1555-4955-AB1F-016220F037D5}"/>
              </a:ext>
            </a:extLst>
          </p:cNvPr>
          <p:cNvSpPr/>
          <p:nvPr userDrawn="1"/>
        </p:nvSpPr>
        <p:spPr>
          <a:xfrm>
            <a:off x="0" y="-24971"/>
            <a:ext cx="12192000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660904"/>
            <a:ext cx="12192000" cy="4197096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B992B8-AA73-4BD6-A422-7D484FCCFCD1}" type="datetime1">
              <a:rPr lang="es-ES" noProof="0" smtClean="0"/>
              <a:t>12/11/2019</a:t>
            </a:fld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31" name="Marcador de texto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5389917" y="3744378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Editar texto</a:t>
            </a:r>
          </a:p>
        </p:txBody>
      </p:sp>
      <p:sp>
        <p:nvSpPr>
          <p:cNvPr id="32" name="Marcador de texto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5389917" y="4070552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44" name="Marcador de texto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7424934" y="3744378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Editar texto</a:t>
            </a:r>
          </a:p>
        </p:txBody>
      </p:sp>
      <p:sp>
        <p:nvSpPr>
          <p:cNvPr id="45" name="Marcador de texto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7424934" y="4070552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50" name="Marcador de texto 2">
            <a:extLst>
              <a:ext uri="{FF2B5EF4-FFF2-40B4-BE49-F238E27FC236}">
                <a16:creationId xmlns:a16="http://schemas.microsoft.com/office/drawing/2014/main" id="{42536D59-8909-4D52-8F15-FBD7DDF9B649}"/>
              </a:ext>
            </a:extLst>
          </p:cNvPr>
          <p:cNvSpPr>
            <a:spLocks noGrp="1"/>
          </p:cNvSpPr>
          <p:nvPr>
            <p:ph type="body" idx="74" hasCustomPrompt="1"/>
          </p:nvPr>
        </p:nvSpPr>
        <p:spPr>
          <a:xfrm>
            <a:off x="9459951" y="3744378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Editar texto</a:t>
            </a:r>
          </a:p>
        </p:txBody>
      </p:sp>
      <p:sp>
        <p:nvSpPr>
          <p:cNvPr id="51" name="Marcador de texto 11">
            <a:extLst>
              <a:ext uri="{FF2B5EF4-FFF2-40B4-BE49-F238E27FC236}">
                <a16:creationId xmlns:a16="http://schemas.microsoft.com/office/drawing/2014/main" id="{2222413B-A6E3-48FA-8BD0-7B34247C7881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9459951" y="4070552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4D76DCFE-3432-4A5F-955D-7561AB292330}"/>
              </a:ext>
            </a:extLst>
          </p:cNvPr>
          <p:cNvSpPr>
            <a:spLocks noGrp="1"/>
          </p:cNvSpPr>
          <p:nvPr>
            <p:ph type="body" idx="76" hasCustomPrompt="1"/>
          </p:nvPr>
        </p:nvSpPr>
        <p:spPr>
          <a:xfrm>
            <a:off x="5389917" y="4784422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Editar texto</a:t>
            </a:r>
          </a:p>
        </p:txBody>
      </p:sp>
      <p:sp>
        <p:nvSpPr>
          <p:cNvPr id="30" name="Marcador de texto 11">
            <a:extLst>
              <a:ext uri="{FF2B5EF4-FFF2-40B4-BE49-F238E27FC236}">
                <a16:creationId xmlns:a16="http://schemas.microsoft.com/office/drawing/2014/main" id="{11F291FA-EABF-4C0D-AF94-B7A47A81ECED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5389917" y="511059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33" name="Marcador de texto 2">
            <a:extLst>
              <a:ext uri="{FF2B5EF4-FFF2-40B4-BE49-F238E27FC236}">
                <a16:creationId xmlns:a16="http://schemas.microsoft.com/office/drawing/2014/main" id="{922A983C-97ED-4D4F-90B9-78A07353BC8F}"/>
              </a:ext>
            </a:extLst>
          </p:cNvPr>
          <p:cNvSpPr>
            <a:spLocks noGrp="1"/>
          </p:cNvSpPr>
          <p:nvPr>
            <p:ph type="body" idx="78" hasCustomPrompt="1"/>
          </p:nvPr>
        </p:nvSpPr>
        <p:spPr>
          <a:xfrm>
            <a:off x="7424934" y="4784422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Editar texto</a:t>
            </a:r>
          </a:p>
        </p:txBody>
      </p:sp>
      <p:sp>
        <p:nvSpPr>
          <p:cNvPr id="35" name="Marcador de texto 11">
            <a:extLst>
              <a:ext uri="{FF2B5EF4-FFF2-40B4-BE49-F238E27FC236}">
                <a16:creationId xmlns:a16="http://schemas.microsoft.com/office/drawing/2014/main" id="{FD1E7350-7D86-49FC-8701-EE982A922CD1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>
          <a:xfrm>
            <a:off x="7424934" y="511059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36" name="Marcador de texto 2">
            <a:extLst>
              <a:ext uri="{FF2B5EF4-FFF2-40B4-BE49-F238E27FC236}">
                <a16:creationId xmlns:a16="http://schemas.microsoft.com/office/drawing/2014/main" id="{BD11603C-59B8-4FC2-97A6-FA9D7C86E67F}"/>
              </a:ext>
            </a:extLst>
          </p:cNvPr>
          <p:cNvSpPr>
            <a:spLocks noGrp="1"/>
          </p:cNvSpPr>
          <p:nvPr>
            <p:ph type="body" idx="80" hasCustomPrompt="1"/>
          </p:nvPr>
        </p:nvSpPr>
        <p:spPr>
          <a:xfrm>
            <a:off x="9459951" y="4784422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Editar texto</a:t>
            </a:r>
          </a:p>
        </p:txBody>
      </p:sp>
      <p:sp>
        <p:nvSpPr>
          <p:cNvPr id="37" name="Marcador de texto 11">
            <a:extLst>
              <a:ext uri="{FF2B5EF4-FFF2-40B4-BE49-F238E27FC236}">
                <a16:creationId xmlns:a16="http://schemas.microsoft.com/office/drawing/2014/main" id="{6E490732-5FB8-4E3E-9D69-E5406F92F7FB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9459951" y="511059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86A0EC4-BC37-4FC9-9F26-E3C1334A4C34}"/>
              </a:ext>
            </a:extLst>
          </p:cNvPr>
          <p:cNvSpPr/>
          <p:nvPr userDrawn="1"/>
        </p:nvSpPr>
        <p:spPr>
          <a:xfrm>
            <a:off x="5381032" y="3305997"/>
            <a:ext cx="265176" cy="266400"/>
          </a:xfrm>
          <a:prstGeom prst="rect">
            <a:avLst/>
          </a:prstGeom>
          <a:solidFill>
            <a:srgbClr val="214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1BD5238-9183-4891-90FE-BFADE39D52EE}"/>
              </a:ext>
            </a:extLst>
          </p:cNvPr>
          <p:cNvSpPr/>
          <p:nvPr userDrawn="1"/>
        </p:nvSpPr>
        <p:spPr>
          <a:xfrm>
            <a:off x="7416049" y="3305997"/>
            <a:ext cx="265176" cy="266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92B2D4CE-3326-4F5C-847C-7ADD21460FA5}"/>
              </a:ext>
            </a:extLst>
          </p:cNvPr>
          <p:cNvSpPr/>
          <p:nvPr userDrawn="1"/>
        </p:nvSpPr>
        <p:spPr>
          <a:xfrm>
            <a:off x="9451066" y="3305997"/>
            <a:ext cx="265176" cy="266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CBFBD00C-155A-4E35-84F8-6154CA214B93}"/>
              </a:ext>
            </a:extLst>
          </p:cNvPr>
          <p:cNvSpPr/>
          <p:nvPr userDrawn="1"/>
        </p:nvSpPr>
        <p:spPr>
          <a:xfrm>
            <a:off x="5381032" y="4401622"/>
            <a:ext cx="265176" cy="26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B80A9D06-023A-4BEC-A29D-DB94D1C5D09B}"/>
              </a:ext>
            </a:extLst>
          </p:cNvPr>
          <p:cNvSpPr/>
          <p:nvPr userDrawn="1"/>
        </p:nvSpPr>
        <p:spPr>
          <a:xfrm>
            <a:off x="7416049" y="4401622"/>
            <a:ext cx="265176" cy="26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B7783EDA-47B1-4EE9-9DF1-72DA4FBB6EBB}"/>
              </a:ext>
            </a:extLst>
          </p:cNvPr>
          <p:cNvSpPr/>
          <p:nvPr userDrawn="1"/>
        </p:nvSpPr>
        <p:spPr>
          <a:xfrm>
            <a:off x="9451066" y="4401622"/>
            <a:ext cx="265176" cy="26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12" name="Marcador de posición de gráfico 11">
            <a:extLst>
              <a:ext uri="{FF2B5EF4-FFF2-40B4-BE49-F238E27FC236}">
                <a16:creationId xmlns:a16="http://schemas.microsoft.com/office/drawing/2014/main" id="{0A6297C2-03D3-4827-8174-BFCF830BF105}"/>
              </a:ext>
            </a:extLst>
          </p:cNvPr>
          <p:cNvSpPr>
            <a:spLocks noGrp="1"/>
          </p:cNvSpPr>
          <p:nvPr>
            <p:ph type="chart" sz="quarter" idx="82"/>
          </p:nvPr>
        </p:nvSpPr>
        <p:spPr>
          <a:xfrm>
            <a:off x="839788" y="2039527"/>
            <a:ext cx="4110037" cy="328494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 smtClean="0"/>
              <a:t>Haga clic en el icono para agregar un gráfico</a:t>
            </a:r>
            <a:endParaRPr lang="es-ES" noProof="0" dirty="0"/>
          </a:p>
        </p:txBody>
      </p:sp>
      <p:sp>
        <p:nvSpPr>
          <p:cNvPr id="47" name="Marcador de posición de imagen 11">
            <a:extLst>
              <a:ext uri="{FF2B5EF4-FFF2-40B4-BE49-F238E27FC236}">
                <a16:creationId xmlns:a16="http://schemas.microsoft.com/office/drawing/2014/main" id="{99F0FD6D-EAFC-4719-A178-145AF6E9077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683154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dos textos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B142097-9D10-4804-A189-9D860F05AC59}"/>
              </a:ext>
            </a:extLst>
          </p:cNvPr>
          <p:cNvSpPr/>
          <p:nvPr userDrawn="1"/>
        </p:nvSpPr>
        <p:spPr>
          <a:xfrm>
            <a:off x="0" y="2807208"/>
            <a:ext cx="12192000" cy="405079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F74ACC-FE1D-4428-AD27-13C9D747D6F3}" type="datetime1">
              <a:rPr lang="es-ES" noProof="0" smtClean="0"/>
              <a:t>12/11/2019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0" name="Marcador de posición de texto 2">
            <a:extLst>
              <a:ext uri="{FF2B5EF4-FFF2-40B4-BE49-F238E27FC236}">
                <a16:creationId xmlns:a16="http://schemas.microsoft.com/office/drawing/2014/main" id="{697FFDD0-A08E-4CF1-A48B-295DE8087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096261"/>
            <a:ext cx="4927266" cy="16540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7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ED7430E2-DDF4-4D72-AF97-86B66F119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4399"/>
            <a:ext cx="10515600" cy="636340"/>
          </a:xfrm>
        </p:spPr>
        <p:txBody>
          <a:bodyPr lIns="0" tIns="0" rIns="0" bIns="0" rtlCol="0"/>
          <a:lstStyle>
            <a:lvl1pPr>
              <a:defRPr b="1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14" name="Marcador de posición de texto 2">
            <a:extLst>
              <a:ext uri="{FF2B5EF4-FFF2-40B4-BE49-F238E27FC236}">
                <a16:creationId xmlns:a16="http://schemas.microsoft.com/office/drawing/2014/main" id="{A46E1E0F-4E59-4E81-9D45-686A3E2B32E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424947" y="4096261"/>
            <a:ext cx="4927266" cy="16540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7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15" name="Marcador de posición de imagen 11">
            <a:extLst>
              <a:ext uri="{FF2B5EF4-FFF2-40B4-BE49-F238E27FC236}">
                <a16:creationId xmlns:a16="http://schemas.microsoft.com/office/drawing/2014/main" id="{1C431EA9-1FA6-4AB8-B683-837876623C19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88714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contenido de agradec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5458" y="1514007"/>
            <a:ext cx="4585780" cy="1091078"/>
          </a:xfrm>
        </p:spPr>
        <p:txBody>
          <a:bodyPr lIns="0" tIns="0" rIns="0" bIns="0" rtlCol="0" anchor="b" anchorCtr="0">
            <a:noAutofit/>
          </a:bodyPr>
          <a:lstStyle>
            <a:lvl1pPr>
              <a:defRPr sz="5500"/>
            </a:lvl1pPr>
          </a:lstStyle>
          <a:p>
            <a:pPr rtl="0"/>
            <a:r>
              <a:rPr lang="es-ES" noProof="0" dirty="0"/>
              <a:t>Gracias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605167-B373-45A8-AF59-3399D3174C63}" type="datetime1">
              <a:rPr lang="es-ES" noProof="0" smtClean="0"/>
              <a:t>12/11/2019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3" name="Marcador de posición de imagen 11">
            <a:extLst>
              <a:ext uri="{FF2B5EF4-FFF2-40B4-BE49-F238E27FC236}">
                <a16:creationId xmlns:a16="http://schemas.microsoft.com/office/drawing/2014/main" id="{3A35B9E4-40D9-41FE-A3DD-5A314E6E0B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1850" y="851603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12" name="Marcador de texto 3">
            <a:extLst>
              <a:ext uri="{FF2B5EF4-FFF2-40B4-BE49-F238E27FC236}">
                <a16:creationId xmlns:a16="http://schemas.microsoft.com/office/drawing/2014/main" id="{F1815864-FC8F-40F2-AB2F-2E8B29A59E1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132086"/>
            <a:ext cx="4586288" cy="50947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36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s-ES" noProof="0" dirty="0"/>
              <a:t>Jorge Montoya</a:t>
            </a:r>
          </a:p>
        </p:txBody>
      </p:sp>
      <p:sp>
        <p:nvSpPr>
          <p:cNvPr id="14" name="Marcador de texto 3">
            <a:extLst>
              <a:ext uri="{FF2B5EF4-FFF2-40B4-BE49-F238E27FC236}">
                <a16:creationId xmlns:a16="http://schemas.microsoft.com/office/drawing/2014/main" id="{EF892DC1-71DA-42B0-9222-A94944D56D8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s-ES" noProof="0" dirty="0"/>
              <a:t>Teléfono:</a:t>
            </a:r>
          </a:p>
        </p:txBody>
      </p:sp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0717FFFD-9D64-40AB-9C05-B5348E9B83F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s-ES" noProof="0" dirty="0"/>
              <a:t>208-555-0183</a:t>
            </a:r>
          </a:p>
        </p:txBody>
      </p:sp>
      <p:sp>
        <p:nvSpPr>
          <p:cNvPr id="16" name="Marcador de texto 3">
            <a:extLst>
              <a:ext uri="{FF2B5EF4-FFF2-40B4-BE49-F238E27FC236}">
                <a16:creationId xmlns:a16="http://schemas.microsoft.com/office/drawing/2014/main" id="{FD85ADCA-D658-49E9-B312-5F5BFFDF252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s-ES" noProof="0" dirty="0"/>
              <a:t>Correo electrónico:</a:t>
            </a:r>
          </a:p>
        </p:txBody>
      </p:sp>
      <p:sp>
        <p:nvSpPr>
          <p:cNvPr id="17" name="Marcador de texto 3">
            <a:extLst>
              <a:ext uri="{FF2B5EF4-FFF2-40B4-BE49-F238E27FC236}">
                <a16:creationId xmlns:a16="http://schemas.microsoft.com/office/drawing/2014/main" id="{D200E180-BBC5-45C4-B9FE-291D67673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s-ES" noProof="0" dirty="0"/>
              <a:t>jorge@fineartschool.net</a:t>
            </a:r>
          </a:p>
        </p:txBody>
      </p:sp>
      <p:sp>
        <p:nvSpPr>
          <p:cNvPr id="18" name="Marcador de texto 3">
            <a:extLst>
              <a:ext uri="{FF2B5EF4-FFF2-40B4-BE49-F238E27FC236}">
                <a16:creationId xmlns:a16="http://schemas.microsoft.com/office/drawing/2014/main" id="{5E52E9F4-4D2A-4D77-A34F-A611634DDD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s-ES" noProof="0" dirty="0"/>
              <a:t>Sitio web:</a:t>
            </a:r>
          </a:p>
        </p:txBody>
      </p:sp>
      <p:sp>
        <p:nvSpPr>
          <p:cNvPr id="19" name="Marcador de texto 3">
            <a:extLst>
              <a:ext uri="{FF2B5EF4-FFF2-40B4-BE49-F238E27FC236}">
                <a16:creationId xmlns:a16="http://schemas.microsoft.com/office/drawing/2014/main" id="{A0CC1407-FB5D-49EA-B205-A8DD06DF021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s-ES" noProof="0" dirty="0"/>
              <a:t>www.fineartschool.net</a:t>
            </a:r>
          </a:p>
        </p:txBody>
      </p:sp>
    </p:spTree>
    <p:extLst>
      <p:ext uri="{BB962C8B-B14F-4D97-AF65-F5344CB8AC3E}">
        <p14:creationId xmlns:p14="http://schemas.microsoft.com/office/powerpoint/2010/main" val="10267576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de la sección Apé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 l="-1" r="-3288" b="-329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5E2087C-0B0E-4369-B682-3BD45618E7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F35480A-D762-4968-B35D-F8EBD1135B65}"/>
              </a:ext>
            </a:extLst>
          </p:cNvPr>
          <p:cNvSpPr/>
          <p:nvPr userDrawn="1"/>
        </p:nvSpPr>
        <p:spPr>
          <a:xfrm>
            <a:off x="0" y="4498848"/>
            <a:ext cx="12192000" cy="2359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7FF6A3-D40E-4089-92AF-A2DB4994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91317"/>
            <a:ext cx="10515600" cy="636340"/>
          </a:xfrm>
        </p:spPr>
        <p:txBody>
          <a:bodyPr lIns="0" tIns="0" rIns="0" bIns="0" rtlCol="0"/>
          <a:lstStyle>
            <a:lvl1pPr algn="ctr">
              <a:defRPr b="1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BCC77C-AD1C-4779-8492-EA0A3C813593}" type="datetime1">
              <a:rPr lang="es-ES" noProof="0" smtClean="0"/>
              <a:t>12/11/2019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4" name="Marcador de posición de imagen 11">
            <a:extLst>
              <a:ext uri="{FF2B5EF4-FFF2-40B4-BE49-F238E27FC236}">
                <a16:creationId xmlns:a16="http://schemas.microsoft.com/office/drawing/2014/main" id="{B21449DB-6E23-41CB-AD61-C3F2044E825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26736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77061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contenido de testimoni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5160F428-57C5-4F3D-A940-BE104D4E7EB6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41262"/>
            <a:ext cx="12192000" cy="331673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92A6A5-5352-425A-8547-3F96157CF993}" type="datetime1">
              <a:rPr lang="es-ES" noProof="0" smtClean="0"/>
              <a:t>12/11/2019</a:t>
            </a:fld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31" name="Marcador de texto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2742719" y="257223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Editar texto</a:t>
            </a:r>
          </a:p>
        </p:txBody>
      </p:sp>
      <p:sp>
        <p:nvSpPr>
          <p:cNvPr id="32" name="Marcador de texto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2742719" y="320946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34" name="Marcador de posición de imagen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030546" y="2440194"/>
            <a:ext cx="1389888" cy="1389888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4" name="Marcador de texto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7916852" y="257223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Editar texto</a:t>
            </a:r>
          </a:p>
        </p:txBody>
      </p:sp>
      <p:sp>
        <p:nvSpPr>
          <p:cNvPr id="45" name="Marcador de texto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7916852" y="320946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46" name="Marcador de posición de imagen 10">
            <a:extLst>
              <a:ext uri="{FF2B5EF4-FFF2-40B4-BE49-F238E27FC236}">
                <a16:creationId xmlns:a16="http://schemas.microsoft.com/office/drawing/2014/main" id="{C3CA770E-AF5C-412A-8286-39C2516C33FB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6252805" y="2440194"/>
            <a:ext cx="1389888" cy="1389888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28" name="Marcador de texto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2742719" y="3874620"/>
            <a:ext cx="3039906" cy="187470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29" name="Marcador de texto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7916852" y="3874620"/>
            <a:ext cx="3039906" cy="187470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35" name="Marcador de posición de imagen 11">
            <a:extLst>
              <a:ext uri="{FF2B5EF4-FFF2-40B4-BE49-F238E27FC236}">
                <a16:creationId xmlns:a16="http://schemas.microsoft.com/office/drawing/2014/main" id="{6B1C1861-9B5E-4FAB-A6BD-7DB0815CBD78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887733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01B7F5A1-ACE9-48DF-BB64-61C809D3A883}"/>
              </a:ext>
            </a:extLst>
          </p:cNvPr>
          <p:cNvSpPr/>
          <p:nvPr userDrawn="1"/>
        </p:nvSpPr>
        <p:spPr>
          <a:xfrm>
            <a:off x="0" y="-14228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41262"/>
            <a:ext cx="12192000" cy="331673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83C9B8-5C93-4008-9477-5B9493E7B1FC}" type="datetime1">
              <a:rPr lang="es-ES" noProof="0" smtClean="0"/>
              <a:t>12/11/2019</a:t>
            </a:fld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8" name="Marcador de texto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839788" y="3938788"/>
            <a:ext cx="4942837" cy="187470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29" name="Marcador de texto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6409377" y="3938788"/>
            <a:ext cx="4942836" cy="1874702"/>
          </a:xfrm>
        </p:spPr>
        <p:txBody>
          <a:bodyPr lIns="0" tIns="0" rIns="0" bIns="0" rtlCol="0">
            <a:normAutofit/>
          </a:bodyPr>
          <a:lstStyle>
            <a:lvl1pPr marL="216000" indent="-21600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17" name="Marcador de texto 11">
            <a:extLst>
              <a:ext uri="{FF2B5EF4-FFF2-40B4-BE49-F238E27FC236}">
                <a16:creationId xmlns:a16="http://schemas.microsoft.com/office/drawing/2014/main" id="{6118C391-74F9-4973-A7A7-1B372BA2986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800" cy="87030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19" name="Marcador de posición de imagen 11">
            <a:extLst>
              <a:ext uri="{FF2B5EF4-FFF2-40B4-BE49-F238E27FC236}">
                <a16:creationId xmlns:a16="http://schemas.microsoft.com/office/drawing/2014/main" id="{9112DCB4-4925-43FD-B9C6-F2236950857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279261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móvil y diseñ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DB6A5190-405E-4BAD-9D24-C60BCE1026AC}"/>
              </a:ext>
            </a:extLst>
          </p:cNvPr>
          <p:cNvSpPr/>
          <p:nvPr userDrawn="1"/>
        </p:nvSpPr>
        <p:spPr>
          <a:xfrm>
            <a:off x="0" y="-336"/>
            <a:ext cx="12192000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4050792"/>
            <a:ext cx="12192000" cy="280720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9F1CF9-9FEB-4896-87D5-C0A921D061DF}" type="datetime1">
              <a:rPr lang="es-ES" noProof="0" smtClean="0"/>
              <a:t>12/11/2019</a:t>
            </a:fld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8" name="Marcador de texto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839787" y="4512195"/>
            <a:ext cx="2176272" cy="300437"/>
          </a:xfrm>
        </p:spPr>
        <p:txBody>
          <a:bodyPr lIns="0" tIns="0" rIns="0" bIns="0" rtlCol="0">
            <a:no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22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 dirty="0"/>
              <a:t>Título de sección</a:t>
            </a:r>
          </a:p>
        </p:txBody>
      </p:sp>
      <p:sp>
        <p:nvSpPr>
          <p:cNvPr id="29" name="Marcador de texto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828570" y="4850265"/>
            <a:ext cx="2176272" cy="93801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17" name="Marcador de texto 11">
            <a:extLst>
              <a:ext uri="{FF2B5EF4-FFF2-40B4-BE49-F238E27FC236}">
                <a16:creationId xmlns:a16="http://schemas.microsoft.com/office/drawing/2014/main" id="{6118C391-74F9-4973-A7A7-1B372BA2986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800" cy="60024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12" name="Marcador de posición de imagen 20">
            <a:extLst>
              <a:ext uri="{FF2B5EF4-FFF2-40B4-BE49-F238E27FC236}">
                <a16:creationId xmlns:a16="http://schemas.microsoft.com/office/drawing/2014/main" id="{BC5C1227-3435-44A2-A29B-3E34D7E6EDF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28570" y="2880087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13" name="Marcador de posición de imagen 20">
            <a:extLst>
              <a:ext uri="{FF2B5EF4-FFF2-40B4-BE49-F238E27FC236}">
                <a16:creationId xmlns:a16="http://schemas.microsoft.com/office/drawing/2014/main" id="{84E6553B-BFD6-41B1-B2FB-B2FF92DCFFFB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614288" y="2880087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15" name="Marcador de texto 11">
            <a:extLst>
              <a:ext uri="{FF2B5EF4-FFF2-40B4-BE49-F238E27FC236}">
                <a16:creationId xmlns:a16="http://schemas.microsoft.com/office/drawing/2014/main" id="{D88F4128-E844-49D5-B896-F5B8360E0547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3479372" y="4512195"/>
            <a:ext cx="2176272" cy="300437"/>
          </a:xfrm>
        </p:spPr>
        <p:txBody>
          <a:bodyPr lIns="0" tIns="0" rIns="0" bIns="0" rtlCol="0">
            <a:no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22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 dirty="0"/>
              <a:t>Título de sección</a:t>
            </a:r>
          </a:p>
        </p:txBody>
      </p:sp>
      <p:sp>
        <p:nvSpPr>
          <p:cNvPr id="16" name="Marcador de texto 11">
            <a:extLst>
              <a:ext uri="{FF2B5EF4-FFF2-40B4-BE49-F238E27FC236}">
                <a16:creationId xmlns:a16="http://schemas.microsoft.com/office/drawing/2014/main" id="{A4D9A5A5-DC49-42A9-AF1C-03EE63FAC03F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3468155" y="4850265"/>
            <a:ext cx="2176272" cy="93801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F48B1E6-F024-4B3C-B742-0BF9E09286E4}"/>
              </a:ext>
            </a:extLst>
          </p:cNvPr>
          <p:cNvSpPr/>
          <p:nvPr userDrawn="1"/>
        </p:nvSpPr>
        <p:spPr>
          <a:xfrm>
            <a:off x="6125937" y="2250550"/>
            <a:ext cx="2286000" cy="3657600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4C43F6EC-68DC-4837-BACC-5AD6767A59B3}"/>
              </a:ext>
            </a:extLst>
          </p:cNvPr>
          <p:cNvSpPr/>
          <p:nvPr userDrawn="1"/>
        </p:nvSpPr>
        <p:spPr>
          <a:xfrm rot="5400000">
            <a:off x="8598924" y="2762976"/>
            <a:ext cx="2286000" cy="2684355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 b="-3625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4629E6EA-0F70-4614-B242-4AE3E4301398}"/>
              </a:ext>
            </a:extLst>
          </p:cNvPr>
          <p:cNvSpPr>
            <a:spLocks noGrp="1"/>
          </p:cNvSpPr>
          <p:nvPr>
            <p:ph type="pic" sz="quarter" idx="78"/>
          </p:nvPr>
        </p:nvSpPr>
        <p:spPr>
          <a:xfrm>
            <a:off x="6283325" y="2410395"/>
            <a:ext cx="1974850" cy="3047430"/>
          </a:xfrm>
          <a:ln w="25400"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23" name="Marcador de posición de imagen 22">
            <a:extLst>
              <a:ext uri="{FF2B5EF4-FFF2-40B4-BE49-F238E27FC236}">
                <a16:creationId xmlns:a16="http://schemas.microsoft.com/office/drawing/2014/main" id="{32379FE9-C48F-4225-A40A-A3E6CAD4F51E}"/>
              </a:ext>
            </a:extLst>
          </p:cNvPr>
          <p:cNvSpPr>
            <a:spLocks noGrp="1"/>
          </p:cNvSpPr>
          <p:nvPr>
            <p:ph type="pic" sz="quarter" idx="79"/>
          </p:nvPr>
        </p:nvSpPr>
        <p:spPr>
          <a:xfrm>
            <a:off x="8412163" y="3124606"/>
            <a:ext cx="2511425" cy="1976400"/>
          </a:xfrm>
          <a:ln w="25400"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26" name="Marcador de posición de imagen 11">
            <a:extLst>
              <a:ext uri="{FF2B5EF4-FFF2-40B4-BE49-F238E27FC236}">
                <a16:creationId xmlns:a16="http://schemas.microsoft.com/office/drawing/2014/main" id="{FFDA0C1B-4B80-4211-8E8D-A19CA0D2A593}"/>
              </a:ext>
            </a:extLst>
          </p:cNvPr>
          <p:cNvSpPr>
            <a:spLocks noGrp="1"/>
          </p:cNvSpPr>
          <p:nvPr>
            <p:ph type="pic" sz="quarter" idx="8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892176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F09A5174-1112-4D75-9ACE-EB000DE44E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B241F2F-6D67-4597-AB7C-D982860837A5}"/>
              </a:ext>
            </a:extLst>
          </p:cNvPr>
          <p:cNvSpPr/>
          <p:nvPr userDrawn="1"/>
        </p:nvSpPr>
        <p:spPr>
          <a:xfrm>
            <a:off x="3585972" y="0"/>
            <a:ext cx="5020056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7639DF-BB81-43B2-81DF-DC0942E884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5972" y="2551430"/>
            <a:ext cx="5020056" cy="1633085"/>
          </a:xfrm>
        </p:spPr>
        <p:txBody>
          <a:bodyPr rtlCol="0" anchor="b">
            <a:normAutofit/>
          </a:bodyPr>
          <a:lstStyle>
            <a:lvl1pPr algn="ctr">
              <a:lnSpc>
                <a:spcPct val="85000"/>
              </a:lnSpc>
              <a:defRPr sz="55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62A2A7-5821-4BAA-A45B-8AFDF4E0F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4653445"/>
            <a:ext cx="5027613" cy="827197"/>
          </a:xfrm>
        </p:spPr>
        <p:txBody>
          <a:bodyPr rtlCol="0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smtClean="0"/>
              <a:t>Haga clic para editar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735965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4A7E2F25-E114-4A75-B5B3-F09D555DDFF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09BEFEA-934B-49DB-9A67-071B716E9BCC}"/>
              </a:ext>
            </a:extLst>
          </p:cNvPr>
          <p:cNvSpPr/>
          <p:nvPr userDrawn="1"/>
        </p:nvSpPr>
        <p:spPr>
          <a:xfrm>
            <a:off x="6769608" y="0"/>
            <a:ext cx="5422392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86D2BD-969D-4473-8460-B0377486AB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5826" y="3924940"/>
            <a:ext cx="4116387" cy="1740445"/>
          </a:xfrm>
        </p:spPr>
        <p:txBody>
          <a:bodyPr lIns="0" tIns="0" rIns="0" bIns="0" rtlCol="0" anchor="b" anchorCtr="0">
            <a:noAutofit/>
          </a:bodyPr>
          <a:lstStyle>
            <a:lvl1pPr algn="r">
              <a:defRPr sz="5500" b="1"/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1124E491-FFE2-4D91-8211-BFEB67FC40B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35826" y="5681266"/>
            <a:ext cx="4116387" cy="40008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dirty="0"/>
              <a:t>Subtítulo aquí</a:t>
            </a:r>
          </a:p>
        </p:txBody>
      </p:sp>
    </p:spTree>
    <p:extLst>
      <p:ext uri="{BB962C8B-B14F-4D97-AF65-F5344CB8AC3E}">
        <p14:creationId xmlns:p14="http://schemas.microsoft.com/office/powerpoint/2010/main" val="27517616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E1C984-5E9A-4608-8F23-E22063E9E0EA}" type="datetime1">
              <a:rPr lang="es-ES" noProof="0" smtClean="0"/>
              <a:t>12/11/2019</a:t>
            </a:fld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3462FAC8-55F2-4A8C-BD0D-938A72576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4470"/>
            <a:ext cx="10515600" cy="3604962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95540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de sección de encabe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F35480A-D762-4968-B35D-F8EBD1135B65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Marcador de posición de texto 2">
            <a:extLst>
              <a:ext uri="{FF2B5EF4-FFF2-40B4-BE49-F238E27FC236}">
                <a16:creationId xmlns:a16="http://schemas.microsoft.com/office/drawing/2014/main" id="{9741282D-68FE-4C49-8F91-14A2214B4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21902"/>
            <a:ext cx="10680596" cy="1133423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7FF6A3-D40E-4089-92AF-A2DB4994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62334"/>
            <a:ext cx="10674246" cy="636340"/>
          </a:xfrm>
        </p:spPr>
        <p:txBody>
          <a:bodyPr lIns="0" tIns="0" rIns="0" bIns="0" rtlCol="0"/>
          <a:lstStyle>
            <a:lvl1pPr>
              <a:defRPr b="1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475E07-ADDB-42AB-998F-8A3A842EFB75}" type="datetime1">
              <a:rPr lang="es-ES" noProof="0" smtClean="0"/>
              <a:t>12/11/2019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0" name="Marcador de posición de imagen 11">
            <a:extLst>
              <a:ext uri="{FF2B5EF4-FFF2-40B4-BE49-F238E27FC236}">
                <a16:creationId xmlns:a16="http://schemas.microsoft.com/office/drawing/2014/main" id="{E22EDD9E-AEE4-4D2A-BD45-AABB792F68A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52227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B7314DC4-8C9E-4F01-A18F-43188041EB03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7" name="Marcador de contenido 2">
            <a:extLst>
              <a:ext uri="{FF2B5EF4-FFF2-40B4-BE49-F238E27FC236}">
                <a16:creationId xmlns:a16="http://schemas.microsoft.com/office/drawing/2014/main" id="{27010291-978E-4CC6-876F-E22ADA4A3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49405"/>
            <a:ext cx="5181600" cy="3588615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38" name="Marcador de posición de contenido 3">
            <a:extLst>
              <a:ext uri="{FF2B5EF4-FFF2-40B4-BE49-F238E27FC236}">
                <a16:creationId xmlns:a16="http://schemas.microsoft.com/office/drawing/2014/main" id="{C0C7E056-802B-46B6-8017-5D7F87B41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49405"/>
            <a:ext cx="5181600" cy="3568970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F5D76E00-0ACB-4B7A-B045-2A0F2EF8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ABCBA3-FEFD-49EC-A8F8-506241F81ABA}" type="datetime1">
              <a:rPr lang="es-ES" noProof="0" smtClean="0"/>
              <a:t>12/11/2019</a:t>
            </a:fld>
            <a:endParaRPr lang="es-ES" noProof="0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BB112229-A962-49D4-B30E-99CFF547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5AD09447-00BF-439A-B49F-4D5A25FE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39" name="Título 1">
            <a:extLst>
              <a:ext uri="{FF2B5EF4-FFF2-40B4-BE49-F238E27FC236}">
                <a16:creationId xmlns:a16="http://schemas.microsoft.com/office/drawing/2014/main" id="{6D1F570F-D9DD-43A5-A55C-A231D1F7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171164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DA0F9B-C1E8-484F-AFAB-AD7F9DA12BAB}" type="datetime1">
              <a:rPr lang="es-ES" noProof="0" smtClean="0"/>
              <a:t>12/11/2019</a:t>
            </a:fld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7" name="Marcador de posición de texto 2">
            <a:extLst>
              <a:ext uri="{FF2B5EF4-FFF2-40B4-BE49-F238E27FC236}">
                <a16:creationId xmlns:a16="http://schemas.microsoft.com/office/drawing/2014/main" id="{A0794048-CBDE-4DD8-B381-C7B3F8BC6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49403"/>
            <a:ext cx="5157787" cy="45567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19" name="Marcador de texto 4">
            <a:extLst>
              <a:ext uri="{FF2B5EF4-FFF2-40B4-BE49-F238E27FC236}">
                <a16:creationId xmlns:a16="http://schemas.microsoft.com/office/drawing/2014/main" id="{8728F1E0-EBE6-4A1C-A9AD-A2F93B614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49401"/>
            <a:ext cx="5183188" cy="455673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20" name="Marcador de posición de contenido 5">
            <a:extLst>
              <a:ext uri="{FF2B5EF4-FFF2-40B4-BE49-F238E27FC236}">
                <a16:creationId xmlns:a16="http://schemas.microsoft.com/office/drawing/2014/main" id="{A0E71F33-4A3C-4FCB-968D-EDA3A37F0B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132946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21" name="Marcador de posición de contenido 3">
            <a:extLst>
              <a:ext uri="{FF2B5EF4-FFF2-40B4-BE49-F238E27FC236}">
                <a16:creationId xmlns:a16="http://schemas.microsoft.com/office/drawing/2014/main" id="{FE2D98C8-5649-4EB0-A619-A662461EC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132946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699165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1B2CE8-B602-4FC0-91D8-CDE770596068}" type="datetime1">
              <a:rPr lang="es-ES" noProof="0" smtClean="0"/>
              <a:t>12/11/2019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8F15BD07-216B-4BED-B02B-A824C3BFE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14" name="Marcador de posición de texto 3">
            <a:extLst>
              <a:ext uri="{FF2B5EF4-FFF2-40B4-BE49-F238E27FC236}">
                <a16:creationId xmlns:a16="http://schemas.microsoft.com/office/drawing/2014/main" id="{31CB25A8-485F-445D-B110-8C51B4D99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15" name="Marcador de posición de contenido 2">
            <a:extLst>
              <a:ext uri="{FF2B5EF4-FFF2-40B4-BE49-F238E27FC236}">
                <a16:creationId xmlns:a16="http://schemas.microsoft.com/office/drawing/2014/main" id="{0F6DD5FE-C12D-447A-88F9-437E12A22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99123"/>
            <a:ext cx="6172200" cy="5361928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452369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922530-5E46-4C1A-87B0-E7A879132091}" type="datetime1">
              <a:rPr lang="es-ES" noProof="0" smtClean="0"/>
              <a:t>12/11/2019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86152D61-B915-4FFA-BFAB-BE67BD9FE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14" name="Marcador de posición de texto 3">
            <a:extLst>
              <a:ext uri="{FF2B5EF4-FFF2-40B4-BE49-F238E27FC236}">
                <a16:creationId xmlns:a16="http://schemas.microsoft.com/office/drawing/2014/main" id="{56B9FA21-7A71-4ACD-9725-F9C35C794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15" name="Marcador de posición de imagen 2">
            <a:extLst>
              <a:ext uri="{FF2B5EF4-FFF2-40B4-BE49-F238E27FC236}">
                <a16:creationId xmlns:a16="http://schemas.microsoft.com/office/drawing/2014/main" id="{23F69D43-2C7D-427D-9395-81FD4D07F9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1363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F5D76E00-0ACB-4B7A-B045-2A0F2EF8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1683DB-11EF-400E-AF9D-EDF45C89F2BB}" type="datetime1">
              <a:rPr lang="es-ES" noProof="0" smtClean="0"/>
              <a:t>12/11/2019</a:t>
            </a:fld>
            <a:endParaRPr lang="es-ES" noProof="0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BB112229-A962-49D4-B30E-99CFF547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5AD09447-00BF-439A-B49F-4D5A25FE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39" name="Título 1">
            <a:extLst>
              <a:ext uri="{FF2B5EF4-FFF2-40B4-BE49-F238E27FC236}">
                <a16:creationId xmlns:a16="http://schemas.microsoft.com/office/drawing/2014/main" id="{6D1F570F-D9DD-43A5-A55C-A231D1F7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968705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2A160B-4856-400F-AC2F-F45E5AD62B49}" type="datetime1">
              <a:rPr lang="es-ES" noProof="0" smtClean="0"/>
              <a:t>12/11/2019</a:t>
            </a:fld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22898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n fondo 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9FABCF6-9B78-49BE-A2AD-F0AA9C62F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E73763-F894-4E4E-B0F5-08C48B827852}" type="datetime1">
              <a:rPr lang="es-ES" noProof="0" smtClean="0"/>
              <a:t>12/11/2019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70934F3-5442-470C-BF40-00437371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014656-DB95-4E7F-83A3-E5750E237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108286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 30">
            <a:extLst>
              <a:ext uri="{FF2B5EF4-FFF2-40B4-BE49-F238E27FC236}">
                <a16:creationId xmlns:a16="http://schemas.microsoft.com/office/drawing/2014/main" id="{A3A9DA67-F108-42B4-9EB1-30A00E34C4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155851"/>
            <a:ext cx="2743200" cy="184317"/>
          </a:xfrm>
        </p:spPr>
        <p:txBody>
          <a:bodyPr rtlCol="0"/>
          <a:lstStyle/>
          <a:p>
            <a:pPr rtl="0"/>
            <a:fld id="{D9BB3731-526F-4638-85F8-715D717FFC12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1" name="Marcador de texto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22" name="Marcador de texto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1996465"/>
            <a:ext cx="2469965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dirty="0"/>
              <a:t>Texto del patrón</a:t>
            </a:r>
            <a:br>
              <a:rPr lang="es-ES" noProof="0" dirty="0"/>
            </a:br>
            <a:r>
              <a:rPr lang="es-ES" noProof="0" dirty="0"/>
              <a:t>estilos</a:t>
            </a:r>
          </a:p>
        </p:txBody>
      </p:sp>
      <p:sp>
        <p:nvSpPr>
          <p:cNvPr id="23" name="Marcador de posición de texto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noProof="0" smtClean="0"/>
              <a:t>Editar el estilo de texto del patrón</a:t>
            </a:r>
          </a:p>
        </p:txBody>
      </p:sp>
      <p:sp>
        <p:nvSpPr>
          <p:cNvPr id="24" name="Marcador de posición de imagen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677189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25" name="Marcador de posición de imagen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677189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26" name="Marcador de posición de texto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noProof="0" smtClean="0"/>
              <a:t>Editar el estilo de texto del patrón</a:t>
            </a:r>
          </a:p>
        </p:txBody>
      </p:sp>
      <p:sp>
        <p:nvSpPr>
          <p:cNvPr id="27" name="Marcador de texto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1996465"/>
            <a:ext cx="1622417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dirty="0"/>
              <a:t>Texto del patrón</a:t>
            </a:r>
            <a:br>
              <a:rPr lang="es-ES" noProof="0" dirty="0"/>
            </a:br>
            <a:r>
              <a:rPr lang="es-ES" noProof="0" dirty="0"/>
              <a:t>estilos</a:t>
            </a:r>
          </a:p>
        </p:txBody>
      </p:sp>
      <p:sp>
        <p:nvSpPr>
          <p:cNvPr id="28" name="Marcador de posición de imagen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677189"/>
            <a:ext cx="2048256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29" name="Marcador de posición de texto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noProof="0" smtClean="0"/>
              <a:t>Editar el estilo de texto del patrón</a:t>
            </a:r>
          </a:p>
        </p:txBody>
      </p:sp>
      <p:sp>
        <p:nvSpPr>
          <p:cNvPr id="30" name="Marcador de texto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1996465"/>
            <a:ext cx="1622417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dirty="0"/>
              <a:t>Texto del patrón</a:t>
            </a:r>
            <a:br>
              <a:rPr lang="es-ES" noProof="0" dirty="0"/>
            </a:br>
            <a:r>
              <a:rPr lang="es-ES" noProof="0" dirty="0"/>
              <a:t>estilos</a:t>
            </a:r>
          </a:p>
        </p:txBody>
      </p:sp>
      <p:sp>
        <p:nvSpPr>
          <p:cNvPr id="32" name="Marcador de posición de texto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873424" y="4355259"/>
            <a:ext cx="2223939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noProof="0" smtClean="0"/>
              <a:t>Editar el estilo de texto del patrón</a:t>
            </a:r>
          </a:p>
        </p:txBody>
      </p:sp>
      <p:sp>
        <p:nvSpPr>
          <p:cNvPr id="33" name="Marcador de posición de texto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776173"/>
            <a:ext cx="2048256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noProof="0" smtClean="0"/>
              <a:t>Editar el estilo de texto del patrón</a:t>
            </a:r>
          </a:p>
        </p:txBody>
      </p:sp>
      <p:sp>
        <p:nvSpPr>
          <p:cNvPr id="34" name="Marcador de texto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es-ES" noProof="0" dirty="0"/>
              <a:t>1</a:t>
            </a:r>
          </a:p>
        </p:txBody>
      </p:sp>
      <p:sp>
        <p:nvSpPr>
          <p:cNvPr id="36" name="Marcador de texto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es-ES" noProof="0" dirty="0"/>
              <a:t>1</a:t>
            </a:r>
          </a:p>
        </p:txBody>
      </p:sp>
      <p:sp>
        <p:nvSpPr>
          <p:cNvPr id="37" name="Marcador de texto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es-ES" noProof="0" dirty="0"/>
              <a:t>1</a:t>
            </a:r>
          </a:p>
        </p:txBody>
      </p:sp>
      <p:sp>
        <p:nvSpPr>
          <p:cNvPr id="39" name="Marcador de posición de imagen 13">
            <a:extLst>
              <a:ext uri="{FF2B5EF4-FFF2-40B4-BE49-F238E27FC236}">
                <a16:creationId xmlns:a16="http://schemas.microsoft.com/office/drawing/2014/main" id="{E930664F-8C64-4436-9DD1-1ECED305C6E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900319" y="3725315"/>
            <a:ext cx="2386800" cy="486000"/>
          </a:xfrm>
          <a:ln>
            <a:solidFill>
              <a:srgbClr val="000000">
                <a:alpha val="30196"/>
              </a:srgbClr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0" name="Marcador de posición de texto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38" name="Título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1012015"/>
            <a:ext cx="10512424" cy="606677"/>
          </a:xfrm>
        </p:spPr>
        <p:txBody>
          <a:bodyPr lIns="0" tIns="0" rIns="0" bIns="0" rtlCol="0" anchor="t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 dirty="0"/>
              <a:t>HAGA CLIC PARA EDITAR</a:t>
            </a:r>
          </a:p>
        </p:txBody>
      </p:sp>
    </p:spTree>
    <p:extLst>
      <p:ext uri="{BB962C8B-B14F-4D97-AF65-F5344CB8AC3E}">
        <p14:creationId xmlns:p14="http://schemas.microsoft.com/office/powerpoint/2010/main" val="181692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nido y logot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560832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778" y="1514007"/>
            <a:ext cx="4585780" cy="1091078"/>
          </a:xfrm>
        </p:spPr>
        <p:txBody>
          <a:bodyPr lIns="0" tIns="0" rIns="0" bIns="0" rtlCol="0" anchor="b" anchorCtr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25E3DF9-29A5-4D11-98E9-191D1E8E9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27532" y="2698955"/>
            <a:ext cx="4607015" cy="3136910"/>
          </a:xfrm>
        </p:spPr>
        <p:txBody>
          <a:bodyPr lIns="0" tIns="0" rIns="0" bIns="0" rtlCol="0">
            <a:normAutofit/>
          </a:bodyPr>
          <a:lstStyle>
            <a:lvl1pPr>
              <a:lnSpc>
                <a:spcPct val="85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1pPr>
            <a:lvl2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2pPr>
            <a:lvl3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3pPr>
            <a:lvl4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4pPr>
            <a:lvl5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342668-906A-4B7F-9457-07CCB4608BC4}" type="datetime1">
              <a:rPr lang="es-ES" noProof="0" smtClean="0"/>
              <a:t>12/11/2019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3" name="Marcador de posición de imagen 11">
            <a:extLst>
              <a:ext uri="{FF2B5EF4-FFF2-40B4-BE49-F238E27FC236}">
                <a16:creationId xmlns:a16="http://schemas.microsoft.com/office/drawing/2014/main" id="{88687278-82AE-4E5D-96D6-672F8FAFC70B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8629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contenido y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00" y="1514007"/>
            <a:ext cx="4585780" cy="1091078"/>
          </a:xfrm>
        </p:spPr>
        <p:txBody>
          <a:bodyPr lIns="0" tIns="0" rIns="0" bIns="0" rtlCol="0" anchor="b" anchorCtr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25E3DF9-29A5-4D11-98E9-191D1E8E9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5254" y="2698955"/>
            <a:ext cx="4607015" cy="3136910"/>
          </a:xfrm>
        </p:spPr>
        <p:txBody>
          <a:bodyPr lIns="0" tIns="0" rIns="0" bIns="0" rtlCol="0">
            <a:normAutofit/>
          </a:bodyPr>
          <a:lstStyle>
            <a:lvl1pPr>
              <a:lnSpc>
                <a:spcPct val="85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C636A7-7D71-4245-9288-616D8B521246}" type="datetime1">
              <a:rPr lang="es-ES" noProof="0" smtClean="0"/>
              <a:t>12/11/2019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A5EF6E06-1E31-4D29-80D8-1A734B231810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1933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iconos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C7A39C64-09F5-4EDF-B203-730A1BC0B4BB}"/>
              </a:ext>
            </a:extLst>
          </p:cNvPr>
          <p:cNvSpPr/>
          <p:nvPr userDrawn="1"/>
        </p:nvSpPr>
        <p:spPr>
          <a:xfrm>
            <a:off x="0" y="0"/>
            <a:ext cx="12192000" cy="35661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66160"/>
            <a:ext cx="12192000" cy="32918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8127212" cy="554400"/>
          </a:xfrm>
        </p:spPr>
        <p:txBody>
          <a:bodyPr lIns="0" tIns="0" rIns="0" bIns="0" rtlCol="0" anchor="b" anchorCtr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80E0C4-8A20-4B3E-B8A4-33BE2918417A}" type="datetime1">
              <a:rPr lang="es-ES" noProof="0" smtClean="0"/>
              <a:t>12/11/2019</a:t>
            </a:fld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1" name="Marcador de texto 2">
            <a:extLst>
              <a:ext uri="{FF2B5EF4-FFF2-40B4-BE49-F238E27FC236}">
                <a16:creationId xmlns:a16="http://schemas.microsoft.com/office/drawing/2014/main" id="{3F720B3A-B1A7-4004-BD9A-BB135B2B9AE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4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Editar texto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122364AD-425B-49F5-828E-637D018369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6614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13" name="Marcador de texto 2">
            <a:extLst>
              <a:ext uri="{FF2B5EF4-FFF2-40B4-BE49-F238E27FC236}">
                <a16:creationId xmlns:a16="http://schemas.microsoft.com/office/drawing/2014/main" id="{1A086FCF-DB15-4696-80F9-5F48426CE837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3623390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Editar texto</a:t>
            </a:r>
          </a:p>
        </p:txBody>
      </p:sp>
      <p:sp>
        <p:nvSpPr>
          <p:cNvPr id="14" name="Marcador de texto 11">
            <a:extLst>
              <a:ext uri="{FF2B5EF4-FFF2-40B4-BE49-F238E27FC236}">
                <a16:creationId xmlns:a16="http://schemas.microsoft.com/office/drawing/2014/main" id="{6DC38AB5-30F7-45B7-9FD0-AFBD09BA11D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623390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15" name="Marcador de texto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410166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Editar texto</a:t>
            </a:r>
          </a:p>
        </p:txBody>
      </p:sp>
      <p:sp>
        <p:nvSpPr>
          <p:cNvPr id="16" name="Marcador de texto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410166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9196942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Editar texto</a:t>
            </a:r>
          </a:p>
        </p:txBody>
      </p:sp>
      <p:sp>
        <p:nvSpPr>
          <p:cNvPr id="18" name="Marcador de texto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196942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19" name="Marcador de tex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8128799" cy="333242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21" name="Marcador de posición de imagen 20">
            <a:extLst>
              <a:ext uri="{FF2B5EF4-FFF2-40B4-BE49-F238E27FC236}">
                <a16:creationId xmlns:a16="http://schemas.microsoft.com/office/drawing/2014/main" id="{6D9E3969-277E-442F-A61A-B5F910626BF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39788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22" name="Marcador de posición de imagen 20">
            <a:extLst>
              <a:ext uri="{FF2B5EF4-FFF2-40B4-BE49-F238E27FC236}">
                <a16:creationId xmlns:a16="http://schemas.microsoft.com/office/drawing/2014/main" id="{604A078C-C27C-43BF-AD80-27BC78DCBCCB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5506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23" name="Marcador de posición de imagen 20">
            <a:extLst>
              <a:ext uri="{FF2B5EF4-FFF2-40B4-BE49-F238E27FC236}">
                <a16:creationId xmlns:a16="http://schemas.microsoft.com/office/drawing/2014/main" id="{3790D791-9C4C-4EAC-8EC6-2B8F7529A0A0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411224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24" name="Marcador de posición de imagen 20">
            <a:extLst>
              <a:ext uri="{FF2B5EF4-FFF2-40B4-BE49-F238E27FC236}">
                <a16:creationId xmlns:a16="http://schemas.microsoft.com/office/drawing/2014/main" id="{04DD07A0-DC68-453E-B928-953969C06860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9196942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26" name="Marcador de posición de imagen 11">
            <a:extLst>
              <a:ext uri="{FF2B5EF4-FFF2-40B4-BE49-F238E27FC236}">
                <a16:creationId xmlns:a16="http://schemas.microsoft.com/office/drawing/2014/main" id="{0EE565DC-46C2-4F46-AFCF-D7D77AF99B04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56452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monitor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D808BB97-79BE-43F2-AD10-528EEFEE61AB}"/>
              </a:ext>
            </a:extLst>
          </p:cNvPr>
          <p:cNvSpPr/>
          <p:nvPr userDrawn="1"/>
        </p:nvSpPr>
        <p:spPr>
          <a:xfrm>
            <a:off x="0" y="0"/>
            <a:ext cx="12192000" cy="37947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794760"/>
            <a:ext cx="12192000" cy="30632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05472"/>
            <a:ext cx="8127212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D91D38-C317-4EB4-8A6C-6D95487E1B21}" type="datetime1">
              <a:rPr lang="es-ES" noProof="0" smtClean="0"/>
              <a:t>12/11/2019</a:t>
            </a:fld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5" name="Marcador de texto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410166" y="4162794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Editar texto</a:t>
            </a:r>
          </a:p>
        </p:txBody>
      </p:sp>
      <p:sp>
        <p:nvSpPr>
          <p:cNvPr id="16" name="Marcador de texto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410166" y="4596010"/>
            <a:ext cx="2286000" cy="1142011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9196942" y="4162794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Editar texto</a:t>
            </a:r>
          </a:p>
        </p:txBody>
      </p:sp>
      <p:sp>
        <p:nvSpPr>
          <p:cNvPr id="18" name="Marcador de texto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196942" y="4596010"/>
            <a:ext cx="2286000" cy="1142011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19" name="Marcador de tex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8128799" cy="333242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B10DA4B-80F1-44A9-8C5F-93B634E0D0F8}"/>
              </a:ext>
            </a:extLst>
          </p:cNvPr>
          <p:cNvSpPr/>
          <p:nvPr userDrawn="1"/>
        </p:nvSpPr>
        <p:spPr>
          <a:xfrm>
            <a:off x="839788" y="2174510"/>
            <a:ext cx="4946904" cy="4096512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0" name="Marcador de posición de imagen 20">
            <a:extLst>
              <a:ext uri="{FF2B5EF4-FFF2-40B4-BE49-F238E27FC236}">
                <a16:creationId xmlns:a16="http://schemas.microsoft.com/office/drawing/2014/main" id="{9F34831C-234C-4CF5-969E-2D5618BDBB33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411224" y="2623415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21" name="Marcador de posición de imagen 20">
            <a:extLst>
              <a:ext uri="{FF2B5EF4-FFF2-40B4-BE49-F238E27FC236}">
                <a16:creationId xmlns:a16="http://schemas.microsoft.com/office/drawing/2014/main" id="{0F7D067F-9653-4BC2-A7E9-BE894EC5E2F6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9196942" y="2623415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E3C97C3B-5FB4-4D00-93DA-BCD15F89906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976313" y="2359025"/>
            <a:ext cx="4648200" cy="2873375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23" name="Marcador de posición de imagen 11">
            <a:extLst>
              <a:ext uri="{FF2B5EF4-FFF2-40B4-BE49-F238E27FC236}">
                <a16:creationId xmlns:a16="http://schemas.microsoft.com/office/drawing/2014/main" id="{7EF3BAF8-222C-4E67-B4CF-081E9C0720A7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5303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6CD9829-C7D8-4164-BF7D-FD4B38C747F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4498848"/>
            <a:ext cx="12192000" cy="2359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5349048"/>
            <a:ext cx="5257800" cy="552848"/>
          </a:xfrm>
        </p:spPr>
        <p:txBody>
          <a:bodyPr lIns="0" tIns="0" rIns="0" bIns="0" rtlCol="0" anchor="b" anchorCtr="0"/>
          <a:lstStyle>
            <a:lvl1pPr algn="ctr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BC5C24-4709-48E9-AAD6-BD45097545C1}" type="datetime1">
              <a:rPr lang="es-ES" noProof="0" smtClean="0"/>
              <a:t>12/11/2019</a:t>
            </a:fld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7" name="Marcador de posición de imagen 11">
            <a:extLst>
              <a:ext uri="{FF2B5EF4-FFF2-40B4-BE49-F238E27FC236}">
                <a16:creationId xmlns:a16="http://schemas.microsoft.com/office/drawing/2014/main" id="{E705CC21-80AA-488E-B95D-0E00300A05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600" y="868645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1789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tre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2F7D7942-83AE-46FF-83B1-84835F486286}"/>
              </a:ext>
            </a:extLst>
          </p:cNvPr>
          <p:cNvSpPr/>
          <p:nvPr userDrawn="1"/>
        </p:nvSpPr>
        <p:spPr>
          <a:xfrm>
            <a:off x="0" y="0"/>
            <a:ext cx="12192000" cy="317296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172968"/>
            <a:ext cx="12192000" cy="368503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7599790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A500EF-BD93-4C54-8EDA-5420FFC7C87F}" type="datetime1">
              <a:rPr lang="es-ES" noProof="0" smtClean="0"/>
              <a:t>12/11/2019</a:t>
            </a:fld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5" name="Marcador de texto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836613" y="3565295"/>
            <a:ext cx="304495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Editar texto</a:t>
            </a:r>
          </a:p>
        </p:txBody>
      </p:sp>
      <p:sp>
        <p:nvSpPr>
          <p:cNvPr id="16" name="Marcador de texto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36613" y="3998511"/>
            <a:ext cx="3044952" cy="172572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4637302" y="3565295"/>
            <a:ext cx="304495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Editar texto</a:t>
            </a:r>
          </a:p>
        </p:txBody>
      </p:sp>
      <p:sp>
        <p:nvSpPr>
          <p:cNvPr id="18" name="Marcador de texto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4637302" y="3998511"/>
            <a:ext cx="3044952" cy="172572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19" name="Marcador de tex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799" cy="1234205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04C738A8-00FA-480E-9730-8625B9F8CF66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8437990" y="3565295"/>
            <a:ext cx="304495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Editar texto</a:t>
            </a:r>
          </a:p>
        </p:txBody>
      </p:sp>
      <p:sp>
        <p:nvSpPr>
          <p:cNvPr id="24" name="Marcador de texto 11">
            <a:extLst>
              <a:ext uri="{FF2B5EF4-FFF2-40B4-BE49-F238E27FC236}">
                <a16:creationId xmlns:a16="http://schemas.microsoft.com/office/drawing/2014/main" id="{A7347BFF-8FB8-4EF0-81EE-3A9E7C6F236F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437990" y="3998511"/>
            <a:ext cx="3044952" cy="172572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21" name="Marcador de posición de imagen 11">
            <a:extLst>
              <a:ext uri="{FF2B5EF4-FFF2-40B4-BE49-F238E27FC236}">
                <a16:creationId xmlns:a16="http://schemas.microsoft.com/office/drawing/2014/main" id="{7555D5F3-897A-4180-AC97-B866E5BBB2E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41997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2419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>
            <a:extLst>
              <a:ext uri="{FF2B5EF4-FFF2-40B4-BE49-F238E27FC236}">
                <a16:creationId xmlns:a16="http://schemas.microsoft.com/office/drawing/2014/main" id="{45B0C71E-9398-4660-B728-2C20DF0CB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02560D45-FD1B-48F7-BF6C-5EA65F9F4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75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D7305D-6746-4346-B610-8CE28B825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09013" y="5998474"/>
            <a:ext cx="2743200" cy="14314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pPr rtl="0"/>
            <a:fld id="{9D587605-F959-4621-AD19-3767F4D224ED}" type="datetime1">
              <a:rPr lang="es-ES" noProof="0" smtClean="0"/>
              <a:t>12/11/2019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1B3F55-6374-4C74-96AC-1EC34CFAA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7413" y="6168551"/>
            <a:ext cx="4114800" cy="19032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9E6012-FDCC-451A-96F6-5645ABEB8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155851"/>
            <a:ext cx="457200" cy="18431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pPr rtl="0"/>
            <a:fld id="{4950F5D8-22E1-4015-8661-E5B1FD28C2DE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4045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60" r:id="rId5"/>
    <p:sldLayoutId id="2147483654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7" r:id="rId12"/>
    <p:sldLayoutId id="2147483666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7" r:id="rId21"/>
    <p:sldLayoutId id="2147483676" r:id="rId22"/>
    <p:sldLayoutId id="2147483678" r:id="rId23"/>
    <p:sldLayoutId id="2147483679" r:id="rId24"/>
    <p:sldLayoutId id="2147483680" r:id="rId25"/>
    <p:sldLayoutId id="2147483681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91" r:id="rId32"/>
    <p:sldLayoutId id="2147483692" r:id="rId33"/>
    <p:sldLayoutId id="2147483689" r:id="rId34"/>
    <p:sldLayoutId id="2147483690" r:id="rId35"/>
    <p:sldLayoutId id="2147483655" r:id="rId36"/>
    <p:sldLayoutId id="2147483683" r:id="rId3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pos="529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2.emf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amtadhaker/lt-vehicle-loan-default-prediction/discuss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6ADA7-71A1-44A8-81BF-1B6CACFB7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5972" y="2393874"/>
            <a:ext cx="5020056" cy="2078313"/>
          </a:xfrm>
        </p:spPr>
        <p:txBody>
          <a:bodyPr rtlCol="0">
            <a:normAutofit/>
          </a:bodyPr>
          <a:lstStyle/>
          <a:p>
            <a:pPr rtl="0">
              <a:lnSpc>
                <a:spcPct val="80000"/>
              </a:lnSpc>
            </a:pPr>
            <a:r>
              <a:rPr lang="en-US" dirty="0" smtClean="0"/>
              <a:t>Auto Loan Credit Score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7C4633-7458-4F99-83F4-CB5107BC26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dirty="0" smtClean="0"/>
              <a:t>Results and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262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F86D1-39A5-4214-B125-AE717E4FA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021" y="236481"/>
            <a:ext cx="10934192" cy="640080"/>
          </a:xfrm>
        </p:spPr>
        <p:txBody>
          <a:bodyPr rtlCol="0">
            <a:normAutofit/>
          </a:bodyPr>
          <a:lstStyle/>
          <a:p>
            <a:pPr rtl="0"/>
            <a:r>
              <a:rPr lang="en-US" dirty="0" smtClean="0"/>
              <a:t>Auto Loan Score Performance in development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145F62-D4B9-4F5C-9AA0-26C02573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ES" smtClean="0"/>
              <a:pPr rtl="0"/>
              <a:t>10</a:t>
            </a:fld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14987FB-9B38-424F-8043-34220E48A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382C99-14AC-464C-8555-60F0E6DD1B05}" type="datetime1">
              <a:rPr lang="es-ES" smtClean="0"/>
              <a:t>12/11/2019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64716D2-32D1-4408-8CAC-7E6E24996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dirty="0"/>
              <a:t>AGREGAR UN PIE DE PÁGINA</a:t>
            </a:r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47"/>
          </p:nvPr>
        </p:nvSpPr>
        <p:spPr>
          <a:xfrm>
            <a:off x="418021" y="876561"/>
            <a:ext cx="11273827" cy="421686"/>
          </a:xfrm>
        </p:spPr>
        <p:txBody>
          <a:bodyPr>
            <a:normAutofit/>
          </a:bodyPr>
          <a:lstStyle/>
          <a:p>
            <a:r>
              <a:rPr lang="en-US" sz="2200" dirty="0" smtClean="0"/>
              <a:t>Score order risk to get default in a auto credit for the user</a:t>
            </a:r>
            <a:endParaRPr lang="en-US" sz="2200" b="1" dirty="0" smtClean="0">
              <a:solidFill>
                <a:srgbClr val="FFFF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 smtClean="0">
              <a:solidFill>
                <a:srgbClr val="FFFF00"/>
              </a:solidFill>
            </a:endParaRPr>
          </a:p>
          <a:p>
            <a:endParaRPr lang="en-US" sz="2200" dirty="0" smtClean="0"/>
          </a:p>
          <a:p>
            <a:endParaRPr lang="en-US" sz="22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21" y="1318859"/>
            <a:ext cx="4880868" cy="304921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5543" y="1247229"/>
            <a:ext cx="5333627" cy="324068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1782" y="4514842"/>
            <a:ext cx="3886298" cy="234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982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F86D1-39A5-4214-B125-AE717E4FA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021" y="236481"/>
            <a:ext cx="10934192" cy="640080"/>
          </a:xfrm>
        </p:spPr>
        <p:txBody>
          <a:bodyPr rtlCol="0">
            <a:normAutofit/>
          </a:bodyPr>
          <a:lstStyle/>
          <a:p>
            <a:pPr rtl="0"/>
            <a:r>
              <a:rPr lang="en-US" dirty="0" smtClean="0"/>
              <a:t>Auto Loan Score – Make practical decisions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145F62-D4B9-4F5C-9AA0-26C02573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ES" smtClean="0"/>
              <a:pPr rtl="0"/>
              <a:t>11</a:t>
            </a:fld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14987FB-9B38-424F-8043-34220E48A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382C99-14AC-464C-8555-60F0E6DD1B05}" type="datetime1">
              <a:rPr lang="es-ES" smtClean="0"/>
              <a:t>12/11/2019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64716D2-32D1-4408-8CAC-7E6E24996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dirty="0"/>
              <a:t>AGREGAR UN PIE DE PÁGINA</a:t>
            </a:r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47"/>
          </p:nvPr>
        </p:nvSpPr>
        <p:spPr>
          <a:xfrm>
            <a:off x="418021" y="876561"/>
            <a:ext cx="11273827" cy="421686"/>
          </a:xfrm>
        </p:spPr>
        <p:txBody>
          <a:bodyPr>
            <a:normAutofit fontScale="92500"/>
          </a:bodyPr>
          <a:lstStyle/>
          <a:p>
            <a:r>
              <a:rPr lang="en-US" sz="2200" dirty="0" smtClean="0"/>
              <a:t>Establish a cut off to determine which customers will be accepted to take a credit considering the</a:t>
            </a:r>
            <a:endParaRPr lang="en-US" sz="2200" b="1" dirty="0" smtClean="0">
              <a:solidFill>
                <a:srgbClr val="FFFF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 smtClean="0">
              <a:solidFill>
                <a:srgbClr val="FFFF00"/>
              </a:solidFill>
            </a:endParaRPr>
          </a:p>
          <a:p>
            <a:endParaRPr lang="en-US" sz="2200" dirty="0" smtClean="0"/>
          </a:p>
          <a:p>
            <a:endParaRPr lang="en-US" sz="22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804" y="1298247"/>
            <a:ext cx="7889956" cy="3294445"/>
          </a:xfrm>
          <a:prstGeom prst="rect">
            <a:avLst/>
          </a:prstGeom>
        </p:spPr>
      </p:pic>
      <p:sp>
        <p:nvSpPr>
          <p:cNvPr id="11" name="Marcador de texto 11"/>
          <p:cNvSpPr>
            <a:spLocks noGrp="1"/>
          </p:cNvSpPr>
          <p:nvPr>
            <p:ph type="body" sz="quarter" idx="47"/>
          </p:nvPr>
        </p:nvSpPr>
        <p:spPr>
          <a:xfrm>
            <a:off x="418021" y="4644359"/>
            <a:ext cx="9889154" cy="285137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It is propose to establish a cut off in 700, so </a:t>
            </a:r>
            <a:r>
              <a:rPr lang="en-US" sz="2200" dirty="0" smtClean="0">
                <a:solidFill>
                  <a:srgbClr val="FFFF00"/>
                </a:solidFill>
              </a:rPr>
              <a:t>customers with a score higher o equal 700 will be rejected for an auto loan</a:t>
            </a:r>
            <a:r>
              <a:rPr lang="en-US" sz="22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With this decision it is expected </a:t>
            </a:r>
            <a:r>
              <a:rPr lang="en-US" sz="2200" b="1" dirty="0" smtClean="0">
                <a:solidFill>
                  <a:srgbClr val="FFFF00"/>
                </a:solidFill>
              </a:rPr>
              <a:t>to reduce bad rate from 32% to 21.2%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This will impact in 7.3% of good customers which will be reject, but we will </a:t>
            </a:r>
            <a:r>
              <a:rPr lang="en-US" sz="2200" b="1" dirty="0" smtClean="0">
                <a:solidFill>
                  <a:srgbClr val="FFFF00"/>
                </a:solidFill>
              </a:rPr>
              <a:t>capture 48% of bad customers (no pay)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72439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BFDC8BC1-74F3-4B45-BB02-4EEAC2578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err="1" smtClean="0"/>
              <a:t>End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412689-84A4-4618-8A56-056B7B0E5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ES" smtClean="0"/>
              <a:pPr rtl="0"/>
              <a:t>12</a:t>
            </a:fld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FF268F-D46F-4F74-ABB9-AB9E41B4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8415A2-ABFA-427A-9F23-2797623C9A9A}" type="datetime1">
              <a:rPr lang="es-ES" smtClean="0"/>
              <a:t>12/11/2019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A1E1E8-1FE5-4D48-96F2-522654E59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dirty="0"/>
              <a:t>AGREGAR UN PIE DE PÁGINA</a:t>
            </a:r>
          </a:p>
        </p:txBody>
      </p:sp>
    </p:spTree>
    <p:extLst>
      <p:ext uri="{BB962C8B-B14F-4D97-AF65-F5344CB8AC3E}">
        <p14:creationId xmlns:p14="http://schemas.microsoft.com/office/powerpoint/2010/main" val="1581363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5C665F-537D-4B74-92F8-96ED80122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ACFCBA-E6B8-4ECB-B191-23EF34739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4626" y="2812013"/>
            <a:ext cx="4607015" cy="3136910"/>
          </a:xfrm>
        </p:spPr>
        <p:txBody>
          <a:bodyPr rtlCol="0">
            <a:normAutofit/>
          </a:bodyPr>
          <a:lstStyle/>
          <a:p>
            <a:pPr rtl="0"/>
            <a:r>
              <a:rPr lang="en-US" sz="2200" dirty="0" smtClean="0"/>
              <a:t>Develop a credit score model for an Auto Loan origination portfolio using machine learning methodology, in order to predict loan default in the next 12 months after evaluation</a:t>
            </a:r>
          </a:p>
          <a:p>
            <a:pPr rtl="0"/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E192BF-F3A7-4D6F-9228-FC825EC1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ES" smtClean="0"/>
              <a:pPr rtl="0"/>
              <a:t>2</a:t>
            </a:fld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DE8417-3B40-4421-8C0C-E812952C4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051477-817D-4B20-91A3-D942F6C5624B}" type="datetime1">
              <a:rPr lang="es-ES" smtClean="0"/>
              <a:t>12/11/2019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9AD198-93C9-4EAB-8485-34EDEDDBA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dirty="0"/>
              <a:t>AGREGAR UN PIE DE PÁGINA</a:t>
            </a:r>
          </a:p>
        </p:txBody>
      </p:sp>
    </p:spTree>
    <p:extLst>
      <p:ext uri="{BB962C8B-B14F-4D97-AF65-F5344CB8AC3E}">
        <p14:creationId xmlns:p14="http://schemas.microsoft.com/office/powerpoint/2010/main" val="2171260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8F2DAD-09BC-4E53-B3EE-80036ACC0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6725"/>
            <a:ext cx="8018417" cy="552848"/>
          </a:xfrm>
        </p:spPr>
        <p:txBody>
          <a:bodyPr rtlCol="0">
            <a:normAutofit/>
          </a:bodyPr>
          <a:lstStyle/>
          <a:p>
            <a:pPr rtl="0"/>
            <a:r>
              <a:rPr lang="en-US" dirty="0" smtClean="0"/>
              <a:t>Backgroun</a:t>
            </a:r>
            <a:r>
              <a:rPr lang="en-US" dirty="0" smtClean="0"/>
              <a:t>d of information</a:t>
            </a:r>
            <a:endParaRPr lang="en-US" dirty="0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8DAD639D-C8B7-41FE-B495-175E8A71B81B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727817" y="5623795"/>
            <a:ext cx="8128799" cy="1234205"/>
          </a:xfrm>
        </p:spPr>
        <p:txBody>
          <a:bodyPr rtlCol="0"/>
          <a:lstStyle/>
          <a:p>
            <a:r>
              <a:rPr lang="en-US" dirty="0" smtClean="0"/>
              <a:t>Source of information: </a:t>
            </a: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://www.kaggle.com/mamtadhaker/lt-vehicle-loan-default-prediction/discussion</a:t>
            </a:r>
            <a:endParaRPr lang="en-U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8E389CF0-7E88-4714-8B32-F95FC4203E16}"/>
              </a:ext>
            </a:extLst>
          </p:cNvPr>
          <p:cNvSpPr>
            <a:spLocks noGrp="1"/>
          </p:cNvSpPr>
          <p:nvPr>
            <p:ph type="body" idx="41"/>
          </p:nvPr>
        </p:nvSpPr>
        <p:spPr>
          <a:xfrm>
            <a:off x="942702" y="946501"/>
            <a:ext cx="3044952" cy="334918"/>
          </a:xfrm>
        </p:spPr>
        <p:txBody>
          <a:bodyPr rtlCol="0"/>
          <a:lstStyle/>
          <a:p>
            <a:pPr rtl="0"/>
            <a:r>
              <a:rPr lang="en-US" dirty="0" smtClean="0"/>
              <a:t>Observation Window</a:t>
            </a:r>
            <a:endParaRPr lang="en-U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5579A580-0A00-4BD6-881B-85BF4BA391C8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42702" y="1379717"/>
            <a:ext cx="3044952" cy="1725728"/>
          </a:xfrm>
        </p:spPr>
        <p:txBody>
          <a:bodyPr rtlCol="0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2000" dirty="0" smtClean="0"/>
              <a:t>41 Variables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2000" dirty="0" smtClean="0"/>
              <a:t>2 datasets in csv format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Train -  233K records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Test – 112K records </a:t>
            </a:r>
            <a:endParaRPr lang="en-US" sz="2000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843CD799-F325-4B20-9924-56521475C4D8}"/>
              </a:ext>
            </a:extLst>
          </p:cNvPr>
          <p:cNvSpPr>
            <a:spLocks noGrp="1"/>
          </p:cNvSpPr>
          <p:nvPr>
            <p:ph type="body" idx="45"/>
          </p:nvPr>
        </p:nvSpPr>
        <p:spPr>
          <a:xfrm>
            <a:off x="4743391" y="946501"/>
            <a:ext cx="3044952" cy="334918"/>
          </a:xfrm>
        </p:spPr>
        <p:txBody>
          <a:bodyPr rtlCol="0"/>
          <a:lstStyle/>
          <a:p>
            <a:pPr rtl="0"/>
            <a:r>
              <a:rPr lang="en-US" dirty="0" smtClean="0"/>
              <a:t>Performance Window</a:t>
            </a:r>
            <a:endParaRPr lang="en-US" dirty="0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AA444506-FF9E-4BC1-950D-192FB2579E5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4743391" y="1379717"/>
            <a:ext cx="3044952" cy="1725728"/>
          </a:xfrm>
        </p:spPr>
        <p:txBody>
          <a:bodyPr rtlCol="0">
            <a:normAutofit/>
          </a:bodyPr>
          <a:lstStyle/>
          <a:p>
            <a:pPr rtl="0"/>
            <a:r>
              <a:rPr lang="en-US" sz="2000" dirty="0" smtClean="0"/>
              <a:t>Result in credit payment after 12 months  (loan default)</a:t>
            </a:r>
            <a:endParaRPr lang="en-US" sz="200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262604E-F416-45C2-A64D-344936146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ES" smtClean="0"/>
              <a:pPr rtl="0"/>
              <a:t>3</a:t>
            </a:fld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5FC586E-A765-41E8-AD6D-F6AA8EA2E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1B51D4-9F14-446D-953F-41397FBC88C7}" type="datetime1">
              <a:rPr lang="es-ES" smtClean="0"/>
              <a:t>12/11/2019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64A110E-05FA-4BC3-8BC9-C9871A189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dirty="0"/>
              <a:t>AGREGAR UN PIE DE PÁGINA</a:t>
            </a:r>
          </a:p>
        </p:txBody>
      </p:sp>
      <p:sp>
        <p:nvSpPr>
          <p:cNvPr id="16" name="Marcador de texto 8">
            <a:extLst>
              <a:ext uri="{FF2B5EF4-FFF2-40B4-BE49-F238E27FC236}">
                <a16:creationId xmlns:a16="http://schemas.microsoft.com/office/drawing/2014/main" id="{843CD799-F325-4B20-9924-56521475C4D8}"/>
              </a:ext>
            </a:extLst>
          </p:cNvPr>
          <p:cNvSpPr>
            <a:spLocks noGrp="1"/>
          </p:cNvSpPr>
          <p:nvPr>
            <p:ph type="body" idx="45"/>
          </p:nvPr>
        </p:nvSpPr>
        <p:spPr>
          <a:xfrm>
            <a:off x="8396644" y="942145"/>
            <a:ext cx="3044952" cy="334918"/>
          </a:xfrm>
        </p:spPr>
        <p:txBody>
          <a:bodyPr rtlCol="0"/>
          <a:lstStyle/>
          <a:p>
            <a:pPr rtl="0"/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17" name="Marcador de texto 9">
            <a:extLst>
              <a:ext uri="{FF2B5EF4-FFF2-40B4-BE49-F238E27FC236}">
                <a16:creationId xmlns:a16="http://schemas.microsoft.com/office/drawing/2014/main" id="{AA444506-FF9E-4BC1-950D-192FB2579E5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8396644" y="1375361"/>
            <a:ext cx="3044952" cy="1725728"/>
          </a:xfrm>
        </p:spPr>
        <p:txBody>
          <a:bodyPr rtlCol="0">
            <a:normAutofit/>
          </a:bodyPr>
          <a:lstStyle/>
          <a:p>
            <a:pPr rtl="0"/>
            <a:r>
              <a:rPr lang="en-US" sz="2400" b="1" dirty="0" smtClean="0"/>
              <a:t>50% of population is No Hit – they have no credit history, </a:t>
            </a:r>
          </a:p>
        </p:txBody>
      </p:sp>
      <p:sp>
        <p:nvSpPr>
          <p:cNvPr id="18" name="Marcador de texto 9">
            <a:extLst>
              <a:ext uri="{FF2B5EF4-FFF2-40B4-BE49-F238E27FC236}">
                <a16:creationId xmlns:a16="http://schemas.microsoft.com/office/drawing/2014/main" id="{AA444506-FF9E-4BC1-950D-192FB2579E5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42702" y="3437923"/>
            <a:ext cx="7038704" cy="1725728"/>
          </a:xfrm>
        </p:spPr>
        <p:txBody>
          <a:bodyPr rtlCol="0">
            <a:normAutofit fontScale="77500" lnSpcReduction="20000"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2000" dirty="0" smtClean="0"/>
              <a:t>Current credit amount, payment and usage - amounts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2000" dirty="0" smtClean="0"/>
              <a:t>Detail of usage in main card and in additional accounts for people with history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2000" dirty="0" smtClean="0"/>
              <a:t>Credit Bureau Score and Risk Segment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2000" dirty="0" smtClean="0"/>
              <a:t>Date of birth and date of credit take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2000" dirty="0" smtClean="0"/>
              <a:t>ID variables (are not useful)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2000" dirty="0" smtClean="0"/>
              <a:t>Flags of different documents given (passport, vote, </a:t>
            </a:r>
            <a:r>
              <a:rPr lang="en-US" sz="2000" dirty="0" err="1" smtClean="0"/>
              <a:t>etc</a:t>
            </a:r>
            <a:r>
              <a:rPr lang="en-US" sz="2000" dirty="0" smtClean="0"/>
              <a:t>)</a:t>
            </a:r>
          </a:p>
          <a:p>
            <a:pPr rtl="0"/>
            <a:endParaRPr lang="en-US" sz="1600" dirty="0"/>
          </a:p>
        </p:txBody>
      </p:sp>
      <p:sp>
        <p:nvSpPr>
          <p:cNvPr id="19" name="Marcador de texto 8">
            <a:extLst>
              <a:ext uri="{FF2B5EF4-FFF2-40B4-BE49-F238E27FC236}">
                <a16:creationId xmlns:a16="http://schemas.microsoft.com/office/drawing/2014/main" id="{843CD799-F325-4B20-9924-56521475C4D8}"/>
              </a:ext>
            </a:extLst>
          </p:cNvPr>
          <p:cNvSpPr>
            <a:spLocks noGrp="1"/>
          </p:cNvSpPr>
          <p:nvPr>
            <p:ph type="body" idx="45"/>
          </p:nvPr>
        </p:nvSpPr>
        <p:spPr>
          <a:xfrm>
            <a:off x="915003" y="2885838"/>
            <a:ext cx="7077012" cy="334918"/>
          </a:xfrm>
        </p:spPr>
        <p:txBody>
          <a:bodyPr rtlCol="0"/>
          <a:lstStyle/>
          <a:p>
            <a:pPr rtl="0"/>
            <a:r>
              <a:rPr lang="en-US" dirty="0" smtClean="0"/>
              <a:t>Information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766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posición de imagen 10" descr="Logotipo de la empresa">
            <a:extLst>
              <a:ext uri="{FF2B5EF4-FFF2-40B4-BE49-F238E27FC236}">
                <a16:creationId xmlns:a16="http://schemas.microsoft.com/office/drawing/2014/main" id="{5CC28203-0B09-4AAC-88BD-6EFAF3EE4DBB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3"/>
          <a:srcRect/>
          <a:stretch/>
        </p:blipFill>
        <p:spPr>
          <a:xfrm>
            <a:off x="9409913" y="852284"/>
            <a:ext cx="1938528" cy="391830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69F86D1-39A5-4214-B125-AE717E4FA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52284"/>
            <a:ext cx="6862011" cy="552848"/>
          </a:xfrm>
        </p:spPr>
        <p:txBody>
          <a:bodyPr rtlCol="0"/>
          <a:lstStyle/>
          <a:p>
            <a:pPr rtl="0"/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A06659D7-1BE6-4408-9772-3C6BC2789165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439261"/>
            <a:ext cx="9548358" cy="5026853"/>
          </a:xfrm>
        </p:spPr>
        <p:txBody>
          <a:bodyPr rtlCol="0">
            <a:noAutofit/>
          </a:bodyPr>
          <a:lstStyle/>
          <a:p>
            <a:pPr marL="457200" indent="-457200" rtl="0">
              <a:buFont typeface="+mj-lt"/>
              <a:buAutoNum type="arabicPeriod"/>
            </a:pPr>
            <a:r>
              <a:rPr lang="en-US" sz="2400" dirty="0" smtClean="0"/>
              <a:t>Analyzing Databases and clean them: outliers and missing</a:t>
            </a:r>
          </a:p>
          <a:p>
            <a:pPr marL="457200" indent="-457200" rtl="0">
              <a:buFont typeface="+mj-lt"/>
              <a:buAutoNum type="arabicPeriod"/>
            </a:pPr>
            <a:r>
              <a:rPr lang="en-US" sz="2400" dirty="0" smtClean="0"/>
              <a:t>Detect no info that cause bias in results (30% of information in zero)</a:t>
            </a:r>
          </a:p>
          <a:p>
            <a:pPr marL="457200" indent="-457200" rtl="0">
              <a:buFont typeface="+mj-lt"/>
              <a:buAutoNum type="arabicPeriod"/>
            </a:pPr>
            <a:r>
              <a:rPr lang="en-US" sz="2400" dirty="0" smtClean="0"/>
              <a:t>Create new variables: sums, proportions, counts, multiplications</a:t>
            </a:r>
          </a:p>
          <a:p>
            <a:pPr marL="457200" indent="-457200" rtl="0">
              <a:buFont typeface="+mj-lt"/>
              <a:buAutoNum type="arabicPeriod"/>
            </a:pPr>
            <a:r>
              <a:rPr lang="en-US" sz="2400" dirty="0" smtClean="0"/>
              <a:t>Variable selection:  review and Reduce correlations applying hierarchical clustering to keep one variable that represent better the cluster </a:t>
            </a:r>
          </a:p>
          <a:p>
            <a:pPr marL="457200" indent="-457200" rtl="0">
              <a:buFont typeface="+mj-lt"/>
              <a:buAutoNum type="arabicPeriod"/>
            </a:pPr>
            <a:r>
              <a:rPr lang="en-US" sz="2400" dirty="0" smtClean="0"/>
              <a:t>Review P-value to keep important variables </a:t>
            </a:r>
          </a:p>
          <a:p>
            <a:pPr marL="457200" indent="-457200" rtl="0">
              <a:buFont typeface="+mj-lt"/>
              <a:buAutoNum type="arabicPeriod"/>
            </a:pPr>
            <a:r>
              <a:rPr lang="en-US" sz="2400" dirty="0" smtClean="0"/>
              <a:t>Apply oversampling (SMOTE) for default event but testing with the original population</a:t>
            </a:r>
            <a:endParaRPr lang="en-US" sz="2400" dirty="0" smtClean="0"/>
          </a:p>
          <a:p>
            <a:pPr marL="457200" indent="-457200" rtl="0">
              <a:buFont typeface="+mj-lt"/>
              <a:buAutoNum type="arabicPeriod"/>
            </a:pPr>
            <a:r>
              <a:rPr lang="en-US" sz="2400" dirty="0" smtClean="0"/>
              <a:t>Test some techniques: random fores</a:t>
            </a:r>
            <a:r>
              <a:rPr lang="en-US" sz="2400" dirty="0" smtClean="0"/>
              <a:t>t, logistic regression</a:t>
            </a:r>
          </a:p>
          <a:p>
            <a:pPr marL="457200" indent="-457200" rtl="0">
              <a:buFont typeface="+mj-lt"/>
              <a:buAutoNum type="arabicPeriod"/>
            </a:pPr>
            <a:r>
              <a:rPr lang="en-US" sz="2400" dirty="0" smtClean="0"/>
              <a:t>Measure results </a:t>
            </a:r>
          </a:p>
          <a:p>
            <a:pPr marL="457200" indent="-457200" rtl="0">
              <a:buFont typeface="+mj-lt"/>
              <a:buAutoNum type="arabicPeriod"/>
            </a:pPr>
            <a:r>
              <a:rPr lang="en-US" sz="2400" dirty="0" smtClean="0"/>
              <a:t>Create a distribution table that resume results to take decisions</a:t>
            </a:r>
          </a:p>
          <a:p>
            <a:pPr marL="457200" indent="-457200" rtl="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145F62-D4B9-4F5C-9AA0-26C02573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ES" smtClean="0"/>
              <a:pPr rtl="0"/>
              <a:t>4</a:t>
            </a:fld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14987FB-9B38-424F-8043-34220E48A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382C99-14AC-464C-8555-60F0E6DD1B05}" type="datetime1">
              <a:rPr lang="es-ES" smtClean="0"/>
              <a:t>12/11/2019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64716D2-32D1-4408-8CAC-7E6E24996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dirty="0"/>
              <a:t>AGREGAR UN PIE DE PÁGINA</a:t>
            </a:r>
          </a:p>
        </p:txBody>
      </p:sp>
    </p:spTree>
    <p:extLst>
      <p:ext uri="{BB962C8B-B14F-4D97-AF65-F5344CB8AC3E}">
        <p14:creationId xmlns:p14="http://schemas.microsoft.com/office/powerpoint/2010/main" val="873077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F86D1-39A5-4214-B125-AE717E4FA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5326" y="522514"/>
            <a:ext cx="6519536" cy="647243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dirty="0" smtClean="0"/>
              <a:t>Variable Reduction </a:t>
            </a:r>
            <a:r>
              <a:rPr lang="en-US" dirty="0" smtClean="0"/>
              <a:t>with Clusters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145F62-D4B9-4F5C-9AA0-26C02573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ES" smtClean="0"/>
              <a:pPr rtl="0"/>
              <a:t>5</a:t>
            </a:fld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14987FB-9B38-424F-8043-34220E48A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382C99-14AC-464C-8555-60F0E6DD1B05}" type="datetime1">
              <a:rPr lang="es-ES" smtClean="0"/>
              <a:t>12/11/2019</a:t>
            </a:fld>
            <a:endParaRPr lang="es-ES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47"/>
          </p:nvPr>
        </p:nvSpPr>
        <p:spPr>
          <a:xfrm>
            <a:off x="5695996" y="1169757"/>
            <a:ext cx="5302930" cy="56068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16 clusters group all variables</a:t>
            </a:r>
            <a:endParaRPr lang="en-US" sz="2200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3"/>
          <a:srcRect l="14731" t="21588" r="55983" b="5912"/>
          <a:stretch/>
        </p:blipFill>
        <p:spPr>
          <a:xfrm>
            <a:off x="838200" y="1055358"/>
            <a:ext cx="3810335" cy="5303520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4"/>
          <a:srcRect l="17505" t="22768" r="43441" b="5447"/>
          <a:stretch/>
        </p:blipFill>
        <p:spPr>
          <a:xfrm>
            <a:off x="5695996" y="1532317"/>
            <a:ext cx="4989421" cy="5156163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6344530" y="2377683"/>
            <a:ext cx="4340888" cy="900088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02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F86D1-39A5-4214-B125-AE717E4FA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9677" y="1505583"/>
            <a:ext cx="4129282" cy="552848"/>
          </a:xfrm>
        </p:spPr>
        <p:txBody>
          <a:bodyPr rtlCol="0">
            <a:normAutofit/>
          </a:bodyPr>
          <a:lstStyle/>
          <a:p>
            <a:pPr rtl="0"/>
            <a:r>
              <a:rPr lang="en-US" dirty="0" smtClean="0"/>
              <a:t>Variable Selection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145F62-D4B9-4F5C-9AA0-26C02573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ES" smtClean="0"/>
              <a:pPr rtl="0"/>
              <a:t>6</a:t>
            </a:fld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14987FB-9B38-424F-8043-34220E48A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382C99-14AC-464C-8555-60F0E6DD1B05}" type="datetime1">
              <a:rPr lang="es-ES" smtClean="0"/>
              <a:t>12/11/2019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64716D2-32D1-4408-8CAC-7E6E24996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dirty="0"/>
              <a:t>AGREGAR UN PIE DE PÁGINA</a:t>
            </a:r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47"/>
          </p:nvPr>
        </p:nvSpPr>
        <p:spPr>
          <a:xfrm>
            <a:off x="7379676" y="2556645"/>
            <a:ext cx="4129282" cy="2851378"/>
          </a:xfrm>
        </p:spPr>
        <p:txBody>
          <a:bodyPr>
            <a:normAutofit/>
          </a:bodyPr>
          <a:lstStyle/>
          <a:p>
            <a:r>
              <a:rPr lang="en-US" sz="2200" dirty="0" smtClean="0"/>
              <a:t>From 75 we keep 17 variables to introduce in the model</a:t>
            </a:r>
          </a:p>
          <a:p>
            <a:endParaRPr lang="en-US" sz="2200" dirty="0"/>
          </a:p>
          <a:p>
            <a:endParaRPr lang="en-US" sz="2200" dirty="0" smtClean="0"/>
          </a:p>
          <a:p>
            <a:r>
              <a:rPr lang="en-US" sz="2200" dirty="0" smtClean="0"/>
              <a:t>Besides, 32% of credits were deleted because more than 70% in row was in zero. This caused model couldn’t improve.</a:t>
            </a:r>
            <a:endParaRPr lang="en-US" sz="2200" dirty="0"/>
          </a:p>
          <a:p>
            <a:endParaRPr lang="en-US" sz="2200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54" r="9453"/>
          <a:stretch/>
        </p:blipFill>
        <p:spPr>
          <a:xfrm>
            <a:off x="374445" y="289577"/>
            <a:ext cx="6075863" cy="629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80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F86D1-39A5-4214-B125-AE717E4FA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9676" y="787126"/>
            <a:ext cx="4129282" cy="552848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dirty="0" smtClean="0"/>
              <a:t>Variable Selection</a:t>
            </a:r>
            <a:br>
              <a:rPr lang="en-US" dirty="0" smtClean="0"/>
            </a:br>
            <a:r>
              <a:rPr lang="en-US" dirty="0" smtClean="0"/>
              <a:t>P-value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145F62-D4B9-4F5C-9AA0-26C02573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ES" smtClean="0"/>
              <a:pPr rtl="0"/>
              <a:t>7</a:t>
            </a:fld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14987FB-9B38-424F-8043-34220E48A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382C99-14AC-464C-8555-60F0E6DD1B05}" type="datetime1">
              <a:rPr lang="es-ES" smtClean="0"/>
              <a:t>12/11/2019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64716D2-32D1-4408-8CAC-7E6E24996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dirty="0"/>
              <a:t>AGREGAR UN PIE DE PÁGINA</a:t>
            </a:r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47"/>
          </p:nvPr>
        </p:nvSpPr>
        <p:spPr>
          <a:xfrm>
            <a:off x="7379676" y="2569708"/>
            <a:ext cx="4129282" cy="2851378"/>
          </a:xfrm>
        </p:spPr>
        <p:txBody>
          <a:bodyPr>
            <a:normAutofit/>
          </a:bodyPr>
          <a:lstStyle/>
          <a:p>
            <a:r>
              <a:rPr lang="en-US" sz="2200" dirty="0" smtClean="0"/>
              <a:t>We applied logit model to get p-value</a:t>
            </a:r>
          </a:p>
          <a:p>
            <a:r>
              <a:rPr lang="en-US" sz="2200" dirty="0" smtClean="0"/>
              <a:t>For a better variable selection we kept with p - value &lt;=0.05</a:t>
            </a:r>
          </a:p>
          <a:p>
            <a:endParaRPr lang="en-US" sz="2200" dirty="0"/>
          </a:p>
          <a:p>
            <a:r>
              <a:rPr lang="en-US" sz="2200" dirty="0" smtClean="0"/>
              <a:t>Final Variables: 12 </a:t>
            </a:r>
          </a:p>
          <a:p>
            <a:endParaRPr lang="en-US" sz="22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19513" t="21696" r="37116" b="6341"/>
          <a:stretch/>
        </p:blipFill>
        <p:spPr>
          <a:xfrm>
            <a:off x="352697" y="441969"/>
            <a:ext cx="6688183" cy="6239209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352697" y="4473526"/>
            <a:ext cx="6688183" cy="19611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61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F86D1-39A5-4214-B125-AE717E4FA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766" y="232105"/>
            <a:ext cx="10921129" cy="552848"/>
          </a:xfrm>
        </p:spPr>
        <p:txBody>
          <a:bodyPr rtlCol="0">
            <a:normAutofit/>
          </a:bodyPr>
          <a:lstStyle/>
          <a:p>
            <a:pPr rtl="0"/>
            <a:r>
              <a:rPr lang="en-US" dirty="0" smtClean="0"/>
              <a:t>Model Performance - </a:t>
            </a:r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145F62-D4B9-4F5C-9AA0-26C02573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ES" smtClean="0"/>
              <a:pPr rtl="0"/>
              <a:t>8</a:t>
            </a:fld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14987FB-9B38-424F-8043-34220E48A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382C99-14AC-464C-8555-60F0E6DD1B05}" type="datetime1">
              <a:rPr lang="es-ES" smtClean="0"/>
              <a:t>12/11/2019</a:t>
            </a:fld>
            <a:endParaRPr lang="es-ES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47"/>
          </p:nvPr>
        </p:nvSpPr>
        <p:spPr>
          <a:xfrm>
            <a:off x="7611841" y="4624251"/>
            <a:ext cx="4129282" cy="1920239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/>
              <a:t>Accuracy=         76.9%</a:t>
            </a:r>
          </a:p>
          <a:p>
            <a:r>
              <a:rPr lang="en-US" sz="2200" dirty="0" smtClean="0"/>
              <a:t>Recall Score =   52%</a:t>
            </a:r>
          </a:p>
          <a:p>
            <a:r>
              <a:rPr lang="en-US" sz="2200" dirty="0" smtClean="0"/>
              <a:t>F1 score =         59%</a:t>
            </a:r>
          </a:p>
          <a:p>
            <a:r>
              <a:rPr lang="en-US" sz="2200" dirty="0" smtClean="0"/>
              <a:t>ROC =                70%</a:t>
            </a:r>
          </a:p>
          <a:p>
            <a:r>
              <a:rPr lang="en-US" sz="2200" dirty="0" smtClean="0"/>
              <a:t>54% of No Pay were well classified</a:t>
            </a:r>
          </a:p>
          <a:p>
            <a:endParaRPr lang="en-US" sz="2200" dirty="0" smtClean="0"/>
          </a:p>
          <a:p>
            <a:endParaRPr lang="en-US" sz="22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19474" t="42740" r="38481" b="16106"/>
          <a:stretch/>
        </p:blipFill>
        <p:spPr>
          <a:xfrm>
            <a:off x="686807" y="1043869"/>
            <a:ext cx="5724643" cy="388439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4"/>
          <a:srcRect l="22826" t="28316" r="42467" b="28991"/>
          <a:stretch/>
        </p:blipFill>
        <p:spPr>
          <a:xfrm>
            <a:off x="7136808" y="1191141"/>
            <a:ext cx="4604315" cy="3191691"/>
          </a:xfrm>
          <a:prstGeom prst="rect">
            <a:avLst/>
          </a:prstGeom>
        </p:spPr>
      </p:pic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EC8B5F5D-4DED-486E-AD3C-6533999123D0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480214" y="710627"/>
            <a:ext cx="8128799" cy="333242"/>
          </a:xfrm>
        </p:spPr>
        <p:txBody>
          <a:bodyPr rtlCol="0">
            <a:normAutofit/>
          </a:bodyPr>
          <a:lstStyle/>
          <a:p>
            <a:pPr rtl="0"/>
            <a:r>
              <a:rPr lang="en-US" sz="2200" dirty="0" smtClean="0"/>
              <a:t>ROC curve and confusion matrix  in test population</a:t>
            </a:r>
            <a:endParaRPr lang="en-US" sz="2200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5"/>
          <a:srcRect l="13891" t="28839" r="16935" b="31340"/>
          <a:stretch/>
        </p:blipFill>
        <p:spPr>
          <a:xfrm>
            <a:off x="686807" y="5075539"/>
            <a:ext cx="6536124" cy="155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04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F86D1-39A5-4214-B125-AE717E4FA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766" y="326572"/>
            <a:ext cx="10934192" cy="640080"/>
          </a:xfrm>
        </p:spPr>
        <p:txBody>
          <a:bodyPr rtlCol="0">
            <a:normAutofit/>
          </a:bodyPr>
          <a:lstStyle/>
          <a:p>
            <a:pPr rtl="0"/>
            <a:r>
              <a:rPr lang="en-US" dirty="0" smtClean="0"/>
              <a:t>Auto Loan Score and rank ordering power 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145F62-D4B9-4F5C-9AA0-26C02573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ES" smtClean="0"/>
              <a:pPr rtl="0"/>
              <a:t>9</a:t>
            </a:fld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14987FB-9B38-424F-8043-34220E48A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382C99-14AC-464C-8555-60F0E6DD1B05}" type="datetime1">
              <a:rPr lang="es-ES" smtClean="0"/>
              <a:t>12/11/2019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64716D2-32D1-4408-8CAC-7E6E24996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dirty="0"/>
              <a:t>AGREGAR UN PIE DE PÁGINA</a:t>
            </a:r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47"/>
          </p:nvPr>
        </p:nvSpPr>
        <p:spPr>
          <a:xfrm>
            <a:off x="404949" y="1106668"/>
            <a:ext cx="11273827" cy="154509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We obtained probability of default (event=1) for our test data and convert probability into a score, multiplying by 1000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 smtClean="0">
                <a:solidFill>
                  <a:srgbClr val="FFFF00"/>
                </a:solidFill>
              </a:rPr>
              <a:t>Our score will be from 0 to 1000, where 0 is the probability to pay and 1000 probability of no pay (default).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 smtClean="0">
              <a:solidFill>
                <a:srgbClr val="FFFF00"/>
              </a:solidFill>
            </a:endParaRPr>
          </a:p>
          <a:p>
            <a:endParaRPr lang="en-US" sz="2200" dirty="0" smtClean="0"/>
          </a:p>
          <a:p>
            <a:endParaRPr lang="en-US" sz="220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99" y="2570649"/>
            <a:ext cx="11582726" cy="381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9030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11">
      <a:dk1>
        <a:sysClr val="windowText" lastClr="000000"/>
      </a:dk1>
      <a:lt1>
        <a:srgbClr val="FFFFFF"/>
      </a:lt1>
      <a:dk2>
        <a:srgbClr val="00BBFF"/>
      </a:dk2>
      <a:lt2>
        <a:srgbClr val="FFAA27"/>
      </a:lt2>
      <a:accent1>
        <a:srgbClr val="001431"/>
      </a:accent1>
      <a:accent2>
        <a:srgbClr val="D14C00"/>
      </a:accent2>
      <a:accent3>
        <a:srgbClr val="142F5C"/>
      </a:accent3>
      <a:accent4>
        <a:srgbClr val="FFC000"/>
      </a:accent4>
      <a:accent5>
        <a:srgbClr val="5E441C"/>
      </a:accent5>
      <a:accent6>
        <a:srgbClr val="149F2F"/>
      </a:accent6>
      <a:hlink>
        <a:srgbClr val="00BBFF"/>
      </a:hlink>
      <a:folHlink>
        <a:srgbClr val="00BBFF"/>
      </a:folHlink>
    </a:clrScheme>
    <a:fontScheme name="Custom 12">
      <a:majorFont>
        <a:latin typeface="Book Antiqua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4309244_TF33968143" id="{8AA76314-712F-4A8F-941B-878288CA0A86}" vid="{67A6B7F8-A6CF-4141-A305-382A608CD30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66A90A-9146-4A69-9CBB-F93429A11E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31B41D-C4DE-41D5-B883-BFE1CC1FFE9C}">
  <ds:schemaRefs>
    <ds:schemaRef ds:uri="http://schemas.microsoft.com/sharepoint/v3"/>
    <ds:schemaRef ds:uri="http://purl.org/dc/dcmitype/"/>
    <ds:schemaRef ds:uri="http://schemas.openxmlformats.org/package/2006/metadata/core-properties"/>
    <ds:schemaRef ds:uri="6dc4bcd6-49db-4c07-9060-8acfc67cef9f"/>
    <ds:schemaRef ds:uri="http://schemas.microsoft.com/office/2006/documentManagement/types"/>
    <ds:schemaRef ds:uri="http://schemas.microsoft.com/office/2006/metadata/properties"/>
    <ds:schemaRef ds:uri="fb0879af-3eba-417a-a55a-ffe6dcd6ca77"/>
    <ds:schemaRef ds:uri="http://purl.org/dc/terms/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11E645E5-0105-4597-A6C9-FF428BAEF1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abstracta multicolor</Template>
  <TotalTime>0</TotalTime>
  <Words>607</Words>
  <Application>Microsoft Office PowerPoint</Application>
  <PresentationFormat>Panorámica</PresentationFormat>
  <Paragraphs>109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Book Antiqua</vt:lpstr>
      <vt:lpstr>Calibri</vt:lpstr>
      <vt:lpstr>Franklin Gothic Book</vt:lpstr>
      <vt:lpstr>Tahoma</vt:lpstr>
      <vt:lpstr>Wingdings</vt:lpstr>
      <vt:lpstr>Tema de Office</vt:lpstr>
      <vt:lpstr>Auto Loan Credit Score</vt:lpstr>
      <vt:lpstr>Objective</vt:lpstr>
      <vt:lpstr>Background of information</vt:lpstr>
      <vt:lpstr>Methodology</vt:lpstr>
      <vt:lpstr>Variable Reduction with Clusters</vt:lpstr>
      <vt:lpstr>Variable Selection</vt:lpstr>
      <vt:lpstr>Variable Selection P-value</vt:lpstr>
      <vt:lpstr>Model Performance - Random Forest</vt:lpstr>
      <vt:lpstr>Auto Loan Score and rank ordering power </vt:lpstr>
      <vt:lpstr>Auto Loan Score Performance in development</vt:lpstr>
      <vt:lpstr>Auto Loan Score – Make practical decisions</vt:lpstr>
      <vt:lpstr>End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2019-11-12T20:02:50Z</dcterms:created>
  <dcterms:modified xsi:type="dcterms:W3CDTF">2019-11-12T22:03:14Z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