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9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9571" y="1083174"/>
            <a:ext cx="6439988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79571" y="3562849"/>
            <a:ext cx="643998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2508D0-CDC7-F740-93F1-3A52080449DF}"/>
              </a:ext>
            </a:extLst>
          </p:cNvPr>
          <p:cNvCxnSpPr/>
          <p:nvPr userDrawn="1"/>
        </p:nvCxnSpPr>
        <p:spPr>
          <a:xfrm>
            <a:off x="4951828" y="868251"/>
            <a:ext cx="0" cy="52050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3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57200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9852" y="457200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57400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437" y="417376"/>
            <a:ext cx="1121312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437" y="1841862"/>
            <a:ext cx="11213123" cy="40384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6" y="1709738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6" y="4589463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4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95897" y="1825625"/>
            <a:ext cx="420624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1880" y="1825625"/>
            <a:ext cx="429768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352062"/>
            <a:ext cx="8623663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4" y="1668100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5895" y="2492012"/>
            <a:ext cx="438912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2583" y="1668100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2583" y="2492012"/>
            <a:ext cx="411697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1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3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54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5897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8548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95897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7/18/19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2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5897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5897" y="1841862"/>
            <a:ext cx="8623663" cy="4387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95897" y="6356349"/>
            <a:ext cx="21836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C5967"/>
                </a:solidFill>
              </a:defRPr>
            </a:lvl1pPr>
          </a:lstStyle>
          <a:p>
            <a:fld id="{276D79ED-3FA7-4EF8-964B-EB8BCFAB02F8}" type="datetimeFigureOut">
              <a:rPr lang="en-US" smtClean="0"/>
              <a:pPr/>
              <a:t>7/18/19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9853" y="6356349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C5967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15647" y="6356350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C5967"/>
                </a:solidFill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 dirty="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 dirty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 dirty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FC59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“THE HOSTS” RESEARCH AGENCY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200" b="1" dirty="0"/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WHERE TO </a:t>
            </a:r>
            <a:r>
              <a:rPr lang="en-US" sz="2800" b="1">
                <a:latin typeface="Calibri" panose="020F0502020204030204" pitchFamily="34" charset="0"/>
                <a:cs typeface="Calibri" panose="020F0502020204030204" pitchFamily="34" charset="0"/>
              </a:rPr>
              <a:t>INVEST IN ORDER TO BE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HOST IN CDMX?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92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4" y="288167"/>
            <a:ext cx="9453438" cy="1325563"/>
          </a:xfrm>
        </p:spPr>
        <p:txBody>
          <a:bodyPr/>
          <a:lstStyle/>
          <a:p>
            <a:r>
              <a:rPr lang="en-US" dirty="0"/>
              <a:t>Step 5: Retrieve the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C749B-4E72-B848-9CF4-2EF4234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4387352"/>
          </a:xfrm>
        </p:spPr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Screenshoots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929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4" y="288167"/>
            <a:ext cx="945343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Step 6: Assemble and Clean the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C749B-4E72-B848-9CF4-2EF4234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4387352"/>
          </a:xfrm>
        </p:spPr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Screenshoots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995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4" y="288167"/>
            <a:ext cx="9453438" cy="1325563"/>
          </a:xfrm>
        </p:spPr>
        <p:txBody>
          <a:bodyPr/>
          <a:lstStyle/>
          <a:p>
            <a:r>
              <a:rPr lang="en-US" dirty="0"/>
              <a:t>Step 7: Analyze for Trends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C749B-4E72-B848-9CF4-2EF4234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4387352"/>
          </a:xfrm>
        </p:spPr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Screenshoots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960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4" y="288167"/>
            <a:ext cx="9453438" cy="1325563"/>
          </a:xfrm>
        </p:spPr>
        <p:txBody>
          <a:bodyPr/>
          <a:lstStyle/>
          <a:p>
            <a:r>
              <a:rPr lang="en-US" dirty="0"/>
              <a:t>Step 8: Acknowledge 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C749B-4E72-B848-9CF4-2EF4234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4387352"/>
          </a:xfrm>
        </p:spPr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Screenshoots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875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4" y="288167"/>
            <a:ext cx="9453438" cy="1325563"/>
          </a:xfrm>
        </p:spPr>
        <p:txBody>
          <a:bodyPr/>
          <a:lstStyle/>
          <a:p>
            <a:r>
              <a:rPr lang="en-US" dirty="0"/>
              <a:t>Step 9: Make the Call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C749B-4E72-B848-9CF4-2EF4234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4387352"/>
          </a:xfrm>
        </p:spPr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Screenshoots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4131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60000"/>
              </a:lnSpc>
              <a:spcAft>
                <a:spcPts val="600"/>
              </a:spcAft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Considering the public available dataset of Airbnb of CDMX:</a:t>
            </a:r>
          </a:p>
          <a:p>
            <a:pPr marL="0" indent="0" algn="just">
              <a:lnSpc>
                <a:spcPct val="160000"/>
              </a:lnSpc>
              <a:spcAft>
                <a:spcPts val="600"/>
              </a:spcAft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just">
              <a:lnSpc>
                <a:spcPct val="160000"/>
              </a:lnSpc>
              <a:spcAft>
                <a:spcPts val="600"/>
              </a:spcAft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Which is the best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neighbourhood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to become an Airbnb host?</a:t>
            </a:r>
          </a:p>
        </p:txBody>
      </p:sp>
    </p:spTree>
    <p:extLst>
      <p:ext uri="{BB962C8B-B14F-4D97-AF65-F5344CB8AC3E}">
        <p14:creationId xmlns:p14="http://schemas.microsoft.com/office/powerpoint/2010/main" val="205997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D5DA-EC2A-9444-B445-12C52B14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 err="1"/>
              <a:t>Analytics</a:t>
            </a:r>
            <a:r>
              <a:rPr lang="bs-Latn-BA" dirty="0"/>
              <a:t> </a:t>
            </a:r>
            <a:r>
              <a:rPr lang="bs-Latn-BA" dirty="0" err="1"/>
              <a:t>Paradigm</a:t>
            </a:r>
            <a:endParaRPr lang="bs-Latn-B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FBAA-24B1-7E46-8A73-04A103DB9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s-Latn-B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BA3E3C-0776-5748-BC06-A937C0EB8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37" y="1718640"/>
            <a:ext cx="10343322" cy="39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4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Decompose the “Ask”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Questions.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there a relation between price and location?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there a relation between room type and location?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there a relation between reviews/scores and location?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there a relation between amount of properties and location?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there a relation between amount of properties and price?</a:t>
            </a:r>
          </a:p>
          <a:p>
            <a:pPr marL="45720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Assumptions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information is accurate.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reviews are considered as objective.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input dataset is updated.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Null entries locations were not taken into account.</a:t>
            </a:r>
          </a:p>
        </p:txBody>
      </p:sp>
    </p:spTree>
    <p:extLst>
      <p:ext uri="{BB962C8B-B14F-4D97-AF65-F5344CB8AC3E}">
        <p14:creationId xmlns:p14="http://schemas.microsoft.com/office/powerpoint/2010/main" val="65129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Step 1: Decompose the “Ask”</a:t>
            </a:r>
          </a:p>
        </p:txBody>
      </p:sp>
      <p:sp>
        <p:nvSpPr>
          <p:cNvPr id="6" name="Rectangular Callout 5">
            <a:extLst>
              <a:ext uri="{FF2B5EF4-FFF2-40B4-BE49-F238E27FC236}">
                <a16:creationId xmlns:a16="http://schemas.microsoft.com/office/drawing/2014/main" id="{ED55594E-2CAF-0A4E-BCB6-12DFACB0B522}"/>
              </a:ext>
            </a:extLst>
          </p:cNvPr>
          <p:cNvSpPr/>
          <p:nvPr/>
        </p:nvSpPr>
        <p:spPr>
          <a:xfrm>
            <a:off x="3930027" y="2557115"/>
            <a:ext cx="6684964" cy="2557947"/>
          </a:xfrm>
          <a:prstGeom prst="wedgeRectCallout">
            <a:avLst>
              <a:gd name="adj1" fmla="val -49305"/>
              <a:gd name="adj2" fmla="val 69689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Average price per night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Amount of offer / Airbnb 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AFB54-3086-B648-B46A-9396D04E5D6A}"/>
              </a:ext>
            </a:extLst>
          </p:cNvPr>
          <p:cNvSpPr txBox="1"/>
          <p:nvPr/>
        </p:nvSpPr>
        <p:spPr>
          <a:xfrm>
            <a:off x="3531704" y="1539196"/>
            <a:ext cx="695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Which metrics use to answer the ASK? </a:t>
            </a:r>
          </a:p>
        </p:txBody>
      </p:sp>
    </p:spTree>
    <p:extLst>
      <p:ext uri="{BB962C8B-B14F-4D97-AF65-F5344CB8AC3E}">
        <p14:creationId xmlns:p14="http://schemas.microsoft.com/office/powerpoint/2010/main" val="2682295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Identify Data Sources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C749B-4E72-B848-9CF4-2EF4234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438735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Airbnb dataset.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 geo location.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64AD72-AA01-7B40-B2F6-BBAC7A82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220" y="2975388"/>
            <a:ext cx="5639008" cy="3359909"/>
          </a:xfrm>
          <a:prstGeom prst="rect">
            <a:avLst/>
          </a:prstGeom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62D87D7C-ADAD-1041-8A48-D20EA02F19E6}"/>
              </a:ext>
            </a:extLst>
          </p:cNvPr>
          <p:cNvSpPr/>
          <p:nvPr/>
        </p:nvSpPr>
        <p:spPr>
          <a:xfrm>
            <a:off x="4840356" y="3558204"/>
            <a:ext cx="1510748" cy="3180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B828C-0AD5-C14C-9742-1D4AE1D05E16}"/>
              </a:ext>
            </a:extLst>
          </p:cNvPr>
          <p:cNvSpPr txBox="1"/>
          <p:nvPr/>
        </p:nvSpPr>
        <p:spPr>
          <a:xfrm>
            <a:off x="2725735" y="3117065"/>
            <a:ext cx="2114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 per night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Scores</a:t>
            </a:r>
          </a:p>
        </p:txBody>
      </p:sp>
    </p:spTree>
    <p:extLst>
      <p:ext uri="{BB962C8B-B14F-4D97-AF65-F5344CB8AC3E}">
        <p14:creationId xmlns:p14="http://schemas.microsoft.com/office/powerpoint/2010/main" val="345721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4" y="288167"/>
            <a:ext cx="9453438" cy="1325563"/>
          </a:xfrm>
        </p:spPr>
        <p:txBody>
          <a:bodyPr/>
          <a:lstStyle/>
          <a:p>
            <a:r>
              <a:rPr lang="en-US" dirty="0"/>
              <a:t>Step 3: Define Strategy and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C749B-4E72-B848-9CF4-2EF4234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438735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Locations:</a:t>
            </a:r>
          </a:p>
          <a:p>
            <a:pPr lvl="1"/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Neighbourhoods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each announcement.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Defined by latitude and longitude.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Monthly reviews.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Scores: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Review score ratings.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Rooms: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Room type.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Price: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Price per night MXN.</a:t>
            </a:r>
          </a:p>
        </p:txBody>
      </p:sp>
    </p:spTree>
    <p:extLst>
      <p:ext uri="{BB962C8B-B14F-4D97-AF65-F5344CB8AC3E}">
        <p14:creationId xmlns:p14="http://schemas.microsoft.com/office/powerpoint/2010/main" val="86061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4" y="288167"/>
            <a:ext cx="9453438" cy="1325563"/>
          </a:xfrm>
        </p:spPr>
        <p:txBody>
          <a:bodyPr/>
          <a:lstStyle/>
          <a:p>
            <a:r>
              <a:rPr lang="en-US" dirty="0"/>
              <a:t>Step 3: Define Strategy and Metrics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C749B-4E72-B848-9CF4-2EF4234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4387352"/>
          </a:xfrm>
        </p:spPr>
        <p:txBody>
          <a:bodyPr>
            <a:normAutofit/>
          </a:bodyPr>
          <a:lstStyle/>
          <a:p>
            <a:r>
              <a:rPr lang="en-US" dirty="0" err="1"/>
              <a:t>Dataframe</a:t>
            </a:r>
            <a:r>
              <a:rPr lang="en-US" dirty="0"/>
              <a:t> </a:t>
            </a:r>
            <a:r>
              <a:rPr lang="en-US" dirty="0" err="1"/>
              <a:t>Screenshoots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00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4784" y="288167"/>
            <a:ext cx="9453438" cy="1325563"/>
          </a:xfrm>
        </p:spPr>
        <p:txBody>
          <a:bodyPr/>
          <a:lstStyle/>
          <a:p>
            <a:r>
              <a:rPr lang="en-US" dirty="0"/>
              <a:t>Step 4: Build Data Retrieval Plan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2C749B-4E72-B848-9CF4-2EF42341A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897" y="1841862"/>
            <a:ext cx="8623663" cy="4387352"/>
          </a:xfrm>
        </p:spPr>
        <p:txBody>
          <a:bodyPr>
            <a:normAutofit/>
          </a:bodyPr>
          <a:lstStyle/>
          <a:p>
            <a:r>
              <a:rPr lang="en-US" dirty="0"/>
              <a:t>csv file  </a:t>
            </a:r>
          </a:p>
        </p:txBody>
      </p:sp>
    </p:spTree>
    <p:extLst>
      <p:ext uri="{BB962C8B-B14F-4D97-AF65-F5344CB8AC3E}">
        <p14:creationId xmlns:p14="http://schemas.microsoft.com/office/powerpoint/2010/main" val="142413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rbnb-PowerPoint-Template" id="{99009EC8-054C-954B-9580-68A904CC7231}" vid="{86CDD1DF-5939-0142-8910-2879711059E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1491</TotalTime>
  <Words>281</Words>
  <Application>Microsoft Macintosh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Trebuchet MS</vt:lpstr>
      <vt:lpstr>Office Theme</vt:lpstr>
      <vt:lpstr>“THE HOSTS” RESEARCH AGENCY</vt:lpstr>
      <vt:lpstr>Research Question</vt:lpstr>
      <vt:lpstr>Analytics Paradigm</vt:lpstr>
      <vt:lpstr>Step 1: Decompose the “Ask”</vt:lpstr>
      <vt:lpstr>Step 1: Decompose the “Ask”</vt:lpstr>
      <vt:lpstr>Step 2: Identify Data Sources</vt:lpstr>
      <vt:lpstr>Step 3: Define Strategy and Metrics</vt:lpstr>
      <vt:lpstr>Step 3: Define Strategy and Metrics</vt:lpstr>
      <vt:lpstr>Step 4: Build Data Retrieval Plan</vt:lpstr>
      <vt:lpstr>Step 5: Retrieve the Data</vt:lpstr>
      <vt:lpstr>Step 6: Assemble and Clean the Data</vt:lpstr>
      <vt:lpstr>Step 7: Analyze for Trends</vt:lpstr>
      <vt:lpstr>Step 8: Acknowledge Limitations</vt:lpstr>
      <vt:lpstr>Step 9: Make the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Cambero, Luis (Nokia - MX/Cuautitlan)</dc:creator>
  <cp:lastModifiedBy>Cambero, Luis (Nokia - MX/Cuautitlan)</cp:lastModifiedBy>
  <cp:revision>24</cp:revision>
  <dcterms:created xsi:type="dcterms:W3CDTF">2019-07-16T04:38:19Z</dcterms:created>
  <dcterms:modified xsi:type="dcterms:W3CDTF">2019-07-19T02:30:37Z</dcterms:modified>
</cp:coreProperties>
</file>