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845D-65B0-40BC-A8DC-2BCA3751398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2961-AF6C-4763-9384-1A09F87BFC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845D-65B0-40BC-A8DC-2BCA3751398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2961-AF6C-4763-9384-1A09F87BFC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2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845D-65B0-40BC-A8DC-2BCA3751398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2961-AF6C-4763-9384-1A09F87BFC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9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845D-65B0-40BC-A8DC-2BCA3751398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2961-AF6C-4763-9384-1A09F87BFC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845D-65B0-40BC-A8DC-2BCA3751398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2961-AF6C-4763-9384-1A09F87BFC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845D-65B0-40BC-A8DC-2BCA3751398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2961-AF6C-4763-9384-1A09F87BFC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3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845D-65B0-40BC-A8DC-2BCA3751398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2961-AF6C-4763-9384-1A09F87BFC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4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845D-65B0-40BC-A8DC-2BCA3751398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2961-AF6C-4763-9384-1A09F87BFC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845D-65B0-40BC-A8DC-2BCA3751398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2961-AF6C-4763-9384-1A09F87BFC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845D-65B0-40BC-A8DC-2BCA3751398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2961-AF6C-4763-9384-1A09F87BFC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1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845D-65B0-40BC-A8DC-2BCA3751398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2961-AF6C-4763-9384-1A09F87BFC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7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B845D-65B0-40BC-A8DC-2BCA3751398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2961-AF6C-4763-9384-1A09F87BFC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98698"/>
            <a:ext cx="12780101" cy="71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68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rubi trujillo godinez</dc:creator>
  <cp:lastModifiedBy>rubi trujillo godinez</cp:lastModifiedBy>
  <cp:revision>1</cp:revision>
  <dcterms:created xsi:type="dcterms:W3CDTF">2019-10-08T06:20:53Z</dcterms:created>
  <dcterms:modified xsi:type="dcterms:W3CDTF">2019-10-08T06:21:33Z</dcterms:modified>
</cp:coreProperties>
</file>