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handoutMasterIdLst>
    <p:handoutMasterId r:id="rId23"/>
  </p:handoutMasterIdLst>
  <p:sldIdLst>
    <p:sldId id="301" r:id="rId2"/>
    <p:sldId id="258" r:id="rId3"/>
    <p:sldId id="308" r:id="rId4"/>
    <p:sldId id="260" r:id="rId5"/>
    <p:sldId id="309" r:id="rId6"/>
    <p:sldId id="306" r:id="rId7"/>
    <p:sldId id="322" r:id="rId8"/>
    <p:sldId id="319" r:id="rId9"/>
    <p:sldId id="323" r:id="rId10"/>
    <p:sldId id="312" r:id="rId11"/>
    <p:sldId id="313" r:id="rId12"/>
    <p:sldId id="316" r:id="rId13"/>
    <p:sldId id="314" r:id="rId14"/>
    <p:sldId id="326" r:id="rId15"/>
    <p:sldId id="317" r:id="rId16"/>
    <p:sldId id="324" r:id="rId17"/>
    <p:sldId id="318" r:id="rId18"/>
    <p:sldId id="310" r:id="rId19"/>
    <p:sldId id="303" r:id="rId20"/>
    <p:sldId id="325" r:id="rId21"/>
  </p:sldIdLst>
  <p:sldSz cx="6858000" cy="5143500"/>
  <p:notesSz cx="6858000" cy="9144000"/>
  <p:embeddedFontLst>
    <p:embeddedFont>
      <p:font typeface="Tahoma" panose="020B0604030504040204" pitchFamily="34" charset="0"/>
      <p:regular r:id="rId24"/>
      <p:bold r:id="rId25"/>
    </p:embeddedFont>
    <p:embeddedFont>
      <p:font typeface="Josefin Sans" panose="020B0604020202020204" charset="0"/>
      <p:regular r:id="rId26"/>
      <p:bold r:id="rId27"/>
      <p:italic r:id="rId28"/>
      <p:boldItalic r:id="rId29"/>
    </p:embeddedFont>
    <p:embeddedFont>
      <p:font typeface="Lilit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045A68"/>
    <a:srgbClr val="6D757A"/>
    <a:srgbClr val="333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2626B7-9C0A-4C72-982F-DEF0798D0509}">
  <a:tblStyle styleId="{432626B7-9C0A-4C72-982F-DEF0798D0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3" autoAdjust="0"/>
  </p:normalViewPr>
  <p:slideViewPr>
    <p:cSldViewPr snapToGrid="0">
      <p:cViewPr varScale="1">
        <p:scale>
          <a:sx n="89" d="100"/>
          <a:sy n="89" d="100"/>
        </p:scale>
        <p:origin x="14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E1951-353D-4220-A236-C09F0DF457AB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93AE72-1992-46BD-8094-79B5E2F06532}">
      <dgm:prSet phldrT="[Text]" custT="1"/>
      <dgm:spPr/>
      <dgm:t>
        <a:bodyPr/>
        <a:lstStyle/>
        <a:p>
          <a:r>
            <a:rPr lang="en-US" sz="2000" dirty="0" err="1" smtClean="0"/>
            <a:t>Đặt</a:t>
          </a:r>
          <a:r>
            <a:rPr lang="en-US" sz="2000" dirty="0" smtClean="0"/>
            <a:t> </a:t>
          </a:r>
          <a:r>
            <a:rPr lang="en-US" sz="2000" dirty="0" err="1" smtClean="0"/>
            <a:t>vấn</a:t>
          </a:r>
          <a:r>
            <a:rPr lang="en-US" sz="2000" dirty="0" smtClean="0"/>
            <a:t> </a:t>
          </a:r>
          <a:r>
            <a:rPr lang="en-US" sz="2000" dirty="0" err="1" smtClean="0"/>
            <a:t>đề</a:t>
          </a:r>
          <a:endParaRPr lang="en-US" sz="2000" dirty="0"/>
        </a:p>
      </dgm:t>
    </dgm:pt>
    <dgm:pt modelId="{8E187C23-1F63-4C03-A954-3E4C6E813478}" type="parTrans" cxnId="{E473D809-5668-4354-91EC-044C7B477C5E}">
      <dgm:prSet/>
      <dgm:spPr/>
      <dgm:t>
        <a:bodyPr/>
        <a:lstStyle/>
        <a:p>
          <a:endParaRPr lang="en-US"/>
        </a:p>
      </dgm:t>
    </dgm:pt>
    <dgm:pt modelId="{FEBDF298-8248-4BCB-8B87-4117087B0F6B}" type="sibTrans" cxnId="{E473D809-5668-4354-91EC-044C7B477C5E}">
      <dgm:prSet/>
      <dgm:spPr/>
      <dgm:t>
        <a:bodyPr/>
        <a:lstStyle/>
        <a:p>
          <a:endParaRPr lang="en-US"/>
        </a:p>
      </dgm:t>
    </dgm:pt>
    <dgm:pt modelId="{6577124C-7FFB-4E9C-9A23-805CC5A0194A}">
      <dgm:prSet phldrT="[Text]" custT="1"/>
      <dgm:spPr/>
      <dgm:t>
        <a:bodyPr/>
        <a:lstStyle/>
        <a:p>
          <a:r>
            <a:rPr lang="en-US" sz="2000" dirty="0" err="1" smtClean="0"/>
            <a:t>Các</a:t>
          </a:r>
          <a:r>
            <a:rPr lang="en-US" sz="2000" dirty="0" smtClean="0"/>
            <a:t> </a:t>
          </a:r>
          <a:r>
            <a:rPr lang="en-US" sz="2000" dirty="0" err="1" smtClean="0"/>
            <a:t>kỹ</a:t>
          </a:r>
          <a:r>
            <a:rPr lang="en-US" sz="2000" dirty="0" smtClean="0"/>
            <a:t> </a:t>
          </a:r>
          <a:r>
            <a:rPr lang="en-US" sz="2000" dirty="0" err="1" smtClean="0"/>
            <a:t>thuật</a:t>
          </a:r>
          <a:r>
            <a:rPr lang="en-US" sz="2000" dirty="0" smtClean="0"/>
            <a:t> </a:t>
          </a:r>
          <a:r>
            <a:rPr lang="en-US" sz="2000" dirty="0" err="1" smtClean="0"/>
            <a:t>khuyến</a:t>
          </a:r>
          <a:r>
            <a:rPr lang="en-US" sz="2000" dirty="0" smtClean="0"/>
            <a:t> </a:t>
          </a:r>
          <a:r>
            <a:rPr lang="en-US" sz="2000" dirty="0" err="1" smtClean="0"/>
            <a:t>nghị</a:t>
          </a:r>
          <a:endParaRPr lang="en-US" sz="2000" dirty="0"/>
        </a:p>
      </dgm:t>
    </dgm:pt>
    <dgm:pt modelId="{256826CD-59F7-4BA7-8A25-1CDEED0F6B89}" type="parTrans" cxnId="{6269E891-E5C6-40E2-8504-458B533676EC}">
      <dgm:prSet/>
      <dgm:spPr/>
      <dgm:t>
        <a:bodyPr/>
        <a:lstStyle/>
        <a:p>
          <a:endParaRPr lang="en-US"/>
        </a:p>
      </dgm:t>
    </dgm:pt>
    <dgm:pt modelId="{D63FEC06-0FE6-449E-835A-EB42C223F7D2}" type="sibTrans" cxnId="{6269E891-E5C6-40E2-8504-458B533676EC}">
      <dgm:prSet/>
      <dgm:spPr/>
      <dgm:t>
        <a:bodyPr/>
        <a:lstStyle/>
        <a:p>
          <a:endParaRPr lang="en-US"/>
        </a:p>
      </dgm:t>
    </dgm:pt>
    <dgm:pt modelId="{ED2082C3-57A0-4E40-8F70-8BA8C0F1E77D}">
      <dgm:prSet phldrT="[Text]" custT="1"/>
      <dgm:spPr/>
      <dgm:t>
        <a:bodyPr/>
        <a:lstStyle/>
        <a:p>
          <a:r>
            <a:rPr lang="en-US" sz="2000" dirty="0" err="1" smtClean="0"/>
            <a:t>Xây</a:t>
          </a:r>
          <a:r>
            <a:rPr lang="en-US" sz="2000" dirty="0" smtClean="0"/>
            <a:t> </a:t>
          </a:r>
          <a:r>
            <a:rPr lang="en-US" sz="2000" dirty="0" err="1" smtClean="0"/>
            <a:t>dựng</a:t>
          </a:r>
          <a:r>
            <a:rPr lang="en-US" sz="2000" dirty="0" smtClean="0"/>
            <a:t> </a:t>
          </a:r>
          <a:r>
            <a:rPr lang="en-US" sz="2000" dirty="0" err="1" smtClean="0"/>
            <a:t>mô</a:t>
          </a:r>
          <a:r>
            <a:rPr lang="en-US" sz="2000" dirty="0" smtClean="0"/>
            <a:t> </a:t>
          </a:r>
          <a:r>
            <a:rPr lang="en-US" sz="2000" dirty="0" err="1" smtClean="0"/>
            <a:t>hình</a:t>
          </a:r>
          <a:r>
            <a:rPr lang="en-US" sz="2000" dirty="0" smtClean="0"/>
            <a:t> </a:t>
          </a:r>
          <a:r>
            <a:rPr lang="en-US" sz="2000" dirty="0" err="1" smtClean="0"/>
            <a:t>khuyến</a:t>
          </a:r>
          <a:r>
            <a:rPr lang="en-US" sz="2000" dirty="0" smtClean="0"/>
            <a:t> </a:t>
          </a:r>
          <a:r>
            <a:rPr lang="en-US" sz="2000" dirty="0" err="1" smtClean="0"/>
            <a:t>nghị</a:t>
          </a:r>
          <a:endParaRPr lang="en-US" sz="2000" dirty="0"/>
        </a:p>
      </dgm:t>
    </dgm:pt>
    <dgm:pt modelId="{57D83AA8-2102-4B59-BA2E-0ED979CDF0CB}" type="parTrans" cxnId="{F072C3A3-E5E7-4858-8A9D-A10772FAAA59}">
      <dgm:prSet/>
      <dgm:spPr/>
      <dgm:t>
        <a:bodyPr/>
        <a:lstStyle/>
        <a:p>
          <a:endParaRPr lang="en-US"/>
        </a:p>
      </dgm:t>
    </dgm:pt>
    <dgm:pt modelId="{9BC60B05-66DE-4E99-89A2-885B4AD3E322}" type="sibTrans" cxnId="{F072C3A3-E5E7-4858-8A9D-A10772FAAA59}">
      <dgm:prSet/>
      <dgm:spPr/>
      <dgm:t>
        <a:bodyPr/>
        <a:lstStyle/>
        <a:p>
          <a:endParaRPr lang="en-US"/>
        </a:p>
      </dgm:t>
    </dgm:pt>
    <dgm:pt modelId="{D19687CE-916F-4CBA-93EA-4974808711BE}">
      <dgm:prSet phldrT="[Text]" custT="1"/>
      <dgm:spPr/>
      <dgm:t>
        <a:bodyPr/>
        <a:lstStyle/>
        <a:p>
          <a:r>
            <a:rPr lang="en-US" sz="2000" dirty="0" err="1" smtClean="0"/>
            <a:t>Kết</a:t>
          </a:r>
          <a:r>
            <a:rPr lang="en-US" sz="2000" dirty="0" smtClean="0"/>
            <a:t> </a:t>
          </a:r>
          <a:r>
            <a:rPr lang="en-US" sz="2000" dirty="0" err="1" smtClean="0"/>
            <a:t>luận</a:t>
          </a:r>
          <a:endParaRPr lang="en-US" sz="2000" dirty="0"/>
        </a:p>
      </dgm:t>
    </dgm:pt>
    <dgm:pt modelId="{FF68353D-1D0F-4FC2-BDBF-08C87B5641F4}" type="parTrans" cxnId="{2E572629-F876-4A9E-87BF-4BF3EE880538}">
      <dgm:prSet/>
      <dgm:spPr/>
      <dgm:t>
        <a:bodyPr/>
        <a:lstStyle/>
        <a:p>
          <a:endParaRPr lang="en-US"/>
        </a:p>
      </dgm:t>
    </dgm:pt>
    <dgm:pt modelId="{C084B819-A9CD-4F87-854B-84C37BECB4FC}" type="sibTrans" cxnId="{2E572629-F876-4A9E-87BF-4BF3EE880538}">
      <dgm:prSet/>
      <dgm:spPr/>
      <dgm:t>
        <a:bodyPr/>
        <a:lstStyle/>
        <a:p>
          <a:endParaRPr lang="en-US"/>
        </a:p>
      </dgm:t>
    </dgm:pt>
    <dgm:pt modelId="{2F7BB7A3-A747-48B7-9E44-A8B706A09838}" type="pres">
      <dgm:prSet presAssocID="{01BE1951-353D-4220-A236-C09F0DF457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4149E8E-5883-4E1D-9CE3-BE7F0C4A6485}" type="pres">
      <dgm:prSet presAssocID="{01BE1951-353D-4220-A236-C09F0DF457AB}" presName="Name1" presStyleCnt="0"/>
      <dgm:spPr/>
    </dgm:pt>
    <dgm:pt modelId="{35002952-91FF-4F2F-850D-C398829D25CF}" type="pres">
      <dgm:prSet presAssocID="{01BE1951-353D-4220-A236-C09F0DF457AB}" presName="cycle" presStyleCnt="0"/>
      <dgm:spPr/>
    </dgm:pt>
    <dgm:pt modelId="{62E06EC5-9F94-4096-A2F2-C4F871948C41}" type="pres">
      <dgm:prSet presAssocID="{01BE1951-353D-4220-A236-C09F0DF457AB}" presName="srcNode" presStyleLbl="node1" presStyleIdx="0" presStyleCnt="4"/>
      <dgm:spPr/>
    </dgm:pt>
    <dgm:pt modelId="{97DED00F-76EA-4D7F-BC44-DC7D523A31D7}" type="pres">
      <dgm:prSet presAssocID="{01BE1951-353D-4220-A236-C09F0DF457AB}" presName="conn" presStyleLbl="parChTrans1D2" presStyleIdx="0" presStyleCnt="1"/>
      <dgm:spPr/>
      <dgm:t>
        <a:bodyPr/>
        <a:lstStyle/>
        <a:p>
          <a:endParaRPr lang="en-US"/>
        </a:p>
      </dgm:t>
    </dgm:pt>
    <dgm:pt modelId="{7F9C5E65-DB13-4361-B62E-E22E375FAE66}" type="pres">
      <dgm:prSet presAssocID="{01BE1951-353D-4220-A236-C09F0DF457AB}" presName="extraNode" presStyleLbl="node1" presStyleIdx="0" presStyleCnt="4"/>
      <dgm:spPr/>
    </dgm:pt>
    <dgm:pt modelId="{564938C5-9665-4373-AA95-3D208BCE5E77}" type="pres">
      <dgm:prSet presAssocID="{01BE1951-353D-4220-A236-C09F0DF457AB}" presName="dstNode" presStyleLbl="node1" presStyleIdx="0" presStyleCnt="4"/>
      <dgm:spPr/>
    </dgm:pt>
    <dgm:pt modelId="{5BF3188F-B657-4010-9819-C555A9EA2D87}" type="pres">
      <dgm:prSet presAssocID="{D093AE72-1992-46BD-8094-79B5E2F0653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D626B-DAB6-4BEA-97DD-C9180F6758C1}" type="pres">
      <dgm:prSet presAssocID="{D093AE72-1992-46BD-8094-79B5E2F06532}" presName="accent_1" presStyleCnt="0"/>
      <dgm:spPr/>
    </dgm:pt>
    <dgm:pt modelId="{FB78BD33-3A4B-43B6-BF85-482E58657175}" type="pres">
      <dgm:prSet presAssocID="{D093AE72-1992-46BD-8094-79B5E2F06532}" presName="accentRepeatNode" presStyleLbl="solidFgAcc1" presStyleIdx="0" presStyleCnt="4"/>
      <dgm:spPr/>
    </dgm:pt>
    <dgm:pt modelId="{DD52A409-40B0-446F-AABE-2FD860126154}" type="pres">
      <dgm:prSet presAssocID="{6577124C-7FFB-4E9C-9A23-805CC5A0194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98460-323C-4ADB-8DDE-0BD0A8864E60}" type="pres">
      <dgm:prSet presAssocID="{6577124C-7FFB-4E9C-9A23-805CC5A0194A}" presName="accent_2" presStyleCnt="0"/>
      <dgm:spPr/>
    </dgm:pt>
    <dgm:pt modelId="{E9F4295C-18C6-4764-9401-6843F83330B8}" type="pres">
      <dgm:prSet presAssocID="{6577124C-7FFB-4E9C-9A23-805CC5A0194A}" presName="accentRepeatNode" presStyleLbl="solidFgAcc1" presStyleIdx="1" presStyleCnt="4"/>
      <dgm:spPr/>
    </dgm:pt>
    <dgm:pt modelId="{E7B47A72-C257-4EF0-A15E-F85993BB8D10}" type="pres">
      <dgm:prSet presAssocID="{ED2082C3-57A0-4E40-8F70-8BA8C0F1E77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F9637-A4C0-4E78-A950-B5C5CAE7B2EC}" type="pres">
      <dgm:prSet presAssocID="{ED2082C3-57A0-4E40-8F70-8BA8C0F1E77D}" presName="accent_3" presStyleCnt="0"/>
      <dgm:spPr/>
    </dgm:pt>
    <dgm:pt modelId="{5E4B4279-D70A-43FE-9A81-CF64A303141D}" type="pres">
      <dgm:prSet presAssocID="{ED2082C3-57A0-4E40-8F70-8BA8C0F1E77D}" presName="accentRepeatNode" presStyleLbl="solidFgAcc1" presStyleIdx="2" presStyleCnt="4"/>
      <dgm:spPr/>
    </dgm:pt>
    <dgm:pt modelId="{ED6FF10D-4253-4440-92FC-BC97F77B0211}" type="pres">
      <dgm:prSet presAssocID="{D19687CE-916F-4CBA-93EA-4974808711B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6B044-5CEB-4EC0-BBA5-05AD801039BB}" type="pres">
      <dgm:prSet presAssocID="{D19687CE-916F-4CBA-93EA-4974808711BE}" presName="accent_4" presStyleCnt="0"/>
      <dgm:spPr/>
    </dgm:pt>
    <dgm:pt modelId="{FF8C9039-6BE9-45FC-A68E-4B90D4709A1F}" type="pres">
      <dgm:prSet presAssocID="{D19687CE-916F-4CBA-93EA-4974808711BE}" presName="accentRepeatNode" presStyleLbl="solidFgAcc1" presStyleIdx="3" presStyleCnt="4"/>
      <dgm:spPr/>
    </dgm:pt>
  </dgm:ptLst>
  <dgm:cxnLst>
    <dgm:cxn modelId="{F072C3A3-E5E7-4858-8A9D-A10772FAAA59}" srcId="{01BE1951-353D-4220-A236-C09F0DF457AB}" destId="{ED2082C3-57A0-4E40-8F70-8BA8C0F1E77D}" srcOrd="2" destOrd="0" parTransId="{57D83AA8-2102-4B59-BA2E-0ED979CDF0CB}" sibTransId="{9BC60B05-66DE-4E99-89A2-885B4AD3E322}"/>
    <dgm:cxn modelId="{E473D809-5668-4354-91EC-044C7B477C5E}" srcId="{01BE1951-353D-4220-A236-C09F0DF457AB}" destId="{D093AE72-1992-46BD-8094-79B5E2F06532}" srcOrd="0" destOrd="0" parTransId="{8E187C23-1F63-4C03-A954-3E4C6E813478}" sibTransId="{FEBDF298-8248-4BCB-8B87-4117087B0F6B}"/>
    <dgm:cxn modelId="{539723D9-5069-4006-8C56-4FCD07B82A5C}" type="presOf" srcId="{01BE1951-353D-4220-A236-C09F0DF457AB}" destId="{2F7BB7A3-A747-48B7-9E44-A8B706A09838}" srcOrd="0" destOrd="0" presId="urn:microsoft.com/office/officeart/2008/layout/VerticalCurvedList"/>
    <dgm:cxn modelId="{192607EA-C5C5-4210-84C3-2684A1D0EC5F}" type="presOf" srcId="{ED2082C3-57A0-4E40-8F70-8BA8C0F1E77D}" destId="{E7B47A72-C257-4EF0-A15E-F85993BB8D10}" srcOrd="0" destOrd="0" presId="urn:microsoft.com/office/officeart/2008/layout/VerticalCurvedList"/>
    <dgm:cxn modelId="{171E2D8E-B5AB-4AFF-9C50-2E2BB6510D7C}" type="presOf" srcId="{6577124C-7FFB-4E9C-9A23-805CC5A0194A}" destId="{DD52A409-40B0-446F-AABE-2FD860126154}" srcOrd="0" destOrd="0" presId="urn:microsoft.com/office/officeart/2008/layout/VerticalCurvedList"/>
    <dgm:cxn modelId="{2E572629-F876-4A9E-87BF-4BF3EE880538}" srcId="{01BE1951-353D-4220-A236-C09F0DF457AB}" destId="{D19687CE-916F-4CBA-93EA-4974808711BE}" srcOrd="3" destOrd="0" parTransId="{FF68353D-1D0F-4FC2-BDBF-08C87B5641F4}" sibTransId="{C084B819-A9CD-4F87-854B-84C37BECB4FC}"/>
    <dgm:cxn modelId="{2EDCBEB5-83FF-4A69-9F9B-D2ED18BD3E7C}" type="presOf" srcId="{FEBDF298-8248-4BCB-8B87-4117087B0F6B}" destId="{97DED00F-76EA-4D7F-BC44-DC7D523A31D7}" srcOrd="0" destOrd="0" presId="urn:microsoft.com/office/officeart/2008/layout/VerticalCurvedList"/>
    <dgm:cxn modelId="{10C2F8B7-6ABF-4C5E-8B81-77EFF4939920}" type="presOf" srcId="{D093AE72-1992-46BD-8094-79B5E2F06532}" destId="{5BF3188F-B657-4010-9819-C555A9EA2D87}" srcOrd="0" destOrd="0" presId="urn:microsoft.com/office/officeart/2008/layout/VerticalCurvedList"/>
    <dgm:cxn modelId="{6269E891-E5C6-40E2-8504-458B533676EC}" srcId="{01BE1951-353D-4220-A236-C09F0DF457AB}" destId="{6577124C-7FFB-4E9C-9A23-805CC5A0194A}" srcOrd="1" destOrd="0" parTransId="{256826CD-59F7-4BA7-8A25-1CDEED0F6B89}" sibTransId="{D63FEC06-0FE6-449E-835A-EB42C223F7D2}"/>
    <dgm:cxn modelId="{91996B92-3E09-449F-842E-A9B2CB1420F6}" type="presOf" srcId="{D19687CE-916F-4CBA-93EA-4974808711BE}" destId="{ED6FF10D-4253-4440-92FC-BC97F77B0211}" srcOrd="0" destOrd="0" presId="urn:microsoft.com/office/officeart/2008/layout/VerticalCurvedList"/>
    <dgm:cxn modelId="{E9834D09-46A6-4B31-B76E-FEB2D4EFEDF7}" type="presParOf" srcId="{2F7BB7A3-A747-48B7-9E44-A8B706A09838}" destId="{F4149E8E-5883-4E1D-9CE3-BE7F0C4A6485}" srcOrd="0" destOrd="0" presId="urn:microsoft.com/office/officeart/2008/layout/VerticalCurvedList"/>
    <dgm:cxn modelId="{E2D22256-AD4C-4942-A139-C4A93D76E907}" type="presParOf" srcId="{F4149E8E-5883-4E1D-9CE3-BE7F0C4A6485}" destId="{35002952-91FF-4F2F-850D-C398829D25CF}" srcOrd="0" destOrd="0" presId="urn:microsoft.com/office/officeart/2008/layout/VerticalCurvedList"/>
    <dgm:cxn modelId="{E32861A5-0A07-4E6E-9846-787A96600D65}" type="presParOf" srcId="{35002952-91FF-4F2F-850D-C398829D25CF}" destId="{62E06EC5-9F94-4096-A2F2-C4F871948C41}" srcOrd="0" destOrd="0" presId="urn:microsoft.com/office/officeart/2008/layout/VerticalCurvedList"/>
    <dgm:cxn modelId="{D2F7B011-D41E-4B77-987E-62337AEFF11A}" type="presParOf" srcId="{35002952-91FF-4F2F-850D-C398829D25CF}" destId="{97DED00F-76EA-4D7F-BC44-DC7D523A31D7}" srcOrd="1" destOrd="0" presId="urn:microsoft.com/office/officeart/2008/layout/VerticalCurvedList"/>
    <dgm:cxn modelId="{7563B509-597A-4DBC-81BA-2833CB7FC70B}" type="presParOf" srcId="{35002952-91FF-4F2F-850D-C398829D25CF}" destId="{7F9C5E65-DB13-4361-B62E-E22E375FAE66}" srcOrd="2" destOrd="0" presId="urn:microsoft.com/office/officeart/2008/layout/VerticalCurvedList"/>
    <dgm:cxn modelId="{7D861899-5BF6-4E27-8939-F62D738259CB}" type="presParOf" srcId="{35002952-91FF-4F2F-850D-C398829D25CF}" destId="{564938C5-9665-4373-AA95-3D208BCE5E77}" srcOrd="3" destOrd="0" presId="urn:microsoft.com/office/officeart/2008/layout/VerticalCurvedList"/>
    <dgm:cxn modelId="{879A21F1-7E35-4911-B7DA-D2BEC29FF8B2}" type="presParOf" srcId="{F4149E8E-5883-4E1D-9CE3-BE7F0C4A6485}" destId="{5BF3188F-B657-4010-9819-C555A9EA2D87}" srcOrd="1" destOrd="0" presId="urn:microsoft.com/office/officeart/2008/layout/VerticalCurvedList"/>
    <dgm:cxn modelId="{876C80AA-E571-4859-A735-624CA4E36003}" type="presParOf" srcId="{F4149E8E-5883-4E1D-9CE3-BE7F0C4A6485}" destId="{1D8D626B-DAB6-4BEA-97DD-C9180F6758C1}" srcOrd="2" destOrd="0" presId="urn:microsoft.com/office/officeart/2008/layout/VerticalCurvedList"/>
    <dgm:cxn modelId="{835396F0-64F9-40CA-93C8-124EAAC4AE7C}" type="presParOf" srcId="{1D8D626B-DAB6-4BEA-97DD-C9180F6758C1}" destId="{FB78BD33-3A4B-43B6-BF85-482E58657175}" srcOrd="0" destOrd="0" presId="urn:microsoft.com/office/officeart/2008/layout/VerticalCurvedList"/>
    <dgm:cxn modelId="{A8B7FF8D-D1DD-4A9B-944A-D3152746F40D}" type="presParOf" srcId="{F4149E8E-5883-4E1D-9CE3-BE7F0C4A6485}" destId="{DD52A409-40B0-446F-AABE-2FD860126154}" srcOrd="3" destOrd="0" presId="urn:microsoft.com/office/officeart/2008/layout/VerticalCurvedList"/>
    <dgm:cxn modelId="{102E77EC-37E2-4508-8E20-EE1051CCF53D}" type="presParOf" srcId="{F4149E8E-5883-4E1D-9CE3-BE7F0C4A6485}" destId="{4EF98460-323C-4ADB-8DDE-0BD0A8864E60}" srcOrd="4" destOrd="0" presId="urn:microsoft.com/office/officeart/2008/layout/VerticalCurvedList"/>
    <dgm:cxn modelId="{44A0411C-D206-49E0-BDF5-2831CEB4C273}" type="presParOf" srcId="{4EF98460-323C-4ADB-8DDE-0BD0A8864E60}" destId="{E9F4295C-18C6-4764-9401-6843F83330B8}" srcOrd="0" destOrd="0" presId="urn:microsoft.com/office/officeart/2008/layout/VerticalCurvedList"/>
    <dgm:cxn modelId="{776BB240-A898-4850-8965-9BF1C03091F8}" type="presParOf" srcId="{F4149E8E-5883-4E1D-9CE3-BE7F0C4A6485}" destId="{E7B47A72-C257-4EF0-A15E-F85993BB8D10}" srcOrd="5" destOrd="0" presId="urn:microsoft.com/office/officeart/2008/layout/VerticalCurvedList"/>
    <dgm:cxn modelId="{F260EE59-FEE6-48D3-92F0-74ECFCF128AC}" type="presParOf" srcId="{F4149E8E-5883-4E1D-9CE3-BE7F0C4A6485}" destId="{356F9637-A4C0-4E78-A950-B5C5CAE7B2EC}" srcOrd="6" destOrd="0" presId="urn:microsoft.com/office/officeart/2008/layout/VerticalCurvedList"/>
    <dgm:cxn modelId="{C766082E-174F-4AE6-8BFB-75DCF9116840}" type="presParOf" srcId="{356F9637-A4C0-4E78-A950-B5C5CAE7B2EC}" destId="{5E4B4279-D70A-43FE-9A81-CF64A303141D}" srcOrd="0" destOrd="0" presId="urn:microsoft.com/office/officeart/2008/layout/VerticalCurvedList"/>
    <dgm:cxn modelId="{69028477-9717-455F-8C7C-108ED1DFC76D}" type="presParOf" srcId="{F4149E8E-5883-4E1D-9CE3-BE7F0C4A6485}" destId="{ED6FF10D-4253-4440-92FC-BC97F77B0211}" srcOrd="7" destOrd="0" presId="urn:microsoft.com/office/officeart/2008/layout/VerticalCurvedList"/>
    <dgm:cxn modelId="{5609CC22-FBCA-40EB-A5BC-37EBF8218A56}" type="presParOf" srcId="{F4149E8E-5883-4E1D-9CE3-BE7F0C4A6485}" destId="{BB26B044-5CEB-4EC0-BBA5-05AD801039BB}" srcOrd="8" destOrd="0" presId="urn:microsoft.com/office/officeart/2008/layout/VerticalCurvedList"/>
    <dgm:cxn modelId="{13E9FC2F-52C6-48D1-A61D-995876D3156A}" type="presParOf" srcId="{BB26B044-5CEB-4EC0-BBA5-05AD801039BB}" destId="{FF8C9039-6BE9-45FC-A68E-4B90D4709A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E8DA9-E964-4C64-9891-5AAB74F8601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0645E11D-62A5-4F90-9A83-88ACA9B55527}">
      <dgm:prSet phldrT="[Text]"/>
      <dgm:spPr/>
      <dgm:t>
        <a:bodyPr/>
        <a:lstStyle/>
        <a:p>
          <a:r>
            <a:rPr lang="en-US" dirty="0" err="1" smtClean="0"/>
            <a:t>Hành</a:t>
          </a:r>
          <a:r>
            <a:rPr lang="en-US" dirty="0" smtClean="0"/>
            <a:t> vi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endParaRPr lang="en-US" dirty="0"/>
        </a:p>
      </dgm:t>
    </dgm:pt>
    <dgm:pt modelId="{210C3E35-CB7F-4F43-9713-0F471B87E47E}" type="parTrans" cxnId="{73155F09-1264-451F-8A73-C01BFE5CD098}">
      <dgm:prSet/>
      <dgm:spPr/>
      <dgm:t>
        <a:bodyPr/>
        <a:lstStyle/>
        <a:p>
          <a:endParaRPr lang="en-US"/>
        </a:p>
      </dgm:t>
    </dgm:pt>
    <dgm:pt modelId="{82AB6635-CEB2-4894-A5AD-B891ED853EB6}" type="sibTrans" cxnId="{73155F09-1264-451F-8A73-C01BFE5CD098}">
      <dgm:prSet/>
      <dgm:spPr/>
      <dgm:t>
        <a:bodyPr/>
        <a:lstStyle/>
        <a:p>
          <a:endParaRPr lang="en-US"/>
        </a:p>
      </dgm:t>
    </dgm:pt>
    <dgm:pt modelId="{7FF3812F-BB3C-4F51-9668-4A7F9DFE336B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khuyến</a:t>
          </a:r>
          <a:r>
            <a:rPr lang="en-US" dirty="0" smtClean="0"/>
            <a:t> </a:t>
          </a:r>
          <a:r>
            <a:rPr lang="en-US" dirty="0" err="1" smtClean="0"/>
            <a:t>nghị</a:t>
          </a:r>
          <a:endParaRPr lang="en-US" dirty="0"/>
        </a:p>
      </dgm:t>
    </dgm:pt>
    <dgm:pt modelId="{380B2BB3-31BE-40CF-AA8F-3712FFF1739D}" type="parTrans" cxnId="{80BBC428-673B-4E5F-BD4E-3C8694D12E43}">
      <dgm:prSet/>
      <dgm:spPr/>
      <dgm:t>
        <a:bodyPr/>
        <a:lstStyle/>
        <a:p>
          <a:endParaRPr lang="en-US"/>
        </a:p>
      </dgm:t>
    </dgm:pt>
    <dgm:pt modelId="{A2498CD8-1153-45BB-A91E-64052C4781F8}" type="sibTrans" cxnId="{80BBC428-673B-4E5F-BD4E-3C8694D12E43}">
      <dgm:prSet/>
      <dgm:spPr/>
      <dgm:t>
        <a:bodyPr/>
        <a:lstStyle/>
        <a:p>
          <a:endParaRPr lang="en-US"/>
        </a:p>
      </dgm:t>
    </dgm:pt>
    <dgm:pt modelId="{003BF0D5-659C-49DC-ABBC-08B4660A0554}">
      <dgm:prSet phldrT="[Text]"/>
      <dgm:spPr/>
      <dgm:t>
        <a:bodyPr/>
        <a:lstStyle/>
        <a:p>
          <a:r>
            <a:rPr lang="en-US" dirty="0" err="1" smtClean="0"/>
            <a:t>Khuyến</a:t>
          </a:r>
          <a:r>
            <a:rPr lang="en-US" dirty="0" smtClean="0"/>
            <a:t> </a:t>
          </a:r>
          <a:r>
            <a:rPr lang="en-US" dirty="0" err="1" smtClean="0"/>
            <a:t>nghị</a:t>
          </a:r>
          <a:endParaRPr lang="en-US" dirty="0"/>
        </a:p>
      </dgm:t>
    </dgm:pt>
    <dgm:pt modelId="{687838A2-D10D-40DD-97DC-F0BB76276FF9}" type="parTrans" cxnId="{00388E14-60E2-4BDA-B868-2090A053CABA}">
      <dgm:prSet/>
      <dgm:spPr/>
      <dgm:t>
        <a:bodyPr/>
        <a:lstStyle/>
        <a:p>
          <a:endParaRPr lang="en-US"/>
        </a:p>
      </dgm:t>
    </dgm:pt>
    <dgm:pt modelId="{109AC769-B971-43CC-B716-1163E3237476}" type="sibTrans" cxnId="{00388E14-60E2-4BDA-B868-2090A053CABA}">
      <dgm:prSet/>
      <dgm:spPr/>
      <dgm:t>
        <a:bodyPr/>
        <a:lstStyle/>
        <a:p>
          <a:endParaRPr lang="en-US"/>
        </a:p>
      </dgm:t>
    </dgm:pt>
    <dgm:pt modelId="{6F9B3E9D-530E-4BA0-A15B-AB2BD1DD6B59}" type="pres">
      <dgm:prSet presAssocID="{740E8DA9-E964-4C64-9891-5AAB74F8601E}" presName="Name0" presStyleCnt="0">
        <dgm:presLayoutVars>
          <dgm:dir/>
          <dgm:resizeHandles val="exact"/>
        </dgm:presLayoutVars>
      </dgm:prSet>
      <dgm:spPr/>
    </dgm:pt>
    <dgm:pt modelId="{1FF6B595-CE5F-483F-9D8D-327C0A65EB11}" type="pres">
      <dgm:prSet presAssocID="{0645E11D-62A5-4F90-9A83-88ACA9B55527}" presName="node" presStyleLbl="node1" presStyleIdx="0" presStyleCnt="3" custLinFactNeighborX="-12899" custLinFactNeighborY="-83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A29FB-6D86-4A97-A279-51F4474B4F16}" type="pres">
      <dgm:prSet presAssocID="{82AB6635-CEB2-4894-A5AD-B891ED853EB6}" presName="sibTrans" presStyleLbl="sibTrans2D1" presStyleIdx="0" presStyleCnt="2" custScaleX="155944"/>
      <dgm:spPr/>
      <dgm:t>
        <a:bodyPr/>
        <a:lstStyle/>
        <a:p>
          <a:endParaRPr lang="en-US"/>
        </a:p>
      </dgm:t>
    </dgm:pt>
    <dgm:pt modelId="{B1FCDCF8-3F36-4503-97E8-DFEFB3CE2E9D}" type="pres">
      <dgm:prSet presAssocID="{82AB6635-CEB2-4894-A5AD-B891ED853EB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87C40D4-3B60-40D3-AD8F-B715BBAFAB6C}" type="pres">
      <dgm:prSet presAssocID="{7FF3812F-BB3C-4F51-9668-4A7F9DFE336B}" presName="node" presStyleLbl="node1" presStyleIdx="1" presStyleCnt="3" custLinFactNeighborX="-12899" custLinFactNeighborY="-83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DCE8B-AB8F-4DDF-899E-8B8851F42CB6}" type="pres">
      <dgm:prSet presAssocID="{A2498CD8-1153-45BB-A91E-64052C4781F8}" presName="sibTrans" presStyleLbl="sibTrans2D1" presStyleIdx="1" presStyleCnt="2" custScaleX="147453"/>
      <dgm:spPr/>
      <dgm:t>
        <a:bodyPr/>
        <a:lstStyle/>
        <a:p>
          <a:endParaRPr lang="en-US"/>
        </a:p>
      </dgm:t>
    </dgm:pt>
    <dgm:pt modelId="{DE3D5177-2E4D-44C6-B37F-FED73F7D489E}" type="pres">
      <dgm:prSet presAssocID="{A2498CD8-1153-45BB-A91E-64052C4781F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C4CC73F-25F8-40C8-BD79-1D1616A2BE4F}" type="pres">
      <dgm:prSet presAssocID="{003BF0D5-659C-49DC-ABBC-08B4660A0554}" presName="node" presStyleLbl="node1" presStyleIdx="2" presStyleCnt="3" custLinFactNeighborX="-12899" custLinFactNeighborY="-83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3CA6BB-83DA-4F10-8833-8A946A935F88}" type="presOf" srcId="{A2498CD8-1153-45BB-A91E-64052C4781F8}" destId="{4F0DCE8B-AB8F-4DDF-899E-8B8851F42CB6}" srcOrd="0" destOrd="0" presId="urn:microsoft.com/office/officeart/2005/8/layout/process1"/>
    <dgm:cxn modelId="{80BBC428-673B-4E5F-BD4E-3C8694D12E43}" srcId="{740E8DA9-E964-4C64-9891-5AAB74F8601E}" destId="{7FF3812F-BB3C-4F51-9668-4A7F9DFE336B}" srcOrd="1" destOrd="0" parTransId="{380B2BB3-31BE-40CF-AA8F-3712FFF1739D}" sibTransId="{A2498CD8-1153-45BB-A91E-64052C4781F8}"/>
    <dgm:cxn modelId="{0B3F718B-CCEB-493F-8E69-CD8AA27E6694}" type="presOf" srcId="{82AB6635-CEB2-4894-A5AD-B891ED853EB6}" destId="{B64A29FB-6D86-4A97-A279-51F4474B4F16}" srcOrd="0" destOrd="0" presId="urn:microsoft.com/office/officeart/2005/8/layout/process1"/>
    <dgm:cxn modelId="{73155F09-1264-451F-8A73-C01BFE5CD098}" srcId="{740E8DA9-E964-4C64-9891-5AAB74F8601E}" destId="{0645E11D-62A5-4F90-9A83-88ACA9B55527}" srcOrd="0" destOrd="0" parTransId="{210C3E35-CB7F-4F43-9713-0F471B87E47E}" sibTransId="{82AB6635-CEB2-4894-A5AD-B891ED853EB6}"/>
    <dgm:cxn modelId="{7F85302A-C83F-4783-9FF5-4A288F602912}" type="presOf" srcId="{7FF3812F-BB3C-4F51-9668-4A7F9DFE336B}" destId="{487C40D4-3B60-40D3-AD8F-B715BBAFAB6C}" srcOrd="0" destOrd="0" presId="urn:microsoft.com/office/officeart/2005/8/layout/process1"/>
    <dgm:cxn modelId="{9F583DF5-7EB6-46EC-B3BC-7F8D0A864505}" type="presOf" srcId="{003BF0D5-659C-49DC-ABBC-08B4660A0554}" destId="{6C4CC73F-25F8-40C8-BD79-1D1616A2BE4F}" srcOrd="0" destOrd="0" presId="urn:microsoft.com/office/officeart/2005/8/layout/process1"/>
    <dgm:cxn modelId="{00388E14-60E2-4BDA-B868-2090A053CABA}" srcId="{740E8DA9-E964-4C64-9891-5AAB74F8601E}" destId="{003BF0D5-659C-49DC-ABBC-08B4660A0554}" srcOrd="2" destOrd="0" parTransId="{687838A2-D10D-40DD-97DC-F0BB76276FF9}" sibTransId="{109AC769-B971-43CC-B716-1163E3237476}"/>
    <dgm:cxn modelId="{25A05193-4225-4EF8-A19F-8FFC2BCDBAEC}" type="presOf" srcId="{0645E11D-62A5-4F90-9A83-88ACA9B55527}" destId="{1FF6B595-CE5F-483F-9D8D-327C0A65EB11}" srcOrd="0" destOrd="0" presId="urn:microsoft.com/office/officeart/2005/8/layout/process1"/>
    <dgm:cxn modelId="{A2E2E341-798E-41E8-99C9-559C4C07B886}" type="presOf" srcId="{A2498CD8-1153-45BB-A91E-64052C4781F8}" destId="{DE3D5177-2E4D-44C6-B37F-FED73F7D489E}" srcOrd="1" destOrd="0" presId="urn:microsoft.com/office/officeart/2005/8/layout/process1"/>
    <dgm:cxn modelId="{6F2D9455-15F5-457E-BDE8-457629A1A307}" type="presOf" srcId="{740E8DA9-E964-4C64-9891-5AAB74F8601E}" destId="{6F9B3E9D-530E-4BA0-A15B-AB2BD1DD6B59}" srcOrd="0" destOrd="0" presId="urn:microsoft.com/office/officeart/2005/8/layout/process1"/>
    <dgm:cxn modelId="{A01982D8-51EB-4567-B0CB-BAC35D160EB1}" type="presOf" srcId="{82AB6635-CEB2-4894-A5AD-B891ED853EB6}" destId="{B1FCDCF8-3F36-4503-97E8-DFEFB3CE2E9D}" srcOrd="1" destOrd="0" presId="urn:microsoft.com/office/officeart/2005/8/layout/process1"/>
    <dgm:cxn modelId="{D9680A68-6316-4A2A-AE1A-0BC9C15042A4}" type="presParOf" srcId="{6F9B3E9D-530E-4BA0-A15B-AB2BD1DD6B59}" destId="{1FF6B595-CE5F-483F-9D8D-327C0A65EB11}" srcOrd="0" destOrd="0" presId="urn:microsoft.com/office/officeart/2005/8/layout/process1"/>
    <dgm:cxn modelId="{EC78E343-655F-4597-99F0-7A10D9A723F0}" type="presParOf" srcId="{6F9B3E9D-530E-4BA0-A15B-AB2BD1DD6B59}" destId="{B64A29FB-6D86-4A97-A279-51F4474B4F16}" srcOrd="1" destOrd="0" presId="urn:microsoft.com/office/officeart/2005/8/layout/process1"/>
    <dgm:cxn modelId="{38A1193B-3D23-4756-A21A-723EA3631359}" type="presParOf" srcId="{B64A29FB-6D86-4A97-A279-51F4474B4F16}" destId="{B1FCDCF8-3F36-4503-97E8-DFEFB3CE2E9D}" srcOrd="0" destOrd="0" presId="urn:microsoft.com/office/officeart/2005/8/layout/process1"/>
    <dgm:cxn modelId="{4337B114-0550-4220-A2D1-B2CDFAFE4D18}" type="presParOf" srcId="{6F9B3E9D-530E-4BA0-A15B-AB2BD1DD6B59}" destId="{487C40D4-3B60-40D3-AD8F-B715BBAFAB6C}" srcOrd="2" destOrd="0" presId="urn:microsoft.com/office/officeart/2005/8/layout/process1"/>
    <dgm:cxn modelId="{5BB2D0A8-5D33-496A-AA65-FD93CE725DFD}" type="presParOf" srcId="{6F9B3E9D-530E-4BA0-A15B-AB2BD1DD6B59}" destId="{4F0DCE8B-AB8F-4DDF-899E-8B8851F42CB6}" srcOrd="3" destOrd="0" presId="urn:microsoft.com/office/officeart/2005/8/layout/process1"/>
    <dgm:cxn modelId="{5B1040B2-C2FB-48E4-934B-623CE54D9771}" type="presParOf" srcId="{4F0DCE8B-AB8F-4DDF-899E-8B8851F42CB6}" destId="{DE3D5177-2E4D-44C6-B37F-FED73F7D489E}" srcOrd="0" destOrd="0" presId="urn:microsoft.com/office/officeart/2005/8/layout/process1"/>
    <dgm:cxn modelId="{BBA97852-FFBA-4048-9F69-259A4337B118}" type="presParOf" srcId="{6F9B3E9D-530E-4BA0-A15B-AB2BD1DD6B59}" destId="{6C4CC73F-25F8-40C8-BD79-1D1616A2BE4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ED00F-76EA-4D7F-BC44-DC7D523A31D7}">
      <dsp:nvSpPr>
        <dsp:cNvPr id="0" name=""/>
        <dsp:cNvSpPr/>
      </dsp:nvSpPr>
      <dsp:spPr>
        <a:xfrm>
          <a:off x="-3630855" y="-557933"/>
          <a:ext cx="4328270" cy="4328270"/>
        </a:xfrm>
        <a:prstGeom prst="blockArc">
          <a:avLst>
            <a:gd name="adj1" fmla="val 18900000"/>
            <a:gd name="adj2" fmla="val 2700000"/>
            <a:gd name="adj3" fmla="val 499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3188F-B657-4010-9819-C555A9EA2D87}">
      <dsp:nvSpPr>
        <dsp:cNvPr id="0" name=""/>
        <dsp:cNvSpPr/>
      </dsp:nvSpPr>
      <dsp:spPr>
        <a:xfrm>
          <a:off x="365596" y="246969"/>
          <a:ext cx="5068434" cy="494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26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Đặt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vấn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đề</a:t>
          </a:r>
          <a:endParaRPr lang="en-US" sz="2000" kern="1200" dirty="0"/>
        </a:p>
      </dsp:txBody>
      <dsp:txXfrm>
        <a:off x="365596" y="246969"/>
        <a:ext cx="5068434" cy="494196"/>
      </dsp:txXfrm>
    </dsp:sp>
    <dsp:sp modelId="{FB78BD33-3A4B-43B6-BF85-482E58657175}">
      <dsp:nvSpPr>
        <dsp:cNvPr id="0" name=""/>
        <dsp:cNvSpPr/>
      </dsp:nvSpPr>
      <dsp:spPr>
        <a:xfrm>
          <a:off x="56723" y="185195"/>
          <a:ext cx="617745" cy="617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2A409-40B0-446F-AABE-2FD860126154}">
      <dsp:nvSpPr>
        <dsp:cNvPr id="0" name=""/>
        <dsp:cNvSpPr/>
      </dsp:nvSpPr>
      <dsp:spPr>
        <a:xfrm>
          <a:off x="648930" y="988392"/>
          <a:ext cx="4785100" cy="494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26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kỹ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thuật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khuyến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nghị</a:t>
          </a:r>
          <a:endParaRPr lang="en-US" sz="2000" kern="1200" dirty="0"/>
        </a:p>
      </dsp:txBody>
      <dsp:txXfrm>
        <a:off x="648930" y="988392"/>
        <a:ext cx="4785100" cy="494196"/>
      </dsp:txXfrm>
    </dsp:sp>
    <dsp:sp modelId="{E9F4295C-18C6-4764-9401-6843F83330B8}">
      <dsp:nvSpPr>
        <dsp:cNvPr id="0" name=""/>
        <dsp:cNvSpPr/>
      </dsp:nvSpPr>
      <dsp:spPr>
        <a:xfrm>
          <a:off x="340057" y="926617"/>
          <a:ext cx="617745" cy="617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47A72-C257-4EF0-A15E-F85993BB8D10}">
      <dsp:nvSpPr>
        <dsp:cNvPr id="0" name=""/>
        <dsp:cNvSpPr/>
      </dsp:nvSpPr>
      <dsp:spPr>
        <a:xfrm>
          <a:off x="648930" y="1729815"/>
          <a:ext cx="4785100" cy="494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26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Xây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dựng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mô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hình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khuyến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nghị</a:t>
          </a:r>
          <a:endParaRPr lang="en-US" sz="2000" kern="1200" dirty="0"/>
        </a:p>
      </dsp:txBody>
      <dsp:txXfrm>
        <a:off x="648930" y="1729815"/>
        <a:ext cx="4785100" cy="494196"/>
      </dsp:txXfrm>
    </dsp:sp>
    <dsp:sp modelId="{5E4B4279-D70A-43FE-9A81-CF64A303141D}">
      <dsp:nvSpPr>
        <dsp:cNvPr id="0" name=""/>
        <dsp:cNvSpPr/>
      </dsp:nvSpPr>
      <dsp:spPr>
        <a:xfrm>
          <a:off x="340057" y="1668040"/>
          <a:ext cx="617745" cy="617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FF10D-4253-4440-92FC-BC97F77B0211}">
      <dsp:nvSpPr>
        <dsp:cNvPr id="0" name=""/>
        <dsp:cNvSpPr/>
      </dsp:nvSpPr>
      <dsp:spPr>
        <a:xfrm>
          <a:off x="365596" y="2471238"/>
          <a:ext cx="5068434" cy="494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26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Kết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luận</a:t>
          </a:r>
          <a:endParaRPr lang="en-US" sz="2000" kern="1200" dirty="0"/>
        </a:p>
      </dsp:txBody>
      <dsp:txXfrm>
        <a:off x="365596" y="2471238"/>
        <a:ext cx="5068434" cy="494196"/>
      </dsp:txXfrm>
    </dsp:sp>
    <dsp:sp modelId="{FF8C9039-6BE9-45FC-A68E-4B90D4709A1F}">
      <dsp:nvSpPr>
        <dsp:cNvPr id="0" name=""/>
        <dsp:cNvSpPr/>
      </dsp:nvSpPr>
      <dsp:spPr>
        <a:xfrm>
          <a:off x="56723" y="2409463"/>
          <a:ext cx="617745" cy="6177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6B595-CE5F-483F-9D8D-327C0A65EB11}">
      <dsp:nvSpPr>
        <dsp:cNvPr id="0" name=""/>
        <dsp:cNvSpPr/>
      </dsp:nvSpPr>
      <dsp:spPr>
        <a:xfrm>
          <a:off x="0" y="186921"/>
          <a:ext cx="1611631" cy="966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Hành</a:t>
          </a:r>
          <a:r>
            <a:rPr lang="en-US" sz="2000" kern="1200" dirty="0" smtClean="0"/>
            <a:t> vi </a:t>
          </a:r>
          <a:r>
            <a:rPr lang="en-US" sz="2000" kern="1200" dirty="0" err="1" smtClean="0"/>
            <a:t>người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dùng</a:t>
          </a:r>
          <a:endParaRPr lang="en-US" sz="2000" kern="1200" dirty="0"/>
        </a:p>
      </dsp:txBody>
      <dsp:txXfrm>
        <a:off x="28322" y="215243"/>
        <a:ext cx="1554987" cy="910335"/>
      </dsp:txXfrm>
    </dsp:sp>
    <dsp:sp modelId="{B64A29FB-6D86-4A97-A279-51F4474B4F16}">
      <dsp:nvSpPr>
        <dsp:cNvPr id="0" name=""/>
        <dsp:cNvSpPr/>
      </dsp:nvSpPr>
      <dsp:spPr>
        <a:xfrm>
          <a:off x="1672034" y="470568"/>
          <a:ext cx="490654" cy="399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72034" y="550505"/>
        <a:ext cx="370749" cy="239810"/>
      </dsp:txXfrm>
    </dsp:sp>
    <dsp:sp modelId="{487C40D4-3B60-40D3-AD8F-B715BBAFAB6C}">
      <dsp:nvSpPr>
        <dsp:cNvPr id="0" name=""/>
        <dsp:cNvSpPr/>
      </dsp:nvSpPr>
      <dsp:spPr>
        <a:xfrm>
          <a:off x="2205283" y="186921"/>
          <a:ext cx="1611631" cy="966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Mô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hình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khuyến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nghị</a:t>
          </a:r>
          <a:endParaRPr lang="en-US" sz="2000" kern="1200" dirty="0"/>
        </a:p>
      </dsp:txBody>
      <dsp:txXfrm>
        <a:off x="2233605" y="215243"/>
        <a:ext cx="1554987" cy="910335"/>
      </dsp:txXfrm>
    </dsp:sp>
    <dsp:sp modelId="{4F0DCE8B-AB8F-4DDF-899E-8B8851F42CB6}">
      <dsp:nvSpPr>
        <dsp:cNvPr id="0" name=""/>
        <dsp:cNvSpPr/>
      </dsp:nvSpPr>
      <dsp:spPr>
        <a:xfrm>
          <a:off x="3897012" y="470568"/>
          <a:ext cx="503796" cy="399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97012" y="550505"/>
        <a:ext cx="383891" cy="239810"/>
      </dsp:txXfrm>
    </dsp:sp>
    <dsp:sp modelId="{6C4CC73F-25F8-40C8-BD79-1D1616A2BE4F}">
      <dsp:nvSpPr>
        <dsp:cNvPr id="0" name=""/>
        <dsp:cNvSpPr/>
      </dsp:nvSpPr>
      <dsp:spPr>
        <a:xfrm>
          <a:off x="4461567" y="186921"/>
          <a:ext cx="1611631" cy="966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Khuyến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nghị</a:t>
          </a:r>
          <a:endParaRPr lang="en-US" sz="2000" kern="1200" dirty="0"/>
        </a:p>
      </dsp:txBody>
      <dsp:txXfrm>
        <a:off x="4489889" y="215243"/>
        <a:ext cx="1554987" cy="91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798CC-39D9-4DDA-9A40-29BF779278F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B1AD4-1587-4D67-BFEB-0E205031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323112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4246647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75860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245735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264211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65655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76424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4281544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0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3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452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05027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80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88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search engine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recommend: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08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nghị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, ..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68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97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87242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logic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44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b42131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b42131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65083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2150850"/>
            <a:ext cx="577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4882612" y="1965914"/>
            <a:ext cx="1629454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5778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868256" y="2391276"/>
            <a:ext cx="1377675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868256" y="2667877"/>
            <a:ext cx="1377675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2509856" y="2391276"/>
            <a:ext cx="1377675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2509856" y="2667877"/>
            <a:ext cx="1377675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868256" y="3360600"/>
            <a:ext cx="1377675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868256" y="3637201"/>
            <a:ext cx="1377675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2509856" y="3360600"/>
            <a:ext cx="1377675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2509856" y="3637201"/>
            <a:ext cx="1377675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5778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892350" y="343080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892350" y="375120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2793150" y="343080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2793150" y="375120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4693950" y="343080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4693950" y="375120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5778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8" name="Google Shape;178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540000" y="1233175"/>
            <a:ext cx="2693025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540000" y="2803075"/>
            <a:ext cx="2693025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61337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23838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685800" lvl="1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 rtl="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544950" y="3995700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540000" y="1106125"/>
            <a:ext cx="5778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540000" y="3152225"/>
            <a:ext cx="5778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3838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685800" lvl="1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 algn="ctr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 algn="ctr" rtl="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1821244" y="1665600"/>
            <a:ext cx="15336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1821236" y="2307150"/>
            <a:ext cx="15336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1821244" y="2696549"/>
            <a:ext cx="15336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1821236" y="3338140"/>
            <a:ext cx="15336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1821241" y="3727550"/>
            <a:ext cx="15336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1821236" y="4369150"/>
            <a:ext cx="15336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3503231" y="1665600"/>
            <a:ext cx="15336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3503223" y="2307150"/>
            <a:ext cx="15336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3503231" y="2696549"/>
            <a:ext cx="15336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3503223" y="3338140"/>
            <a:ext cx="15336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3503228" y="3727550"/>
            <a:ext cx="15336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3503223" y="4369150"/>
            <a:ext cx="15336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5778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326338" y="1665600"/>
            <a:ext cx="495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326244" y="2696550"/>
            <a:ext cx="495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326319" y="3727550"/>
            <a:ext cx="495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5036944" y="1665475"/>
            <a:ext cx="495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5036831" y="2696560"/>
            <a:ext cx="495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5036831" y="3727550"/>
            <a:ext cx="495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1522800" y="176760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5778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1522800" y="208800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4082400" y="176760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4082400" y="208795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1522800" y="293755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1522800" y="325790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4082400" y="2937550"/>
            <a:ext cx="1271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4082400" y="3257900"/>
            <a:ext cx="12717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423161" y="3332756"/>
            <a:ext cx="428564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5854434" y="4279127"/>
            <a:ext cx="767133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6032995" y="3722915"/>
            <a:ext cx="382388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902301" y="4113654"/>
            <a:ext cx="382388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548" y="4672701"/>
            <a:ext cx="6857875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1861406" y="1533123"/>
            <a:ext cx="157005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1861406" y="1804711"/>
            <a:ext cx="157005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540000" y="1706550"/>
            <a:ext cx="569025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540000" y="540000"/>
            <a:ext cx="5778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1858969" y="2563930"/>
            <a:ext cx="157005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1858969" y="2838031"/>
            <a:ext cx="157005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540000" y="2729475"/>
            <a:ext cx="569025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1858969" y="3584797"/>
            <a:ext cx="157005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1858969" y="3861398"/>
            <a:ext cx="157005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540000" y="3752700"/>
            <a:ext cx="569025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4683382" y="1247368"/>
            <a:ext cx="323312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5292911" y="860364"/>
            <a:ext cx="1080080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5162708" y="3709688"/>
            <a:ext cx="767157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1" r:id="rId8"/>
    <p:sldLayoutId id="2147483665" r:id="rId9"/>
    <p:sldLayoutId id="2147483671" r:id="rId10"/>
    <p:sldLayoutId id="2147483675" r:id="rId11"/>
    <p:sldLayoutId id="2147483677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59728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" sz="20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ây dựng hệ khuyến nghị sách </a:t>
            </a:r>
          </a:p>
          <a:p>
            <a:pPr algn="ctr"/>
            <a:r>
              <a:rPr lang="en" sz="20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trong bán hàng trực tuyến sử dụng kỹ </a:t>
            </a:r>
            <a:r>
              <a:rPr lang="en" sz="2000" b="1" dirty="0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</a:p>
          <a:p>
            <a:pPr algn="ctr"/>
            <a:r>
              <a:rPr lang="en" sz="2000" b="1" dirty="0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lọc dựa </a:t>
            </a:r>
            <a:r>
              <a:rPr lang="en" sz="20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trên nội dung và kỹ thuật lọc cộng tác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89713"/>
            <a:ext cx="685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Lan Anh</a:t>
            </a:r>
            <a:b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ThS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Hoàng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Anh</a:t>
            </a:r>
            <a:endParaRPr lang="en-US" sz="1200" dirty="0">
              <a:solidFill>
                <a:srgbClr val="333E44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461140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33E44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BÁO CÁO ĐỒ ÁN TỐT NGHIỆP ĐẠI HỌC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B8541143-1002-4FD4-84E9-4057EEF6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484" y="442086"/>
            <a:ext cx="797442" cy="770537"/>
          </a:xfrm>
          <a:prstGeom prst="rect">
            <a:avLst/>
          </a:prstGeom>
        </p:spPr>
      </p:pic>
      <p:grpSp>
        <p:nvGrpSpPr>
          <p:cNvPr id="13" name="Google Shape;863;p34"/>
          <p:cNvGrpSpPr/>
          <p:nvPr/>
        </p:nvGrpSpPr>
        <p:grpSpPr>
          <a:xfrm>
            <a:off x="4890141" y="3511821"/>
            <a:ext cx="1878941" cy="1148530"/>
            <a:chOff x="3551078" y="894499"/>
            <a:chExt cx="5591283" cy="3790746"/>
          </a:xfrm>
        </p:grpSpPr>
        <p:sp>
          <p:nvSpPr>
            <p:cNvPr id="1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5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6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7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8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9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0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1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2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3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4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5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6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7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8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9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0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1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2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3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4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5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6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7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8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9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0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1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2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3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4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5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6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7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8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9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0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1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2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3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4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5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6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7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8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9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0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1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2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3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4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5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6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7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8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9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0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1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2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3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4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5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6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7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8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9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0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1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2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3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4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5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6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7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8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9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0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1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2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3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4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5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6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7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8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9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0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1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2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3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4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5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6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7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8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9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0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1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2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3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4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5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6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7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8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9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0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1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2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3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4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5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6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7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8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9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0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1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2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3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4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5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6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7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8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9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0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1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2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3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4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5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6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7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8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9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0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1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2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3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4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5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6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7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8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9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0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1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2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3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4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5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6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7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8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9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0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1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2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3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4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5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6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7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8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9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0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1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2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3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4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5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6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7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8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9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0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1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2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3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4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5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6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7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8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9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0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1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2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3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4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5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6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7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8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9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0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1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2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3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4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5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6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7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8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9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0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1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2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3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4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5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6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7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8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9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0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1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2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3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4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5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6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7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8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9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0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1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2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593;p53"/>
          <p:cNvSpPr/>
          <p:nvPr/>
        </p:nvSpPr>
        <p:spPr>
          <a:xfrm>
            <a:off x="4620691" y="974980"/>
            <a:ext cx="1248483" cy="784971"/>
          </a:xfrm>
          <a:custGeom>
            <a:avLst/>
            <a:gdLst/>
            <a:ahLst/>
            <a:cxnLst/>
            <a:rect l="l" t="t" r="r" b="b"/>
            <a:pathLst>
              <a:path w="49492" h="7553" extrusionOk="0">
                <a:moveTo>
                  <a:pt x="1" y="0"/>
                </a:moveTo>
                <a:lnTo>
                  <a:pt x="1" y="7552"/>
                </a:lnTo>
                <a:lnTo>
                  <a:pt x="43861" y="7552"/>
                </a:lnTo>
                <a:cubicBezTo>
                  <a:pt x="46969" y="7552"/>
                  <a:pt x="49492" y="5932"/>
                  <a:pt x="49492" y="3927"/>
                </a:cubicBezTo>
                <a:lnTo>
                  <a:pt x="49492" y="3626"/>
                </a:lnTo>
                <a:cubicBezTo>
                  <a:pt x="49492" y="1621"/>
                  <a:pt x="46969" y="0"/>
                  <a:pt x="4386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Đánh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giá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hình</a:t>
            </a:r>
            <a:endParaRPr sz="135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4" name="Google Shape;2594;p53"/>
          <p:cNvSpPr/>
          <p:nvPr/>
        </p:nvSpPr>
        <p:spPr>
          <a:xfrm>
            <a:off x="882447" y="974980"/>
            <a:ext cx="1211424" cy="784971"/>
          </a:xfrm>
          <a:custGeom>
            <a:avLst/>
            <a:gdLst/>
            <a:ahLst/>
            <a:cxnLst/>
            <a:rect l="l" t="t" r="r" b="b"/>
            <a:pathLst>
              <a:path w="49575" h="7553" extrusionOk="0">
                <a:moveTo>
                  <a:pt x="5631" y="0"/>
                </a:moveTo>
                <a:cubicBezTo>
                  <a:pt x="2523" y="0"/>
                  <a:pt x="0" y="1621"/>
                  <a:pt x="0" y="3626"/>
                </a:cubicBezTo>
                <a:lnTo>
                  <a:pt x="0" y="3927"/>
                </a:lnTo>
                <a:cubicBezTo>
                  <a:pt x="0" y="5932"/>
                  <a:pt x="2523" y="7552"/>
                  <a:pt x="5631" y="7552"/>
                </a:cubicBezTo>
                <a:lnTo>
                  <a:pt x="49575" y="7552"/>
                </a:lnTo>
                <a:lnTo>
                  <a:pt x="49575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Thu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thập</a:t>
            </a:r>
            <a:r>
              <a:rPr lang="en-US" sz="135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135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endParaRPr sz="1350" b="1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5" name="Google Shape;2595;p53"/>
          <p:cNvSpPr/>
          <p:nvPr/>
        </p:nvSpPr>
        <p:spPr>
          <a:xfrm>
            <a:off x="2181958" y="974980"/>
            <a:ext cx="1125674" cy="784971"/>
          </a:xfrm>
          <a:custGeom>
            <a:avLst/>
            <a:gdLst/>
            <a:ahLst/>
            <a:cxnLst/>
            <a:rect l="l" t="t" r="r" b="b"/>
            <a:pathLst>
              <a:path w="49575" h="7553" extrusionOk="0">
                <a:moveTo>
                  <a:pt x="1" y="0"/>
                </a:moveTo>
                <a:lnTo>
                  <a:pt x="1" y="7552"/>
                </a:lnTo>
                <a:lnTo>
                  <a:pt x="49575" y="7552"/>
                </a:lnTo>
                <a:lnTo>
                  <a:pt x="4957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Xử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lý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liệu</a:t>
            </a:r>
            <a:endParaRPr sz="135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6" name="Google Shape;2596;p53"/>
          <p:cNvSpPr/>
          <p:nvPr/>
        </p:nvSpPr>
        <p:spPr>
          <a:xfrm>
            <a:off x="3379133" y="974980"/>
            <a:ext cx="1137844" cy="784971"/>
          </a:xfrm>
          <a:custGeom>
            <a:avLst/>
            <a:gdLst/>
            <a:ahLst/>
            <a:cxnLst/>
            <a:rect l="l" t="t" r="r" b="b"/>
            <a:pathLst>
              <a:path w="49492" h="7553" extrusionOk="0">
                <a:moveTo>
                  <a:pt x="1" y="0"/>
                </a:moveTo>
                <a:lnTo>
                  <a:pt x="1" y="7552"/>
                </a:lnTo>
                <a:lnTo>
                  <a:pt x="49491" y="7552"/>
                </a:lnTo>
                <a:lnTo>
                  <a:pt x="4949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hình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sz="135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3876" y="1867413"/>
            <a:ext cx="5529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2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dùng</a:t>
            </a:r>
            <a:endParaRPr lang="en-US" dirty="0">
              <a:solidFill>
                <a:srgbClr val="263238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thu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thập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tiki</a:t>
            </a:r>
            <a:endParaRPr lang="en-US" dirty="0">
              <a:solidFill>
                <a:srgbClr val="263238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69561"/>
              </p:ext>
            </p:extLst>
          </p:nvPr>
        </p:nvGraphicFramePr>
        <p:xfrm>
          <a:off x="405744" y="2769505"/>
          <a:ext cx="2522390" cy="777240"/>
        </p:xfrm>
        <a:graphic>
          <a:graphicData uri="http://schemas.openxmlformats.org/drawingml/2006/table">
            <a:tbl>
              <a:tblPr firstRow="1" bandRow="1">
                <a:tableStyleId>{432626B7-9C0A-4C72-982F-DEF0798D0509}</a:tableStyleId>
              </a:tblPr>
              <a:tblGrid>
                <a:gridCol w="796332"/>
                <a:gridCol w="1726058"/>
              </a:tblGrid>
              <a:tr h="25115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endParaRPr lang="en-US" sz="140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10330 </a:t>
                      </a:r>
                      <a:r>
                        <a:rPr lang="en-US" sz="140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endParaRPr lang="en-US" sz="140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trưng</a:t>
                      </a:r>
                      <a:endParaRPr lang="en-US" sz="140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trưng</a:t>
                      </a:r>
                      <a:r>
                        <a:rPr lang="en-US" sz="140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40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id,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140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5905" y="2447174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200" b="1" dirty="0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sz="1200" b="1" dirty="0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1200" b="1" dirty="0" err="1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Sách</a:t>
            </a:r>
            <a:endParaRPr lang="en-US" sz="1200" b="1" dirty="0">
              <a:solidFill>
                <a:srgbClr val="045A68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97" name="Straight Connector 296"/>
          <p:cNvCxnSpPr/>
          <p:nvPr/>
        </p:nvCxnSpPr>
        <p:spPr>
          <a:xfrm>
            <a:off x="3016296" y="2489881"/>
            <a:ext cx="13983" cy="202895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33441"/>
              </p:ext>
            </p:extLst>
          </p:nvPr>
        </p:nvGraphicFramePr>
        <p:xfrm>
          <a:off x="3118436" y="2777337"/>
          <a:ext cx="3601341" cy="1741500"/>
        </p:xfrm>
        <a:graphic>
          <a:graphicData uri="http://schemas.openxmlformats.org/drawingml/2006/table">
            <a:tbl>
              <a:tblPr firstRow="1" bandRow="1">
                <a:tableStyleId>{432626B7-9C0A-4C72-982F-DEF0798D0509}</a:tableStyleId>
              </a:tblPr>
              <a:tblGrid>
                <a:gridCol w="786180"/>
                <a:gridCol w="2815161"/>
              </a:tblGrid>
              <a:tr h="731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endParaRPr lang="en-US" sz="140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20849 </a:t>
                      </a:r>
                      <a:r>
                        <a:rPr lang="en-US" sz="140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thiểu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en-US" sz="140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10099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trưng</a:t>
                      </a:r>
                      <a:endParaRPr lang="en-US" sz="140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140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40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rating</a:t>
                      </a:r>
                    </a:p>
                    <a:p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1382</a:t>
                      </a:r>
                    </a:p>
                    <a:p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40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5289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98" name="TextBox 297"/>
          <p:cNvSpPr txBox="1"/>
          <p:nvPr/>
        </p:nvSpPr>
        <p:spPr>
          <a:xfrm>
            <a:off x="4219762" y="2436540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200" b="1" dirty="0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sz="1200" b="1" dirty="0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1200" b="1" dirty="0" err="1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Đánh</a:t>
            </a:r>
            <a:r>
              <a:rPr lang="en-US" sz="1200" b="1" dirty="0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giá</a:t>
            </a:r>
            <a:endParaRPr lang="en-US" sz="1200" b="1" dirty="0">
              <a:solidFill>
                <a:srgbClr val="045A68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7/14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6969" y="1975408"/>
            <a:ext cx="311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sách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xử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lý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ngôn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ngữ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Tiếng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Việt</a:t>
            </a:r>
            <a:endParaRPr lang="en-US" sz="1200" dirty="0">
              <a:solidFill>
                <a:srgbClr val="263238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9" y="2380659"/>
            <a:ext cx="3876622" cy="155750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184150" y="3270553"/>
            <a:ext cx="839913" cy="7706"/>
          </a:xfrm>
          <a:prstGeom prst="straightConnector1">
            <a:avLst/>
          </a:prstGeom>
          <a:ln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24064" y="2954623"/>
            <a:ext cx="1148137" cy="63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263238"/>
                </a:solidFill>
                <a:latin typeface="+mj-lt"/>
              </a:rPr>
              <a:t>TF-IDF </a:t>
            </a:r>
          </a:p>
          <a:p>
            <a:pPr algn="ctr"/>
            <a:r>
              <a:rPr lang="en-US" sz="1050" dirty="0" err="1">
                <a:solidFill>
                  <a:srgbClr val="263238"/>
                </a:solidFill>
                <a:latin typeface="+mj-lt"/>
              </a:rPr>
              <a:t>Vectorizer</a:t>
            </a:r>
            <a:endParaRPr lang="en-US" sz="1050" dirty="0">
              <a:solidFill>
                <a:srgbClr val="263238"/>
              </a:solidFill>
              <a:latin typeface="+mj-lt"/>
            </a:endParaRPr>
          </a:p>
        </p:txBody>
      </p:sp>
      <p:sp>
        <p:nvSpPr>
          <p:cNvPr id="12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Google Shape;2593;p53"/>
          <p:cNvSpPr/>
          <p:nvPr/>
        </p:nvSpPr>
        <p:spPr>
          <a:xfrm>
            <a:off x="4620691" y="974980"/>
            <a:ext cx="1248483" cy="784971"/>
          </a:xfrm>
          <a:custGeom>
            <a:avLst/>
            <a:gdLst/>
            <a:ahLst/>
            <a:cxnLst/>
            <a:rect l="l" t="t" r="r" b="b"/>
            <a:pathLst>
              <a:path w="49492" h="7553" extrusionOk="0">
                <a:moveTo>
                  <a:pt x="1" y="0"/>
                </a:moveTo>
                <a:lnTo>
                  <a:pt x="1" y="7552"/>
                </a:lnTo>
                <a:lnTo>
                  <a:pt x="43861" y="7552"/>
                </a:lnTo>
                <a:cubicBezTo>
                  <a:pt x="46969" y="7552"/>
                  <a:pt x="49492" y="5932"/>
                  <a:pt x="49492" y="3927"/>
                </a:cubicBezTo>
                <a:lnTo>
                  <a:pt x="49492" y="3626"/>
                </a:lnTo>
                <a:cubicBezTo>
                  <a:pt x="49492" y="1621"/>
                  <a:pt x="46969" y="0"/>
                  <a:pt x="4386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Đánh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giá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hình</a:t>
            </a:r>
            <a:endParaRPr sz="135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Google Shape;2594;p53"/>
          <p:cNvSpPr/>
          <p:nvPr/>
        </p:nvSpPr>
        <p:spPr>
          <a:xfrm>
            <a:off x="882447" y="974980"/>
            <a:ext cx="1211424" cy="784971"/>
          </a:xfrm>
          <a:custGeom>
            <a:avLst/>
            <a:gdLst/>
            <a:ahLst/>
            <a:cxnLst/>
            <a:rect l="l" t="t" r="r" b="b"/>
            <a:pathLst>
              <a:path w="49575" h="7553" extrusionOk="0">
                <a:moveTo>
                  <a:pt x="5631" y="0"/>
                </a:moveTo>
                <a:cubicBezTo>
                  <a:pt x="2523" y="0"/>
                  <a:pt x="0" y="1621"/>
                  <a:pt x="0" y="3626"/>
                </a:cubicBezTo>
                <a:lnTo>
                  <a:pt x="0" y="3927"/>
                </a:lnTo>
                <a:cubicBezTo>
                  <a:pt x="0" y="5932"/>
                  <a:pt x="2523" y="7552"/>
                  <a:pt x="5631" y="7552"/>
                </a:cubicBezTo>
                <a:lnTo>
                  <a:pt x="49575" y="7552"/>
                </a:lnTo>
                <a:lnTo>
                  <a:pt x="4957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Thu </a:t>
            </a:r>
            <a:r>
              <a:rPr lang="en-US" sz="135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thập</a:t>
            </a:r>
            <a:r>
              <a:rPr lang="en-US" sz="135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135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endParaRPr sz="135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2595;p53"/>
          <p:cNvSpPr/>
          <p:nvPr/>
        </p:nvSpPr>
        <p:spPr>
          <a:xfrm>
            <a:off x="2181958" y="974980"/>
            <a:ext cx="1125674" cy="784971"/>
          </a:xfrm>
          <a:custGeom>
            <a:avLst/>
            <a:gdLst/>
            <a:ahLst/>
            <a:cxnLst/>
            <a:rect l="l" t="t" r="r" b="b"/>
            <a:pathLst>
              <a:path w="49575" h="7553" extrusionOk="0">
                <a:moveTo>
                  <a:pt x="1" y="0"/>
                </a:moveTo>
                <a:lnTo>
                  <a:pt x="1" y="7552"/>
                </a:lnTo>
                <a:lnTo>
                  <a:pt x="49575" y="7552"/>
                </a:lnTo>
                <a:lnTo>
                  <a:pt x="49575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Xử</a:t>
            </a:r>
            <a:r>
              <a:rPr lang="en-US" sz="135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lý</a:t>
            </a:r>
            <a:r>
              <a:rPr lang="en-US" sz="135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35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liệu</a:t>
            </a:r>
            <a:endParaRPr sz="135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Google Shape;2596;p53"/>
          <p:cNvSpPr/>
          <p:nvPr/>
        </p:nvSpPr>
        <p:spPr>
          <a:xfrm>
            <a:off x="3379133" y="974980"/>
            <a:ext cx="1137844" cy="784971"/>
          </a:xfrm>
          <a:custGeom>
            <a:avLst/>
            <a:gdLst/>
            <a:ahLst/>
            <a:cxnLst/>
            <a:rect l="l" t="t" r="r" b="b"/>
            <a:pathLst>
              <a:path w="49492" h="7553" extrusionOk="0">
                <a:moveTo>
                  <a:pt x="1" y="0"/>
                </a:moveTo>
                <a:lnTo>
                  <a:pt x="1" y="7552"/>
                </a:lnTo>
                <a:lnTo>
                  <a:pt x="49491" y="7552"/>
                </a:lnTo>
                <a:lnTo>
                  <a:pt x="4949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hình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sz="135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8/14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3764" y="1848451"/>
            <a:ext cx="5168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đánh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giá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đưa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ma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trận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dùng-sản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phẩm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(utility matrix)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94966"/>
              </p:ext>
            </p:extLst>
          </p:nvPr>
        </p:nvGraphicFramePr>
        <p:xfrm>
          <a:off x="3479976" y="2663895"/>
          <a:ext cx="3063699" cy="944269"/>
        </p:xfrm>
        <a:graphic>
          <a:graphicData uri="http://schemas.openxmlformats.org/drawingml/2006/table">
            <a:tbl>
              <a:tblPr firstRow="1" firstCol="1" bandRow="1">
                <a:tableStyleId>{432626B7-9C0A-4C72-982F-DEF0798D0509}</a:tableStyleId>
              </a:tblPr>
              <a:tblGrid>
                <a:gridCol w="2240104"/>
                <a:gridCol w="194945"/>
                <a:gridCol w="171450"/>
                <a:gridCol w="228600"/>
                <a:gridCol w="228600"/>
              </a:tblGrid>
              <a:tr h="208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 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3238"/>
                          </a:solidFill>
                          <a:effectLst/>
                        </a:rPr>
                        <a:t>A</a:t>
                      </a:r>
                      <a:endParaRPr lang="en-US" sz="105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3238"/>
                          </a:solidFill>
                          <a:effectLst/>
                        </a:rPr>
                        <a:t>B</a:t>
                      </a:r>
                      <a:endParaRPr lang="en-US" sz="105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3238"/>
                          </a:solidFill>
                          <a:effectLst/>
                        </a:rPr>
                        <a:t>C</a:t>
                      </a:r>
                      <a:endParaRPr lang="en-US" sz="105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3238"/>
                          </a:solidFill>
                          <a:effectLst/>
                        </a:rPr>
                        <a:t>D</a:t>
                      </a:r>
                      <a:endParaRPr lang="en-US" sz="105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57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 err="1">
                          <a:solidFill>
                            <a:srgbClr val="263238"/>
                          </a:solidFill>
                          <a:effectLst/>
                        </a:rPr>
                        <a:t>Nhà</a:t>
                      </a: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263238"/>
                          </a:solidFill>
                          <a:effectLst/>
                        </a:rPr>
                        <a:t>giả</a:t>
                      </a: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 </a:t>
                      </a:r>
                      <a:r>
                        <a:rPr lang="en-US" sz="1050" dirty="0" err="1" smtClean="0">
                          <a:solidFill>
                            <a:srgbClr val="263238"/>
                          </a:solidFill>
                          <a:effectLst/>
                        </a:rPr>
                        <a:t>kim</a:t>
                      </a:r>
                      <a:r>
                        <a:rPr lang="en-US" sz="1050" dirty="0" smtClean="0">
                          <a:solidFill>
                            <a:srgbClr val="263238"/>
                          </a:solidFill>
                          <a:effectLst/>
                        </a:rPr>
                        <a:t> (1)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1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 smtClean="0">
                          <a:solidFill>
                            <a:srgbClr val="263238"/>
                          </a:solidFill>
                          <a:effectLst/>
                        </a:rPr>
                        <a:t>?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3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5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57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 err="1">
                          <a:solidFill>
                            <a:srgbClr val="263238"/>
                          </a:solidFill>
                          <a:effectLst/>
                        </a:rPr>
                        <a:t>Mắt</a:t>
                      </a: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263238"/>
                          </a:solidFill>
                          <a:effectLst/>
                        </a:rPr>
                        <a:t>biếc</a:t>
                      </a: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263238"/>
                          </a:solidFill>
                          <a:effectLst/>
                        </a:rPr>
                        <a:t> (2)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 smtClean="0">
                          <a:solidFill>
                            <a:srgbClr val="263238"/>
                          </a:solidFill>
                          <a:effectLst/>
                        </a:rPr>
                        <a:t>?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2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 smtClean="0">
                          <a:solidFill>
                            <a:srgbClr val="263238"/>
                          </a:solidFill>
                          <a:effectLst/>
                        </a:rPr>
                        <a:t>?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?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57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 err="1">
                          <a:solidFill>
                            <a:srgbClr val="263238"/>
                          </a:solidFill>
                          <a:effectLst/>
                        </a:rPr>
                        <a:t>Kính</a:t>
                      </a: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263238"/>
                          </a:solidFill>
                          <a:effectLst/>
                        </a:rPr>
                        <a:t>vạn</a:t>
                      </a: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 </a:t>
                      </a:r>
                      <a:r>
                        <a:rPr lang="en-US" sz="1050" dirty="0" err="1" smtClean="0">
                          <a:solidFill>
                            <a:srgbClr val="263238"/>
                          </a:solidFill>
                          <a:effectLst/>
                        </a:rPr>
                        <a:t>hoa</a:t>
                      </a:r>
                      <a:r>
                        <a:rPr lang="en-US" sz="1050" dirty="0" smtClean="0">
                          <a:solidFill>
                            <a:srgbClr val="263238"/>
                          </a:solidFill>
                          <a:effectLst/>
                        </a:rPr>
                        <a:t> (3)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4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 smtClean="0">
                          <a:solidFill>
                            <a:srgbClr val="263238"/>
                          </a:solidFill>
                          <a:effectLst/>
                        </a:rPr>
                        <a:t>?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 smtClean="0">
                          <a:solidFill>
                            <a:srgbClr val="263238"/>
                          </a:solidFill>
                          <a:effectLst/>
                        </a:rPr>
                        <a:t>?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 smtClean="0">
                          <a:solidFill>
                            <a:srgbClr val="263238"/>
                          </a:solidFill>
                          <a:effectLst/>
                        </a:rPr>
                        <a:t>2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57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 err="1">
                          <a:solidFill>
                            <a:srgbClr val="263238"/>
                          </a:solidFill>
                          <a:effectLst/>
                        </a:rPr>
                        <a:t>Thám</a:t>
                      </a: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263238"/>
                          </a:solidFill>
                          <a:effectLst/>
                        </a:rPr>
                        <a:t>tử</a:t>
                      </a: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263238"/>
                          </a:solidFill>
                          <a:effectLst/>
                        </a:rPr>
                        <a:t>lừng</a:t>
                      </a: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263238"/>
                          </a:solidFill>
                          <a:effectLst/>
                        </a:rPr>
                        <a:t>danh</a:t>
                      </a: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 Conan </a:t>
                      </a:r>
                      <a:r>
                        <a:rPr lang="en-US" sz="1050" dirty="0" err="1">
                          <a:solidFill>
                            <a:srgbClr val="263238"/>
                          </a:solidFill>
                          <a:effectLst/>
                        </a:rPr>
                        <a:t>tập</a:t>
                      </a: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263238"/>
                          </a:solidFill>
                          <a:effectLst/>
                        </a:rPr>
                        <a:t>1 (4)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5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1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 smtClean="0">
                          <a:solidFill>
                            <a:srgbClr val="263238"/>
                          </a:solidFill>
                          <a:effectLst/>
                        </a:rPr>
                        <a:t>?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263238"/>
                          </a:solidFill>
                          <a:effectLst/>
                        </a:rPr>
                        <a:t>3</a:t>
                      </a:r>
                      <a:endParaRPr lang="en-US" sz="1050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77785"/>
              </p:ext>
            </p:extLst>
          </p:nvPr>
        </p:nvGraphicFramePr>
        <p:xfrm>
          <a:off x="504188" y="2229324"/>
          <a:ext cx="2184567" cy="2360109"/>
        </p:xfrm>
        <a:graphic>
          <a:graphicData uri="http://schemas.openxmlformats.org/drawingml/2006/table">
            <a:tbl>
              <a:tblPr firstRow="1" bandRow="1">
                <a:tableStyleId>{432626B7-9C0A-4C72-982F-DEF0798D0509}</a:tableStyleId>
              </a:tblPr>
              <a:tblGrid>
                <a:gridCol w="836084"/>
                <a:gridCol w="809090"/>
                <a:gridCol w="539393"/>
              </a:tblGrid>
              <a:tr h="302709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050" baseline="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aseline="0" dirty="0" err="1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1354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1354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1354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1354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1354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1354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1354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1354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1354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26323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50" dirty="0">
                        <a:solidFill>
                          <a:srgbClr val="26323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2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Google Shape;2593;p53"/>
          <p:cNvSpPr/>
          <p:nvPr/>
        </p:nvSpPr>
        <p:spPr>
          <a:xfrm>
            <a:off x="4620691" y="974980"/>
            <a:ext cx="1248483" cy="784971"/>
          </a:xfrm>
          <a:custGeom>
            <a:avLst/>
            <a:gdLst/>
            <a:ahLst/>
            <a:cxnLst/>
            <a:rect l="l" t="t" r="r" b="b"/>
            <a:pathLst>
              <a:path w="49492" h="7553" extrusionOk="0">
                <a:moveTo>
                  <a:pt x="1" y="0"/>
                </a:moveTo>
                <a:lnTo>
                  <a:pt x="1" y="7552"/>
                </a:lnTo>
                <a:lnTo>
                  <a:pt x="43861" y="7552"/>
                </a:lnTo>
                <a:cubicBezTo>
                  <a:pt x="46969" y="7552"/>
                  <a:pt x="49492" y="5932"/>
                  <a:pt x="49492" y="3927"/>
                </a:cubicBezTo>
                <a:lnTo>
                  <a:pt x="49492" y="3626"/>
                </a:lnTo>
                <a:cubicBezTo>
                  <a:pt x="49492" y="1621"/>
                  <a:pt x="46969" y="0"/>
                  <a:pt x="4386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Đánh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giá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hình</a:t>
            </a:r>
            <a:endParaRPr sz="135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Google Shape;2594;p53"/>
          <p:cNvSpPr/>
          <p:nvPr/>
        </p:nvSpPr>
        <p:spPr>
          <a:xfrm>
            <a:off x="882447" y="974980"/>
            <a:ext cx="1211424" cy="784971"/>
          </a:xfrm>
          <a:custGeom>
            <a:avLst/>
            <a:gdLst/>
            <a:ahLst/>
            <a:cxnLst/>
            <a:rect l="l" t="t" r="r" b="b"/>
            <a:pathLst>
              <a:path w="49575" h="7553" extrusionOk="0">
                <a:moveTo>
                  <a:pt x="5631" y="0"/>
                </a:moveTo>
                <a:cubicBezTo>
                  <a:pt x="2523" y="0"/>
                  <a:pt x="0" y="1621"/>
                  <a:pt x="0" y="3626"/>
                </a:cubicBezTo>
                <a:lnTo>
                  <a:pt x="0" y="3927"/>
                </a:lnTo>
                <a:cubicBezTo>
                  <a:pt x="0" y="5932"/>
                  <a:pt x="2523" y="7552"/>
                  <a:pt x="5631" y="7552"/>
                </a:cubicBezTo>
                <a:lnTo>
                  <a:pt x="49575" y="7552"/>
                </a:lnTo>
                <a:lnTo>
                  <a:pt x="4957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Thu </a:t>
            </a:r>
            <a:r>
              <a:rPr lang="en-US" sz="135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thập</a:t>
            </a:r>
            <a:r>
              <a:rPr lang="en-US" sz="135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135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endParaRPr sz="135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2595;p53"/>
          <p:cNvSpPr/>
          <p:nvPr/>
        </p:nvSpPr>
        <p:spPr>
          <a:xfrm>
            <a:off x="2181958" y="974980"/>
            <a:ext cx="1125674" cy="784971"/>
          </a:xfrm>
          <a:custGeom>
            <a:avLst/>
            <a:gdLst/>
            <a:ahLst/>
            <a:cxnLst/>
            <a:rect l="l" t="t" r="r" b="b"/>
            <a:pathLst>
              <a:path w="49575" h="7553" extrusionOk="0">
                <a:moveTo>
                  <a:pt x="1" y="0"/>
                </a:moveTo>
                <a:lnTo>
                  <a:pt x="1" y="7552"/>
                </a:lnTo>
                <a:lnTo>
                  <a:pt x="49575" y="7552"/>
                </a:lnTo>
                <a:lnTo>
                  <a:pt x="49575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Xử</a:t>
            </a:r>
            <a:r>
              <a:rPr lang="en-US" sz="135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lý</a:t>
            </a:r>
            <a:r>
              <a:rPr lang="en-US" sz="135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35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liệu</a:t>
            </a:r>
            <a:endParaRPr sz="135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Google Shape;2596;p53"/>
          <p:cNvSpPr/>
          <p:nvPr/>
        </p:nvSpPr>
        <p:spPr>
          <a:xfrm>
            <a:off x="3379133" y="974980"/>
            <a:ext cx="1137844" cy="784971"/>
          </a:xfrm>
          <a:custGeom>
            <a:avLst/>
            <a:gdLst/>
            <a:ahLst/>
            <a:cxnLst/>
            <a:rect l="l" t="t" r="r" b="b"/>
            <a:pathLst>
              <a:path w="49492" h="7553" extrusionOk="0">
                <a:moveTo>
                  <a:pt x="1" y="0"/>
                </a:moveTo>
                <a:lnTo>
                  <a:pt x="1" y="7552"/>
                </a:lnTo>
                <a:lnTo>
                  <a:pt x="49491" y="7552"/>
                </a:lnTo>
                <a:lnTo>
                  <a:pt x="4949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hình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sz="135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endCxn id="2" idx="1"/>
          </p:cNvCxnSpPr>
          <p:nvPr/>
        </p:nvCxnSpPr>
        <p:spPr>
          <a:xfrm>
            <a:off x="2688755" y="3114675"/>
            <a:ext cx="791221" cy="2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9/14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6969" y="1975408"/>
            <a:ext cx="257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Một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số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công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cụ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thư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viện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hỗ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trợ</a:t>
            </a:r>
            <a:r>
              <a:rPr lang="en-US" sz="1200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050" name="Picture 2" descr="Factorization Machines | e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0" y="2788404"/>
            <a:ext cx="1535658" cy="95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- python/cpython: The Python programming langu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84" y="2844910"/>
            <a:ext cx="635896" cy="63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25621" y="3480806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45A68"/>
                </a:solidFill>
                <a:latin typeface="+mj-lt"/>
                <a:cs typeface="Times New Roman" panose="02020603050405020304" pitchFamily="18" charset="0"/>
              </a:rPr>
              <a:t>implicit package</a:t>
            </a:r>
          </a:p>
        </p:txBody>
      </p:sp>
      <p:sp>
        <p:nvSpPr>
          <p:cNvPr id="12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Google Shape;2593;p53"/>
          <p:cNvSpPr/>
          <p:nvPr/>
        </p:nvSpPr>
        <p:spPr>
          <a:xfrm>
            <a:off x="4620691" y="974980"/>
            <a:ext cx="1248483" cy="784971"/>
          </a:xfrm>
          <a:custGeom>
            <a:avLst/>
            <a:gdLst/>
            <a:ahLst/>
            <a:cxnLst/>
            <a:rect l="l" t="t" r="r" b="b"/>
            <a:pathLst>
              <a:path w="49492" h="7553" extrusionOk="0">
                <a:moveTo>
                  <a:pt x="1" y="0"/>
                </a:moveTo>
                <a:lnTo>
                  <a:pt x="1" y="7552"/>
                </a:lnTo>
                <a:lnTo>
                  <a:pt x="43861" y="7552"/>
                </a:lnTo>
                <a:cubicBezTo>
                  <a:pt x="46969" y="7552"/>
                  <a:pt x="49492" y="5932"/>
                  <a:pt x="49492" y="3927"/>
                </a:cubicBezTo>
                <a:lnTo>
                  <a:pt x="49492" y="3626"/>
                </a:lnTo>
                <a:cubicBezTo>
                  <a:pt x="49492" y="1621"/>
                  <a:pt x="46969" y="0"/>
                  <a:pt x="4386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Đánh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giá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hình</a:t>
            </a:r>
            <a:endParaRPr sz="135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Google Shape;2594;p53"/>
          <p:cNvSpPr/>
          <p:nvPr/>
        </p:nvSpPr>
        <p:spPr>
          <a:xfrm>
            <a:off x="882447" y="974980"/>
            <a:ext cx="1211424" cy="784971"/>
          </a:xfrm>
          <a:custGeom>
            <a:avLst/>
            <a:gdLst/>
            <a:ahLst/>
            <a:cxnLst/>
            <a:rect l="l" t="t" r="r" b="b"/>
            <a:pathLst>
              <a:path w="49575" h="7553" extrusionOk="0">
                <a:moveTo>
                  <a:pt x="5631" y="0"/>
                </a:moveTo>
                <a:cubicBezTo>
                  <a:pt x="2523" y="0"/>
                  <a:pt x="0" y="1621"/>
                  <a:pt x="0" y="3626"/>
                </a:cubicBezTo>
                <a:lnTo>
                  <a:pt x="0" y="3927"/>
                </a:lnTo>
                <a:cubicBezTo>
                  <a:pt x="0" y="5932"/>
                  <a:pt x="2523" y="7552"/>
                  <a:pt x="5631" y="7552"/>
                </a:cubicBezTo>
                <a:lnTo>
                  <a:pt x="49575" y="7552"/>
                </a:lnTo>
                <a:lnTo>
                  <a:pt x="4957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Thu </a:t>
            </a:r>
            <a:r>
              <a:rPr lang="en-US" sz="135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thập</a:t>
            </a:r>
            <a:r>
              <a:rPr lang="en-US" sz="135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135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endParaRPr sz="135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2595;p53"/>
          <p:cNvSpPr/>
          <p:nvPr/>
        </p:nvSpPr>
        <p:spPr>
          <a:xfrm>
            <a:off x="2181958" y="974980"/>
            <a:ext cx="1125674" cy="784971"/>
          </a:xfrm>
          <a:custGeom>
            <a:avLst/>
            <a:gdLst/>
            <a:ahLst/>
            <a:cxnLst/>
            <a:rect l="l" t="t" r="r" b="b"/>
            <a:pathLst>
              <a:path w="49575" h="7553" extrusionOk="0">
                <a:moveTo>
                  <a:pt x="1" y="0"/>
                </a:moveTo>
                <a:lnTo>
                  <a:pt x="1" y="7552"/>
                </a:lnTo>
                <a:lnTo>
                  <a:pt x="49575" y="7552"/>
                </a:lnTo>
                <a:lnTo>
                  <a:pt x="4957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Xử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lý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liệu</a:t>
            </a:r>
            <a:endParaRPr sz="135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Google Shape;2596;p53"/>
          <p:cNvSpPr/>
          <p:nvPr/>
        </p:nvSpPr>
        <p:spPr>
          <a:xfrm>
            <a:off x="3379133" y="974980"/>
            <a:ext cx="1137844" cy="784971"/>
          </a:xfrm>
          <a:custGeom>
            <a:avLst/>
            <a:gdLst/>
            <a:ahLst/>
            <a:cxnLst/>
            <a:rect l="l" t="t" r="r" b="b"/>
            <a:pathLst>
              <a:path w="49492" h="7553" extrusionOk="0">
                <a:moveTo>
                  <a:pt x="1" y="0"/>
                </a:moveTo>
                <a:lnTo>
                  <a:pt x="1" y="7552"/>
                </a:lnTo>
                <a:lnTo>
                  <a:pt x="49491" y="7552"/>
                </a:lnTo>
                <a:lnTo>
                  <a:pt x="49491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135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hình</a:t>
            </a:r>
            <a:r>
              <a:rPr lang="en-US" sz="135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35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sz="135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scikit-learn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06" y="2788404"/>
            <a:ext cx="1517697" cy="8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10/14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43663"/>
              </p:ext>
            </p:extLst>
          </p:nvPr>
        </p:nvGraphicFramePr>
        <p:xfrm>
          <a:off x="256437" y="1919507"/>
          <a:ext cx="3702377" cy="1173480"/>
        </p:xfrm>
        <a:graphic>
          <a:graphicData uri="http://schemas.openxmlformats.org/drawingml/2006/table">
            <a:tbl>
              <a:tblPr firstRow="1" bandRow="1">
                <a:tableStyleId>{432626B7-9C0A-4C72-982F-DEF0798D0509}</a:tableStyleId>
              </a:tblPr>
              <a:tblGrid>
                <a:gridCol w="604175"/>
                <a:gridCol w="1129553"/>
                <a:gridCol w="1032734"/>
                <a:gridCol w="935915"/>
              </a:tblGrid>
              <a:tr h="4343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63238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Lọc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dựa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200" dirty="0">
                        <a:solidFill>
                          <a:srgbClr val="263238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Lọc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nhớ</a:t>
                      </a:r>
                      <a:endParaRPr lang="en-US" sz="1200" dirty="0">
                        <a:solidFill>
                          <a:srgbClr val="263238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Lọc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baseline="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SVD</a:t>
                      </a:r>
                      <a:endParaRPr lang="en-US" sz="1200" dirty="0">
                        <a:solidFill>
                          <a:srgbClr val="263238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RMSE</a:t>
                      </a:r>
                      <a:endParaRPr lang="en-US" sz="1200" dirty="0">
                        <a:solidFill>
                          <a:srgbClr val="263238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0.53477</a:t>
                      </a:r>
                      <a:endParaRPr lang="en-US" sz="1200" dirty="0">
                        <a:solidFill>
                          <a:srgbClr val="263238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0.6274</a:t>
                      </a:r>
                      <a:endParaRPr lang="en-US" sz="1200" dirty="0">
                        <a:solidFill>
                          <a:srgbClr val="263238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0.579</a:t>
                      </a:r>
                      <a:endParaRPr lang="en-US" sz="1200" dirty="0">
                        <a:solidFill>
                          <a:srgbClr val="263238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F1</a:t>
                      </a:r>
                      <a:endParaRPr lang="en-US" sz="1200" dirty="0">
                        <a:solidFill>
                          <a:srgbClr val="263238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solidFill>
                          <a:srgbClr val="263238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~0.95</a:t>
                      </a:r>
                      <a:endParaRPr lang="en-US" sz="1200" dirty="0">
                        <a:solidFill>
                          <a:srgbClr val="263238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63238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~0.96</a:t>
                      </a:r>
                      <a:endParaRPr lang="en-US" sz="1200" dirty="0">
                        <a:solidFill>
                          <a:srgbClr val="263238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Google Shape;2593;p53"/>
          <p:cNvSpPr/>
          <p:nvPr/>
        </p:nvSpPr>
        <p:spPr>
          <a:xfrm>
            <a:off x="4620691" y="974980"/>
            <a:ext cx="1248483" cy="784971"/>
          </a:xfrm>
          <a:custGeom>
            <a:avLst/>
            <a:gdLst/>
            <a:ahLst/>
            <a:cxnLst/>
            <a:rect l="l" t="t" r="r" b="b"/>
            <a:pathLst>
              <a:path w="49492" h="7553" extrusionOk="0">
                <a:moveTo>
                  <a:pt x="1" y="0"/>
                </a:moveTo>
                <a:lnTo>
                  <a:pt x="1" y="7552"/>
                </a:lnTo>
                <a:lnTo>
                  <a:pt x="43861" y="7552"/>
                </a:lnTo>
                <a:cubicBezTo>
                  <a:pt x="46969" y="7552"/>
                  <a:pt x="49492" y="5932"/>
                  <a:pt x="49492" y="3927"/>
                </a:cubicBezTo>
                <a:lnTo>
                  <a:pt x="49492" y="3626"/>
                </a:lnTo>
                <a:cubicBezTo>
                  <a:pt x="49492" y="1621"/>
                  <a:pt x="46969" y="0"/>
                  <a:pt x="4386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Đánh</a:t>
            </a:r>
            <a:r>
              <a:rPr lang="en-US" sz="135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giá</a:t>
            </a:r>
            <a:r>
              <a:rPr lang="en-US" sz="135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135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hình</a:t>
            </a:r>
            <a:endParaRPr sz="135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Google Shape;2594;p53"/>
          <p:cNvSpPr/>
          <p:nvPr/>
        </p:nvSpPr>
        <p:spPr>
          <a:xfrm>
            <a:off x="882447" y="974980"/>
            <a:ext cx="1211424" cy="784971"/>
          </a:xfrm>
          <a:custGeom>
            <a:avLst/>
            <a:gdLst/>
            <a:ahLst/>
            <a:cxnLst/>
            <a:rect l="l" t="t" r="r" b="b"/>
            <a:pathLst>
              <a:path w="49575" h="7553" extrusionOk="0">
                <a:moveTo>
                  <a:pt x="5631" y="0"/>
                </a:moveTo>
                <a:cubicBezTo>
                  <a:pt x="2523" y="0"/>
                  <a:pt x="0" y="1621"/>
                  <a:pt x="0" y="3626"/>
                </a:cubicBezTo>
                <a:lnTo>
                  <a:pt x="0" y="3927"/>
                </a:lnTo>
                <a:cubicBezTo>
                  <a:pt x="0" y="5932"/>
                  <a:pt x="2523" y="7552"/>
                  <a:pt x="5631" y="7552"/>
                </a:cubicBezTo>
                <a:lnTo>
                  <a:pt x="49575" y="7552"/>
                </a:lnTo>
                <a:lnTo>
                  <a:pt x="4957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Thu </a:t>
            </a:r>
            <a:r>
              <a:rPr lang="en-US" sz="135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thập</a:t>
            </a:r>
            <a:r>
              <a:rPr lang="en-US" sz="135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135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endParaRPr sz="135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595;p53"/>
          <p:cNvSpPr/>
          <p:nvPr/>
        </p:nvSpPr>
        <p:spPr>
          <a:xfrm>
            <a:off x="2181958" y="974980"/>
            <a:ext cx="1125674" cy="784971"/>
          </a:xfrm>
          <a:custGeom>
            <a:avLst/>
            <a:gdLst/>
            <a:ahLst/>
            <a:cxnLst/>
            <a:rect l="l" t="t" r="r" b="b"/>
            <a:pathLst>
              <a:path w="49575" h="7553" extrusionOk="0">
                <a:moveTo>
                  <a:pt x="1" y="0"/>
                </a:moveTo>
                <a:lnTo>
                  <a:pt x="1" y="7552"/>
                </a:lnTo>
                <a:lnTo>
                  <a:pt x="49575" y="7552"/>
                </a:lnTo>
                <a:lnTo>
                  <a:pt x="4957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Xử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lý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liệu</a:t>
            </a:r>
            <a:endParaRPr sz="135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Google Shape;2596;p53"/>
          <p:cNvSpPr/>
          <p:nvPr/>
        </p:nvSpPr>
        <p:spPr>
          <a:xfrm>
            <a:off x="3379133" y="974980"/>
            <a:ext cx="1137844" cy="784971"/>
          </a:xfrm>
          <a:custGeom>
            <a:avLst/>
            <a:gdLst/>
            <a:ahLst/>
            <a:cxnLst/>
            <a:rect l="l" t="t" r="r" b="b"/>
            <a:pathLst>
              <a:path w="49492" h="7553" extrusionOk="0">
                <a:moveTo>
                  <a:pt x="1" y="0"/>
                </a:moveTo>
                <a:lnTo>
                  <a:pt x="1" y="7552"/>
                </a:lnTo>
                <a:lnTo>
                  <a:pt x="49491" y="7552"/>
                </a:lnTo>
                <a:lnTo>
                  <a:pt x="4949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hình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35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35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sz="135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606"/>
          <a:stretch/>
        </p:blipFill>
        <p:spPr>
          <a:xfrm>
            <a:off x="3981049" y="1860737"/>
            <a:ext cx="2876951" cy="946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7390" y="2612257"/>
            <a:ext cx="293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263238"/>
                </a:solidFill>
              </a:rPr>
              <a:t>(</a:t>
            </a:r>
            <a:r>
              <a:rPr lang="en-US" sz="1200" dirty="0" err="1" smtClean="0">
                <a:solidFill>
                  <a:srgbClr val="263238"/>
                </a:solidFill>
              </a:rPr>
              <a:t>căn</a:t>
            </a:r>
            <a:r>
              <a:rPr lang="en-US" sz="1200" dirty="0" smtClean="0">
                <a:solidFill>
                  <a:srgbClr val="263238"/>
                </a:solidFill>
              </a:rPr>
              <a:t> </a:t>
            </a:r>
            <a:r>
              <a:rPr lang="en-US" sz="1200" dirty="0" err="1" smtClean="0">
                <a:solidFill>
                  <a:srgbClr val="263238"/>
                </a:solidFill>
              </a:rPr>
              <a:t>của</a:t>
            </a:r>
            <a:r>
              <a:rPr lang="en-US" sz="1200" dirty="0" smtClean="0">
                <a:solidFill>
                  <a:srgbClr val="263238"/>
                </a:solidFill>
              </a:rPr>
              <a:t> </a:t>
            </a:r>
            <a:r>
              <a:rPr lang="en-US" sz="1200" dirty="0" err="1" smtClean="0">
                <a:solidFill>
                  <a:srgbClr val="263238"/>
                </a:solidFill>
              </a:rPr>
              <a:t>sai</a:t>
            </a:r>
            <a:r>
              <a:rPr lang="en-US" sz="1200" dirty="0" smtClean="0">
                <a:solidFill>
                  <a:srgbClr val="263238"/>
                </a:solidFill>
              </a:rPr>
              <a:t> </a:t>
            </a:r>
            <a:r>
              <a:rPr lang="en-US" sz="1200" dirty="0" err="1" smtClean="0">
                <a:solidFill>
                  <a:srgbClr val="263238"/>
                </a:solidFill>
              </a:rPr>
              <a:t>số</a:t>
            </a:r>
            <a:r>
              <a:rPr lang="en-US" sz="1200" dirty="0" smtClean="0">
                <a:solidFill>
                  <a:srgbClr val="263238"/>
                </a:solidFill>
              </a:rPr>
              <a:t> </a:t>
            </a:r>
            <a:r>
              <a:rPr lang="en-US" sz="1200" dirty="0" err="1" smtClean="0">
                <a:solidFill>
                  <a:srgbClr val="263238"/>
                </a:solidFill>
              </a:rPr>
              <a:t>bình</a:t>
            </a:r>
            <a:r>
              <a:rPr lang="en-US" sz="1200" dirty="0" smtClean="0">
                <a:solidFill>
                  <a:srgbClr val="263238"/>
                </a:solidFill>
              </a:rPr>
              <a:t> </a:t>
            </a:r>
            <a:r>
              <a:rPr lang="en-US" sz="1200" dirty="0" err="1" smtClean="0">
                <a:solidFill>
                  <a:srgbClr val="263238"/>
                </a:solidFill>
              </a:rPr>
              <a:t>phương</a:t>
            </a:r>
            <a:r>
              <a:rPr lang="en-US" sz="1200" dirty="0" smtClean="0">
                <a:solidFill>
                  <a:srgbClr val="263238"/>
                </a:solidFill>
              </a:rPr>
              <a:t> </a:t>
            </a:r>
            <a:r>
              <a:rPr lang="en-US" sz="1200" dirty="0" err="1" smtClean="0">
                <a:solidFill>
                  <a:srgbClr val="263238"/>
                </a:solidFill>
              </a:rPr>
              <a:t>trung</a:t>
            </a:r>
            <a:r>
              <a:rPr lang="en-US" sz="1200" dirty="0" smtClean="0">
                <a:solidFill>
                  <a:srgbClr val="263238"/>
                </a:solidFill>
              </a:rPr>
              <a:t> </a:t>
            </a:r>
            <a:r>
              <a:rPr lang="en-US" sz="1200" dirty="0" err="1" smtClean="0">
                <a:solidFill>
                  <a:srgbClr val="263238"/>
                </a:solidFill>
              </a:rPr>
              <a:t>bình</a:t>
            </a:r>
            <a:r>
              <a:rPr lang="en-US" sz="1200" dirty="0" smtClean="0">
                <a:solidFill>
                  <a:srgbClr val="263238"/>
                </a:solidFill>
              </a:rPr>
              <a:t>)</a:t>
            </a:r>
            <a:endParaRPr lang="en-US" sz="1200" dirty="0">
              <a:solidFill>
                <a:srgbClr val="26323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11/14</a:t>
            </a:r>
            <a:endParaRPr lang="en-US" dirty="0">
              <a:solidFill>
                <a:srgbClr val="26323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390" y="3137565"/>
            <a:ext cx="2896004" cy="609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3" y="3176280"/>
            <a:ext cx="3915321" cy="590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1153" y="3878409"/>
            <a:ext cx="254353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7" y="2169043"/>
            <a:ext cx="5924214" cy="23069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647" y="996925"/>
            <a:ext cx="6053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Sau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nghị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từng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dùng</a:t>
            </a:r>
            <a:endParaRPr lang="en-US" dirty="0">
              <a:solidFill>
                <a:srgbClr val="263238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sở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liệu</a:t>
            </a:r>
            <a:endParaRPr lang="en-US" dirty="0">
              <a:solidFill>
                <a:srgbClr val="263238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nghị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tuyến</a:t>
            </a:r>
            <a:endParaRPr lang="en-US" dirty="0">
              <a:solidFill>
                <a:srgbClr val="263238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12/14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100" name="Picture 4" descr="File:User font awesome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9" y="1059716"/>
            <a:ext cx="875192" cy="87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24909" y="966099"/>
            <a:ext cx="3702205" cy="1062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0490" y="110926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91794" y="1300652"/>
            <a:ext cx="1338146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295502" y="1187324"/>
            <a:ext cx="657922" cy="791737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4529940" y="1583192"/>
            <a:ext cx="765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65368" y="1945717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100" idx="3"/>
            <a:endCxn id="2" idx="1"/>
          </p:cNvCxnSpPr>
          <p:nvPr/>
        </p:nvCxnSpPr>
        <p:spPr>
          <a:xfrm>
            <a:off x="1117811" y="1497312"/>
            <a:ext cx="1707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09744" y="2598241"/>
            <a:ext cx="3940031" cy="1851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96615" y="2645618"/>
            <a:ext cx="1833684" cy="8224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 </a:t>
            </a:r>
            <a:r>
              <a:rPr lang="en-US" sz="1200" dirty="0" err="1" smtClean="0"/>
              <a:t>ngẫu</a:t>
            </a:r>
            <a:r>
              <a:rPr lang="en-US" sz="1200" dirty="0" smtClean="0"/>
              <a:t> </a:t>
            </a:r>
            <a:r>
              <a:rPr lang="en-US" sz="1200" dirty="0" err="1" smtClean="0"/>
              <a:t>nhiên</a:t>
            </a:r>
            <a:r>
              <a:rPr lang="en-US" sz="1200" dirty="0" smtClean="0"/>
              <a:t>/ </a:t>
            </a:r>
            <a:r>
              <a:rPr lang="en-US" sz="1200" dirty="0" err="1" smtClean="0"/>
              <a:t>bán</a:t>
            </a:r>
            <a:r>
              <a:rPr lang="en-US" sz="1200" dirty="0" smtClean="0"/>
              <a:t> </a:t>
            </a:r>
            <a:r>
              <a:rPr lang="en-US" sz="1200" dirty="0" err="1" smtClean="0"/>
              <a:t>chạy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4697205" y="2656769"/>
            <a:ext cx="1893162" cy="8224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 </a:t>
            </a:r>
            <a:r>
              <a:rPr lang="en-US" sz="1200" dirty="0" err="1" smtClean="0"/>
              <a:t>tương</a:t>
            </a:r>
            <a:r>
              <a:rPr lang="en-US" sz="1200" dirty="0" smtClean="0"/>
              <a:t> </a:t>
            </a:r>
            <a:r>
              <a:rPr lang="en-US" sz="1200" dirty="0" err="1" smtClean="0"/>
              <a:t>tự</a:t>
            </a:r>
            <a:r>
              <a:rPr lang="en-US" sz="1200" dirty="0" smtClean="0"/>
              <a:t> </a:t>
            </a:r>
            <a:r>
              <a:rPr lang="en-US" sz="1200" dirty="0" err="1" smtClean="0"/>
              <a:t>tên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 </a:t>
            </a:r>
            <a:r>
              <a:rPr lang="en-US" sz="1200" dirty="0" err="1" smtClean="0"/>
              <a:t>đang</a:t>
            </a:r>
            <a:r>
              <a:rPr lang="en-US" sz="1200" dirty="0" smtClean="0"/>
              <a:t> </a:t>
            </a:r>
            <a:r>
              <a:rPr lang="en-US" sz="1200" dirty="0" err="1" smtClean="0"/>
              <a:t>xem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4693491" y="3556297"/>
            <a:ext cx="1893162" cy="8224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 </a:t>
            </a:r>
            <a:r>
              <a:rPr lang="en-US" sz="1200" dirty="0" err="1" smtClean="0"/>
              <a:t>tương</a:t>
            </a:r>
            <a:r>
              <a:rPr lang="en-US" sz="1200" dirty="0" smtClean="0"/>
              <a:t> </a:t>
            </a:r>
            <a:r>
              <a:rPr lang="en-US" sz="1200" dirty="0" err="1" smtClean="0"/>
              <a:t>tự</a:t>
            </a:r>
            <a:r>
              <a:rPr lang="en-US" sz="1200" dirty="0" smtClean="0"/>
              <a:t> </a:t>
            </a:r>
            <a:r>
              <a:rPr lang="en-US" sz="1200" dirty="0" err="1" smtClean="0"/>
              <a:t>nội</a:t>
            </a:r>
            <a:r>
              <a:rPr lang="en-US" sz="1200" dirty="0" smtClean="0"/>
              <a:t> dung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 </a:t>
            </a:r>
            <a:r>
              <a:rPr lang="en-US" sz="1200" dirty="0" err="1" smtClean="0"/>
              <a:t>đang</a:t>
            </a:r>
            <a:r>
              <a:rPr lang="en-US" sz="1200" dirty="0" smtClean="0"/>
              <a:t> </a:t>
            </a:r>
            <a:r>
              <a:rPr lang="en-US" sz="1200" dirty="0" err="1" smtClean="0"/>
              <a:t>xem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2805229" y="3541432"/>
            <a:ext cx="1825070" cy="8224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 </a:t>
            </a:r>
            <a:r>
              <a:rPr lang="en-US" sz="1200" dirty="0" err="1" smtClean="0"/>
              <a:t>thường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mua</a:t>
            </a:r>
            <a:r>
              <a:rPr lang="en-US" sz="1200" dirty="0" smtClean="0"/>
              <a:t> </a:t>
            </a:r>
            <a:r>
              <a:rPr lang="en-US" sz="1200" dirty="0" err="1" smtClean="0"/>
              <a:t>cùng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 </a:t>
            </a:r>
            <a:r>
              <a:rPr lang="en-US" sz="1200" dirty="0" err="1" smtClean="0"/>
              <a:t>đang</a:t>
            </a:r>
            <a:r>
              <a:rPr lang="en-US" sz="1200" dirty="0" smtClean="0"/>
              <a:t> </a:t>
            </a:r>
            <a:r>
              <a:rPr lang="en-US" sz="1200" dirty="0" err="1" smtClean="0"/>
              <a:t>xem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" idx="2"/>
            <a:endCxn id="25" idx="0"/>
          </p:cNvCxnSpPr>
          <p:nvPr/>
        </p:nvCxnSpPr>
        <p:spPr>
          <a:xfrm>
            <a:off x="4676012" y="2028525"/>
            <a:ext cx="3748" cy="56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1"/>
            <a:endCxn id="16" idx="2"/>
          </p:cNvCxnSpPr>
          <p:nvPr/>
        </p:nvCxnSpPr>
        <p:spPr>
          <a:xfrm rot="10800000">
            <a:off x="681792" y="2253495"/>
            <a:ext cx="2027952" cy="1270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13/14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6" name="Picture 4" descr="File:User font awesome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9" y="1059716"/>
            <a:ext cx="875192" cy="87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824909" y="966099"/>
            <a:ext cx="3702205" cy="1062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70490" y="110926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191794" y="1300652"/>
            <a:ext cx="1338146" cy="5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endParaRPr lang="en-US" dirty="0"/>
          </a:p>
        </p:txBody>
      </p:sp>
      <p:sp>
        <p:nvSpPr>
          <p:cNvPr id="50" name="Can 49"/>
          <p:cNvSpPr/>
          <p:nvPr/>
        </p:nvSpPr>
        <p:spPr>
          <a:xfrm>
            <a:off x="5295502" y="1187324"/>
            <a:ext cx="657922" cy="791737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9" idx="3"/>
            <a:endCxn id="50" idx="2"/>
          </p:cNvCxnSpPr>
          <p:nvPr/>
        </p:nvCxnSpPr>
        <p:spPr>
          <a:xfrm>
            <a:off x="4529940" y="1583192"/>
            <a:ext cx="765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65368" y="1945717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6" idx="3"/>
            <a:endCxn id="47" idx="1"/>
          </p:cNvCxnSpPr>
          <p:nvPr/>
        </p:nvCxnSpPr>
        <p:spPr>
          <a:xfrm>
            <a:off x="1117811" y="1497312"/>
            <a:ext cx="1707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09744" y="2598241"/>
            <a:ext cx="3940031" cy="1851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796615" y="2645618"/>
            <a:ext cx="1833684" cy="8224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Gợi</a:t>
            </a:r>
            <a:r>
              <a:rPr lang="en-US" sz="1200" dirty="0" smtClean="0"/>
              <a:t> ý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 (</a:t>
            </a:r>
            <a:r>
              <a:rPr lang="en-US" sz="1200" dirty="0" err="1" smtClean="0"/>
              <a:t>như</a:t>
            </a:r>
            <a:r>
              <a:rPr lang="en-US" sz="1200" dirty="0" smtClean="0"/>
              <a:t>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r>
              <a:rPr lang="en-US" sz="1200" dirty="0" err="1" smtClean="0"/>
              <a:t>mới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697205" y="2656769"/>
            <a:ext cx="1893162" cy="8224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 </a:t>
            </a:r>
            <a:r>
              <a:rPr lang="en-US" sz="1200" dirty="0" err="1" smtClean="0"/>
              <a:t>tương</a:t>
            </a:r>
            <a:r>
              <a:rPr lang="en-US" sz="1200" dirty="0" smtClean="0"/>
              <a:t> </a:t>
            </a:r>
            <a:r>
              <a:rPr lang="en-US" sz="1200" dirty="0" err="1" smtClean="0"/>
              <a:t>tự</a:t>
            </a:r>
            <a:r>
              <a:rPr lang="en-US" sz="1200" dirty="0" smtClean="0"/>
              <a:t> </a:t>
            </a:r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r>
              <a:rPr lang="en-US" sz="1200" dirty="0" err="1" smtClean="0"/>
              <a:t>đã</a:t>
            </a:r>
            <a:r>
              <a:rPr lang="en-US" sz="1200" dirty="0" smtClean="0"/>
              <a:t> </a:t>
            </a:r>
            <a:r>
              <a:rPr lang="en-US" sz="1200" dirty="0" err="1" smtClean="0"/>
              <a:t>đánh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805229" y="3541432"/>
            <a:ext cx="1825070" cy="8224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Sản</a:t>
            </a:r>
            <a:r>
              <a:rPr lang="en-US" sz="1200" dirty="0" smtClean="0"/>
              <a:t> </a:t>
            </a:r>
            <a:r>
              <a:rPr lang="en-US" sz="1200" dirty="0" err="1" smtClean="0"/>
              <a:t>phẩm</a:t>
            </a:r>
            <a:r>
              <a:rPr lang="en-US" sz="1200" dirty="0" smtClean="0"/>
              <a:t> </a:t>
            </a:r>
            <a:r>
              <a:rPr lang="en-US" sz="1200" dirty="0" err="1" smtClean="0"/>
              <a:t>dựa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</a:t>
            </a:r>
            <a:r>
              <a:rPr lang="en-US" sz="1200" dirty="0" err="1" smtClean="0"/>
              <a:t>phương</a:t>
            </a:r>
            <a:r>
              <a:rPr lang="en-US" sz="1200" dirty="0" smtClean="0"/>
              <a:t> </a:t>
            </a:r>
            <a:r>
              <a:rPr lang="en-US" sz="1200" dirty="0" err="1" smtClean="0"/>
              <a:t>pháp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</a:t>
            </a:r>
            <a:r>
              <a:rPr lang="en-US" sz="1200" dirty="0" err="1" smtClean="0"/>
              <a:t>rã</a:t>
            </a:r>
            <a:r>
              <a:rPr lang="en-US" sz="1200" dirty="0" smtClean="0"/>
              <a:t> ma </a:t>
            </a:r>
            <a:r>
              <a:rPr lang="en-US" sz="1200" dirty="0" err="1" smtClean="0"/>
              <a:t>trận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54" idx="1"/>
            <a:endCxn id="52" idx="2"/>
          </p:cNvCxnSpPr>
          <p:nvPr/>
        </p:nvCxnSpPr>
        <p:spPr>
          <a:xfrm rot="10800000">
            <a:off x="991172" y="2253495"/>
            <a:ext cx="1718572" cy="1270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7" idx="2"/>
            <a:endCxn id="54" idx="0"/>
          </p:cNvCxnSpPr>
          <p:nvPr/>
        </p:nvCxnSpPr>
        <p:spPr>
          <a:xfrm>
            <a:off x="4676012" y="2028525"/>
            <a:ext cx="3748" cy="56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14/14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44"/>
          <p:cNvGrpSpPr/>
          <p:nvPr/>
        </p:nvGrpSpPr>
        <p:grpSpPr>
          <a:xfrm>
            <a:off x="4557713" y="2676349"/>
            <a:ext cx="1507331" cy="1458113"/>
            <a:chOff x="5032915" y="1966233"/>
            <a:chExt cx="2992444" cy="2707392"/>
          </a:xfrm>
        </p:grpSpPr>
        <p:sp>
          <p:nvSpPr>
            <p:cNvPr id="2158" name="Google Shape;2158;p44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grpSp>
          <p:nvGrpSpPr>
            <p:cNvPr id="2159" name="Google Shape;2159;p44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160" name="Google Shape;2160;p44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rgbClr val="263238">
                  <a:alpha val="32020"/>
                </a:srgb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263238">
                  <a:alpha val="32020"/>
                </a:srgb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</p:grpSp>
      </p:grpSp>
      <p:sp>
        <p:nvSpPr>
          <p:cNvPr id="150" name="TextBox 149"/>
          <p:cNvSpPr txBox="1"/>
          <p:nvPr/>
        </p:nvSpPr>
        <p:spPr>
          <a:xfrm>
            <a:off x="727773" y="1000522"/>
            <a:ext cx="5534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Nội</a:t>
            </a:r>
            <a:r>
              <a:rPr lang="en-US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dung </a:t>
            </a:r>
            <a:r>
              <a:rPr lang="en-US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đạt</a:t>
            </a:r>
            <a:r>
              <a:rPr lang="en-US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214313" indent="-214313">
              <a:buFontTx/>
              <a:buChar char="-"/>
            </a:pP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nghị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nghị</a:t>
            </a:r>
            <a:r>
              <a:rPr lang="en-US" dirty="0" smtClean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sách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nghị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sách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27772" y="2016403"/>
            <a:ext cx="45595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Hạn</a:t>
            </a:r>
            <a:r>
              <a:rPr lang="en-US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chế</a:t>
            </a:r>
            <a:r>
              <a:rPr lang="en-US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214313" indent="-214313">
              <a:buFontTx/>
              <a:buChar char="-"/>
            </a:pP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thưa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mất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cân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bằng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nghiệm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mới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khai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ở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mức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nghiệm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25803" y="3147336"/>
            <a:ext cx="385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Hướng</a:t>
            </a:r>
            <a:r>
              <a:rPr lang="en-US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214313" indent="-214313">
              <a:buFontTx/>
              <a:buChar char="-"/>
            </a:pP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khai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dùng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Thu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thập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liệu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thị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mạng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nơron</a:t>
            </a:r>
            <a:endParaRPr lang="en-US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rgbClr val="333E44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4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4.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Kết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luận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311;p59"/>
          <p:cNvSpPr txBox="1">
            <a:spLocks noGrp="1"/>
          </p:cNvSpPr>
          <p:nvPr>
            <p:ph type="title"/>
          </p:nvPr>
        </p:nvSpPr>
        <p:spPr>
          <a:xfrm>
            <a:off x="675043" y="560228"/>
            <a:ext cx="6067373" cy="1230847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l"/>
            <a:r>
              <a:rPr lang="en-US" sz="2100" dirty="0">
                <a:latin typeface="+mj-lt"/>
              </a:rPr>
              <a:t>C</a:t>
            </a:r>
            <a:r>
              <a:rPr lang="en" sz="2100" dirty="0">
                <a:latin typeface="+mj-lt"/>
              </a:rPr>
              <a:t>ảm ơn thầy cô và các bạn đã quan tâm theo dõi</a:t>
            </a:r>
            <a:endParaRPr sz="2100" dirty="0">
              <a:latin typeface="+mj-lt"/>
            </a:endParaRPr>
          </a:p>
        </p:txBody>
      </p:sp>
      <p:grpSp>
        <p:nvGrpSpPr>
          <p:cNvPr id="10" name="Google Shape;4107;p60"/>
          <p:cNvGrpSpPr/>
          <p:nvPr/>
        </p:nvGrpSpPr>
        <p:grpSpPr>
          <a:xfrm>
            <a:off x="1936081" y="1737135"/>
            <a:ext cx="3334562" cy="2110754"/>
            <a:chOff x="762915" y="2810815"/>
            <a:chExt cx="2485862" cy="1637114"/>
          </a:xfrm>
        </p:grpSpPr>
        <p:sp>
          <p:nvSpPr>
            <p:cNvPr id="11" name="Google Shape;4108;p60"/>
            <p:cNvSpPr/>
            <p:nvPr/>
          </p:nvSpPr>
          <p:spPr>
            <a:xfrm>
              <a:off x="2894240" y="3328647"/>
              <a:ext cx="200857" cy="132302"/>
            </a:xfrm>
            <a:custGeom>
              <a:avLst/>
              <a:gdLst/>
              <a:ahLst/>
              <a:cxnLst/>
              <a:rect l="l" t="t" r="r" b="b"/>
              <a:pathLst>
                <a:path w="6267" h="4128" extrusionOk="0">
                  <a:moveTo>
                    <a:pt x="1" y="1"/>
                  </a:moveTo>
                  <a:lnTo>
                    <a:pt x="1" y="4128"/>
                  </a:lnTo>
                  <a:lnTo>
                    <a:pt x="6267" y="4128"/>
                  </a:lnTo>
                  <a:lnTo>
                    <a:pt x="62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" name="Google Shape;4109;p60"/>
            <p:cNvSpPr/>
            <p:nvPr/>
          </p:nvSpPr>
          <p:spPr>
            <a:xfrm>
              <a:off x="2901227" y="3334544"/>
              <a:ext cx="186916" cy="120540"/>
            </a:xfrm>
            <a:custGeom>
              <a:avLst/>
              <a:gdLst/>
              <a:ahLst/>
              <a:cxnLst/>
              <a:rect l="l" t="t" r="r" b="b"/>
              <a:pathLst>
                <a:path w="5832" h="3761" extrusionOk="0">
                  <a:moveTo>
                    <a:pt x="0" y="1"/>
                  </a:moveTo>
                  <a:lnTo>
                    <a:pt x="0" y="3760"/>
                  </a:lnTo>
                  <a:lnTo>
                    <a:pt x="5831" y="3760"/>
                  </a:lnTo>
                  <a:lnTo>
                    <a:pt x="5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" name="Google Shape;4110;p60"/>
            <p:cNvSpPr/>
            <p:nvPr/>
          </p:nvSpPr>
          <p:spPr>
            <a:xfrm>
              <a:off x="2964398" y="3377940"/>
              <a:ext cx="61087" cy="33204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" y="0"/>
                  </a:moveTo>
                  <a:lnTo>
                    <a:pt x="1" y="1036"/>
                  </a:lnTo>
                  <a:lnTo>
                    <a:pt x="1905" y="103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" name="Google Shape;4111;p60"/>
            <p:cNvSpPr/>
            <p:nvPr/>
          </p:nvSpPr>
          <p:spPr>
            <a:xfrm>
              <a:off x="2562234" y="3866831"/>
              <a:ext cx="222812" cy="10769"/>
            </a:xfrm>
            <a:custGeom>
              <a:avLst/>
              <a:gdLst/>
              <a:ahLst/>
              <a:cxnLst/>
              <a:rect l="l" t="t" r="r" b="b"/>
              <a:pathLst>
                <a:path w="6952" h="336" extrusionOk="0">
                  <a:moveTo>
                    <a:pt x="1" y="1"/>
                  </a:moveTo>
                  <a:lnTo>
                    <a:pt x="1" y="335"/>
                  </a:lnTo>
                  <a:lnTo>
                    <a:pt x="6951" y="335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" name="Google Shape;4112;p60"/>
            <p:cNvSpPr/>
            <p:nvPr/>
          </p:nvSpPr>
          <p:spPr>
            <a:xfrm>
              <a:off x="2485667" y="3720651"/>
              <a:ext cx="212075" cy="156949"/>
            </a:xfrm>
            <a:custGeom>
              <a:avLst/>
              <a:gdLst/>
              <a:ahLst/>
              <a:cxnLst/>
              <a:rect l="l" t="t" r="r" b="b"/>
              <a:pathLst>
                <a:path w="6617" h="4897" extrusionOk="0">
                  <a:moveTo>
                    <a:pt x="0" y="1"/>
                  </a:moveTo>
                  <a:lnTo>
                    <a:pt x="1303" y="4896"/>
                  </a:lnTo>
                  <a:lnTo>
                    <a:pt x="6617" y="4896"/>
                  </a:lnTo>
                  <a:lnTo>
                    <a:pt x="543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" name="Google Shape;4113;p60"/>
            <p:cNvSpPr/>
            <p:nvPr/>
          </p:nvSpPr>
          <p:spPr>
            <a:xfrm>
              <a:off x="2495282" y="3728150"/>
              <a:ext cx="192300" cy="137655"/>
            </a:xfrm>
            <a:custGeom>
              <a:avLst/>
              <a:gdLst/>
              <a:ahLst/>
              <a:cxnLst/>
              <a:rect l="l" t="t" r="r" b="b"/>
              <a:pathLst>
                <a:path w="6000" h="4295" extrusionOk="0">
                  <a:moveTo>
                    <a:pt x="1" y="0"/>
                  </a:moveTo>
                  <a:lnTo>
                    <a:pt x="1137" y="4295"/>
                  </a:lnTo>
                  <a:lnTo>
                    <a:pt x="5999" y="429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" name="Google Shape;4114;p60"/>
            <p:cNvSpPr/>
            <p:nvPr/>
          </p:nvSpPr>
          <p:spPr>
            <a:xfrm>
              <a:off x="2441214" y="3909682"/>
              <a:ext cx="11282" cy="538216"/>
            </a:xfrm>
            <a:custGeom>
              <a:avLst/>
              <a:gdLst/>
              <a:ahLst/>
              <a:cxnLst/>
              <a:rect l="l" t="t" r="r" b="b"/>
              <a:pathLst>
                <a:path w="352" h="16793" extrusionOk="0">
                  <a:moveTo>
                    <a:pt x="0" y="1"/>
                  </a:moveTo>
                  <a:lnTo>
                    <a:pt x="0" y="16793"/>
                  </a:lnTo>
                  <a:lnTo>
                    <a:pt x="351" y="1679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" name="Google Shape;4115;p60"/>
            <p:cNvSpPr/>
            <p:nvPr/>
          </p:nvSpPr>
          <p:spPr>
            <a:xfrm>
              <a:off x="2452463" y="3911284"/>
              <a:ext cx="11282" cy="536613"/>
            </a:xfrm>
            <a:custGeom>
              <a:avLst/>
              <a:gdLst/>
              <a:ahLst/>
              <a:cxnLst/>
              <a:rect l="l" t="t" r="r" b="b"/>
              <a:pathLst>
                <a:path w="352" h="16743" extrusionOk="0">
                  <a:moveTo>
                    <a:pt x="0" y="1"/>
                  </a:moveTo>
                  <a:lnTo>
                    <a:pt x="0" y="16743"/>
                  </a:lnTo>
                  <a:lnTo>
                    <a:pt x="351" y="1674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" name="Google Shape;4116;p60"/>
            <p:cNvSpPr/>
            <p:nvPr/>
          </p:nvSpPr>
          <p:spPr>
            <a:xfrm>
              <a:off x="3135769" y="3909682"/>
              <a:ext cx="11282" cy="538216"/>
            </a:xfrm>
            <a:custGeom>
              <a:avLst/>
              <a:gdLst/>
              <a:ahLst/>
              <a:cxnLst/>
              <a:rect l="l" t="t" r="r" b="b"/>
              <a:pathLst>
                <a:path w="352" h="16793" extrusionOk="0">
                  <a:moveTo>
                    <a:pt x="0" y="1"/>
                  </a:moveTo>
                  <a:lnTo>
                    <a:pt x="0" y="16793"/>
                  </a:lnTo>
                  <a:lnTo>
                    <a:pt x="351" y="1679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" name="Google Shape;4117;p60"/>
            <p:cNvSpPr/>
            <p:nvPr/>
          </p:nvSpPr>
          <p:spPr>
            <a:xfrm>
              <a:off x="3147019" y="3911284"/>
              <a:ext cx="11282" cy="536613"/>
            </a:xfrm>
            <a:custGeom>
              <a:avLst/>
              <a:gdLst/>
              <a:ahLst/>
              <a:cxnLst/>
              <a:rect l="l" t="t" r="r" b="b"/>
              <a:pathLst>
                <a:path w="352" h="16743" extrusionOk="0">
                  <a:moveTo>
                    <a:pt x="0" y="1"/>
                  </a:moveTo>
                  <a:lnTo>
                    <a:pt x="0" y="16743"/>
                  </a:lnTo>
                  <a:lnTo>
                    <a:pt x="351" y="1674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" name="Google Shape;4118;p60"/>
            <p:cNvSpPr/>
            <p:nvPr/>
          </p:nvSpPr>
          <p:spPr>
            <a:xfrm>
              <a:off x="2393010" y="3878625"/>
              <a:ext cx="855767" cy="43941"/>
            </a:xfrm>
            <a:custGeom>
              <a:avLst/>
              <a:gdLst/>
              <a:ahLst/>
              <a:cxnLst/>
              <a:rect l="l" t="t" r="r" b="b"/>
              <a:pathLst>
                <a:path w="26701" h="1371" extrusionOk="0">
                  <a:moveTo>
                    <a:pt x="1" y="1"/>
                  </a:moveTo>
                  <a:lnTo>
                    <a:pt x="1" y="1371"/>
                  </a:lnTo>
                  <a:lnTo>
                    <a:pt x="26701" y="1371"/>
                  </a:lnTo>
                  <a:lnTo>
                    <a:pt x="267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" name="Google Shape;4119;p60"/>
            <p:cNvSpPr/>
            <p:nvPr/>
          </p:nvSpPr>
          <p:spPr>
            <a:xfrm>
              <a:off x="2764662" y="3922534"/>
              <a:ext cx="377036" cy="73394"/>
            </a:xfrm>
            <a:custGeom>
              <a:avLst/>
              <a:gdLst/>
              <a:ahLst/>
              <a:cxnLst/>
              <a:rect l="l" t="t" r="r" b="b"/>
              <a:pathLst>
                <a:path w="11764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1763" y="2290"/>
                  </a:lnTo>
                  <a:lnTo>
                    <a:pt x="1176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" name="Google Shape;4120;p60"/>
            <p:cNvSpPr/>
            <p:nvPr/>
          </p:nvSpPr>
          <p:spPr>
            <a:xfrm>
              <a:off x="2949943" y="3946090"/>
              <a:ext cx="19839" cy="16474"/>
            </a:xfrm>
            <a:custGeom>
              <a:avLst/>
              <a:gdLst/>
              <a:ahLst/>
              <a:cxnLst/>
              <a:rect l="l" t="t" r="r" b="b"/>
              <a:pathLst>
                <a:path w="619" h="514" extrusionOk="0">
                  <a:moveTo>
                    <a:pt x="351" y="1"/>
                  </a:moveTo>
                  <a:cubicBezTo>
                    <a:pt x="117" y="1"/>
                    <a:pt x="1" y="268"/>
                    <a:pt x="168" y="435"/>
                  </a:cubicBezTo>
                  <a:cubicBezTo>
                    <a:pt x="222" y="490"/>
                    <a:pt x="289" y="514"/>
                    <a:pt x="354" y="514"/>
                  </a:cubicBezTo>
                  <a:cubicBezTo>
                    <a:pt x="489" y="514"/>
                    <a:pt x="619" y="409"/>
                    <a:pt x="619" y="251"/>
                  </a:cubicBezTo>
                  <a:cubicBezTo>
                    <a:pt x="619" y="118"/>
                    <a:pt x="502" y="1"/>
                    <a:pt x="3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" name="Google Shape;4121;p60"/>
            <p:cNvSpPr/>
            <p:nvPr/>
          </p:nvSpPr>
          <p:spPr>
            <a:xfrm>
              <a:off x="2747515" y="4043554"/>
              <a:ext cx="168198" cy="96438"/>
            </a:xfrm>
            <a:custGeom>
              <a:avLst/>
              <a:gdLst/>
              <a:ahLst/>
              <a:cxnLst/>
              <a:rect l="l" t="t" r="r" b="b"/>
              <a:pathLst>
                <a:path w="5248" h="3009" extrusionOk="0">
                  <a:moveTo>
                    <a:pt x="986" y="1"/>
                  </a:moveTo>
                  <a:cubicBezTo>
                    <a:pt x="452" y="1"/>
                    <a:pt x="1" y="435"/>
                    <a:pt x="1" y="987"/>
                  </a:cubicBezTo>
                  <a:lnTo>
                    <a:pt x="1" y="2407"/>
                  </a:lnTo>
                  <a:cubicBezTo>
                    <a:pt x="1" y="2741"/>
                    <a:pt x="268" y="3008"/>
                    <a:pt x="585" y="3008"/>
                  </a:cubicBezTo>
                  <a:lnTo>
                    <a:pt x="5214" y="3008"/>
                  </a:lnTo>
                  <a:lnTo>
                    <a:pt x="524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" name="Google Shape;4122;p60"/>
            <p:cNvSpPr/>
            <p:nvPr/>
          </p:nvSpPr>
          <p:spPr>
            <a:xfrm>
              <a:off x="2749663" y="4139961"/>
              <a:ext cx="329378" cy="28396"/>
            </a:xfrm>
            <a:custGeom>
              <a:avLst/>
              <a:gdLst/>
              <a:ahLst/>
              <a:cxnLst/>
              <a:rect l="l" t="t" r="r" b="b"/>
              <a:pathLst>
                <a:path w="10277" h="886" extrusionOk="0">
                  <a:moveTo>
                    <a:pt x="602" y="0"/>
                  </a:moveTo>
                  <a:cubicBezTo>
                    <a:pt x="1" y="0"/>
                    <a:pt x="1" y="886"/>
                    <a:pt x="602" y="886"/>
                  </a:cubicBezTo>
                  <a:lnTo>
                    <a:pt x="9675" y="886"/>
                  </a:lnTo>
                  <a:cubicBezTo>
                    <a:pt x="10276" y="886"/>
                    <a:pt x="10276" y="0"/>
                    <a:pt x="967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" name="Google Shape;4123;p60"/>
            <p:cNvSpPr/>
            <p:nvPr/>
          </p:nvSpPr>
          <p:spPr>
            <a:xfrm>
              <a:off x="2857287" y="3754912"/>
              <a:ext cx="304763" cy="386138"/>
            </a:xfrm>
            <a:custGeom>
              <a:avLst/>
              <a:gdLst/>
              <a:ahLst/>
              <a:cxnLst/>
              <a:rect l="l" t="t" r="r" b="b"/>
              <a:pathLst>
                <a:path w="9509" h="12048" extrusionOk="0">
                  <a:moveTo>
                    <a:pt x="3176" y="1"/>
                  </a:moveTo>
                  <a:lnTo>
                    <a:pt x="1" y="11981"/>
                  </a:lnTo>
                  <a:lnTo>
                    <a:pt x="6768" y="12048"/>
                  </a:lnTo>
                  <a:lnTo>
                    <a:pt x="9324" y="1538"/>
                  </a:lnTo>
                  <a:cubicBezTo>
                    <a:pt x="9508" y="803"/>
                    <a:pt x="8940" y="84"/>
                    <a:pt x="8171" y="84"/>
                  </a:cubicBezTo>
                  <a:lnTo>
                    <a:pt x="31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" name="Google Shape;4124;p60"/>
            <p:cNvSpPr/>
            <p:nvPr/>
          </p:nvSpPr>
          <p:spPr>
            <a:xfrm>
              <a:off x="3011543" y="4168325"/>
              <a:ext cx="76055" cy="278514"/>
            </a:xfrm>
            <a:custGeom>
              <a:avLst/>
              <a:gdLst/>
              <a:ahLst/>
              <a:cxnLst/>
              <a:rect l="l" t="t" r="r" b="b"/>
              <a:pathLst>
                <a:path w="2373" h="8690" extrusionOk="0">
                  <a:moveTo>
                    <a:pt x="0" y="1"/>
                  </a:moveTo>
                  <a:lnTo>
                    <a:pt x="1955" y="8689"/>
                  </a:lnTo>
                  <a:lnTo>
                    <a:pt x="2373" y="868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" name="Google Shape;4125;p60"/>
            <p:cNvSpPr/>
            <p:nvPr/>
          </p:nvSpPr>
          <p:spPr>
            <a:xfrm>
              <a:off x="2898535" y="4168325"/>
              <a:ext cx="78747" cy="278514"/>
            </a:xfrm>
            <a:custGeom>
              <a:avLst/>
              <a:gdLst/>
              <a:ahLst/>
              <a:cxnLst/>
              <a:rect l="l" t="t" r="r" b="b"/>
              <a:pathLst>
                <a:path w="2457" h="8690" extrusionOk="0">
                  <a:moveTo>
                    <a:pt x="1" y="1"/>
                  </a:moveTo>
                  <a:lnTo>
                    <a:pt x="2056" y="8689"/>
                  </a:lnTo>
                  <a:lnTo>
                    <a:pt x="2457" y="868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" name="Google Shape;4126;p60"/>
            <p:cNvSpPr/>
            <p:nvPr/>
          </p:nvSpPr>
          <p:spPr>
            <a:xfrm>
              <a:off x="2744855" y="4168325"/>
              <a:ext cx="85157" cy="278514"/>
            </a:xfrm>
            <a:custGeom>
              <a:avLst/>
              <a:gdLst/>
              <a:ahLst/>
              <a:cxnLst/>
              <a:rect l="l" t="t" r="r" b="b"/>
              <a:pathLst>
                <a:path w="2657" h="8690" extrusionOk="0">
                  <a:moveTo>
                    <a:pt x="1771" y="1"/>
                  </a:moveTo>
                  <a:lnTo>
                    <a:pt x="0" y="8689"/>
                  </a:lnTo>
                  <a:lnTo>
                    <a:pt x="401" y="868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" name="Google Shape;4127;p60"/>
            <p:cNvSpPr/>
            <p:nvPr/>
          </p:nvSpPr>
          <p:spPr>
            <a:xfrm>
              <a:off x="2837480" y="3754912"/>
              <a:ext cx="139802" cy="384536"/>
            </a:xfrm>
            <a:custGeom>
              <a:avLst/>
              <a:gdLst/>
              <a:ahLst/>
              <a:cxnLst/>
              <a:rect l="l" t="t" r="r" b="b"/>
              <a:pathLst>
                <a:path w="4362" h="11998" extrusionOk="0">
                  <a:moveTo>
                    <a:pt x="3660" y="1"/>
                  </a:moveTo>
                  <a:cubicBezTo>
                    <a:pt x="2841" y="1"/>
                    <a:pt x="2123" y="586"/>
                    <a:pt x="1989" y="1388"/>
                  </a:cubicBezTo>
                  <a:lnTo>
                    <a:pt x="1" y="11998"/>
                  </a:lnTo>
                  <a:lnTo>
                    <a:pt x="1889" y="11998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" name="Google Shape;4128;p60"/>
            <p:cNvSpPr/>
            <p:nvPr/>
          </p:nvSpPr>
          <p:spPr>
            <a:xfrm>
              <a:off x="2669858" y="2810815"/>
              <a:ext cx="114643" cy="115188"/>
            </a:xfrm>
            <a:custGeom>
              <a:avLst/>
              <a:gdLst/>
              <a:ahLst/>
              <a:cxnLst/>
              <a:rect l="l" t="t" r="r" b="b"/>
              <a:pathLst>
                <a:path w="3577" h="3594" extrusionOk="0">
                  <a:moveTo>
                    <a:pt x="586" y="903"/>
                  </a:moveTo>
                  <a:cubicBezTo>
                    <a:pt x="669" y="786"/>
                    <a:pt x="753" y="686"/>
                    <a:pt x="870" y="619"/>
                  </a:cubicBezTo>
                  <a:lnTo>
                    <a:pt x="803" y="251"/>
                  </a:lnTo>
                  <a:lnTo>
                    <a:pt x="1354" y="17"/>
                  </a:lnTo>
                  <a:lnTo>
                    <a:pt x="1572" y="301"/>
                  </a:lnTo>
                  <a:cubicBezTo>
                    <a:pt x="1705" y="285"/>
                    <a:pt x="1839" y="285"/>
                    <a:pt x="1973" y="301"/>
                  </a:cubicBezTo>
                  <a:lnTo>
                    <a:pt x="2173" y="1"/>
                  </a:lnTo>
                  <a:lnTo>
                    <a:pt x="2741" y="235"/>
                  </a:lnTo>
                  <a:lnTo>
                    <a:pt x="2691" y="586"/>
                  </a:lnTo>
                  <a:cubicBezTo>
                    <a:pt x="2791" y="669"/>
                    <a:pt x="2892" y="769"/>
                    <a:pt x="2975" y="870"/>
                  </a:cubicBezTo>
                  <a:lnTo>
                    <a:pt x="3326" y="803"/>
                  </a:lnTo>
                  <a:lnTo>
                    <a:pt x="3577" y="1371"/>
                  </a:lnTo>
                  <a:lnTo>
                    <a:pt x="3276" y="1588"/>
                  </a:lnTo>
                  <a:cubicBezTo>
                    <a:pt x="3293" y="1705"/>
                    <a:pt x="3293" y="1839"/>
                    <a:pt x="3276" y="1972"/>
                  </a:cubicBezTo>
                  <a:lnTo>
                    <a:pt x="3577" y="2190"/>
                  </a:lnTo>
                  <a:lnTo>
                    <a:pt x="3359" y="2758"/>
                  </a:lnTo>
                  <a:lnTo>
                    <a:pt x="2992" y="2691"/>
                  </a:lnTo>
                  <a:cubicBezTo>
                    <a:pt x="2908" y="2808"/>
                    <a:pt x="2825" y="2891"/>
                    <a:pt x="2708" y="2975"/>
                  </a:cubicBezTo>
                  <a:lnTo>
                    <a:pt x="2775" y="3342"/>
                  </a:lnTo>
                  <a:lnTo>
                    <a:pt x="2223" y="3576"/>
                  </a:lnTo>
                  <a:lnTo>
                    <a:pt x="2006" y="3276"/>
                  </a:lnTo>
                  <a:cubicBezTo>
                    <a:pt x="1872" y="3309"/>
                    <a:pt x="1739" y="3309"/>
                    <a:pt x="1605" y="3292"/>
                  </a:cubicBezTo>
                  <a:lnTo>
                    <a:pt x="1388" y="3593"/>
                  </a:lnTo>
                  <a:lnTo>
                    <a:pt x="836" y="3359"/>
                  </a:lnTo>
                  <a:lnTo>
                    <a:pt x="886" y="2992"/>
                  </a:lnTo>
                  <a:cubicBezTo>
                    <a:pt x="786" y="2925"/>
                    <a:pt x="686" y="2824"/>
                    <a:pt x="602" y="2724"/>
                  </a:cubicBezTo>
                  <a:lnTo>
                    <a:pt x="235" y="2791"/>
                  </a:lnTo>
                  <a:lnTo>
                    <a:pt x="1" y="2223"/>
                  </a:lnTo>
                  <a:lnTo>
                    <a:pt x="302" y="2006"/>
                  </a:lnTo>
                  <a:cubicBezTo>
                    <a:pt x="285" y="1872"/>
                    <a:pt x="285" y="1738"/>
                    <a:pt x="302" y="1605"/>
                  </a:cubicBezTo>
                  <a:lnTo>
                    <a:pt x="1" y="1404"/>
                  </a:lnTo>
                  <a:lnTo>
                    <a:pt x="218" y="836"/>
                  </a:lnTo>
                  <a:close/>
                  <a:moveTo>
                    <a:pt x="1187" y="1521"/>
                  </a:moveTo>
                  <a:cubicBezTo>
                    <a:pt x="970" y="2073"/>
                    <a:pt x="1521" y="2607"/>
                    <a:pt x="2056" y="2373"/>
                  </a:cubicBezTo>
                  <a:cubicBezTo>
                    <a:pt x="2591" y="2139"/>
                    <a:pt x="2591" y="1388"/>
                    <a:pt x="2039" y="1170"/>
                  </a:cubicBezTo>
                  <a:cubicBezTo>
                    <a:pt x="1705" y="1037"/>
                    <a:pt x="1321" y="1187"/>
                    <a:pt x="1187" y="152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2" name="Google Shape;4129;p60"/>
            <p:cNvSpPr/>
            <p:nvPr/>
          </p:nvSpPr>
          <p:spPr>
            <a:xfrm>
              <a:off x="2748060" y="2861166"/>
              <a:ext cx="403798" cy="403798"/>
            </a:xfrm>
            <a:custGeom>
              <a:avLst/>
              <a:gdLst/>
              <a:ahLst/>
              <a:cxnLst/>
              <a:rect l="l" t="t" r="r" b="b"/>
              <a:pathLst>
                <a:path w="12599" h="12599" extrusionOk="0">
                  <a:moveTo>
                    <a:pt x="2089" y="3142"/>
                  </a:moveTo>
                  <a:cubicBezTo>
                    <a:pt x="2356" y="2774"/>
                    <a:pt x="2690" y="2440"/>
                    <a:pt x="3058" y="2156"/>
                  </a:cubicBezTo>
                  <a:lnTo>
                    <a:pt x="2824" y="886"/>
                  </a:lnTo>
                  <a:lnTo>
                    <a:pt x="4796" y="34"/>
                  </a:lnTo>
                  <a:lnTo>
                    <a:pt x="5548" y="1086"/>
                  </a:lnTo>
                  <a:cubicBezTo>
                    <a:pt x="6015" y="1020"/>
                    <a:pt x="6483" y="1020"/>
                    <a:pt x="6951" y="1070"/>
                  </a:cubicBezTo>
                  <a:lnTo>
                    <a:pt x="7686" y="0"/>
                  </a:lnTo>
                  <a:lnTo>
                    <a:pt x="9675" y="802"/>
                  </a:lnTo>
                  <a:lnTo>
                    <a:pt x="9457" y="2089"/>
                  </a:lnTo>
                  <a:cubicBezTo>
                    <a:pt x="9842" y="2356"/>
                    <a:pt x="10176" y="2690"/>
                    <a:pt x="10460" y="3058"/>
                  </a:cubicBezTo>
                  <a:lnTo>
                    <a:pt x="11730" y="2824"/>
                  </a:lnTo>
                  <a:lnTo>
                    <a:pt x="12565" y="4796"/>
                  </a:lnTo>
                  <a:lnTo>
                    <a:pt x="11529" y="5548"/>
                  </a:lnTo>
                  <a:cubicBezTo>
                    <a:pt x="11596" y="6015"/>
                    <a:pt x="11596" y="6483"/>
                    <a:pt x="11546" y="6951"/>
                  </a:cubicBezTo>
                  <a:lnTo>
                    <a:pt x="12599" y="7686"/>
                  </a:lnTo>
                  <a:lnTo>
                    <a:pt x="11813" y="9675"/>
                  </a:lnTo>
                  <a:lnTo>
                    <a:pt x="10527" y="9457"/>
                  </a:lnTo>
                  <a:cubicBezTo>
                    <a:pt x="10243" y="9842"/>
                    <a:pt x="9925" y="10176"/>
                    <a:pt x="9558" y="10460"/>
                  </a:cubicBezTo>
                  <a:lnTo>
                    <a:pt x="9792" y="11730"/>
                  </a:lnTo>
                  <a:lnTo>
                    <a:pt x="7820" y="12565"/>
                  </a:lnTo>
                  <a:lnTo>
                    <a:pt x="7051" y="11529"/>
                  </a:lnTo>
                  <a:cubicBezTo>
                    <a:pt x="6600" y="11596"/>
                    <a:pt x="6132" y="11596"/>
                    <a:pt x="5665" y="11546"/>
                  </a:cubicBezTo>
                  <a:lnTo>
                    <a:pt x="4929" y="12599"/>
                  </a:lnTo>
                  <a:lnTo>
                    <a:pt x="2941" y="11797"/>
                  </a:lnTo>
                  <a:lnTo>
                    <a:pt x="3142" y="10527"/>
                  </a:lnTo>
                  <a:cubicBezTo>
                    <a:pt x="2774" y="10243"/>
                    <a:pt x="2440" y="9925"/>
                    <a:pt x="2156" y="9558"/>
                  </a:cubicBezTo>
                  <a:lnTo>
                    <a:pt x="886" y="9792"/>
                  </a:lnTo>
                  <a:lnTo>
                    <a:pt x="34" y="7820"/>
                  </a:lnTo>
                  <a:lnTo>
                    <a:pt x="1086" y="7051"/>
                  </a:lnTo>
                  <a:cubicBezTo>
                    <a:pt x="1020" y="6600"/>
                    <a:pt x="1020" y="6132"/>
                    <a:pt x="1070" y="5665"/>
                  </a:cubicBezTo>
                  <a:lnTo>
                    <a:pt x="0" y="4929"/>
                  </a:lnTo>
                  <a:lnTo>
                    <a:pt x="802" y="2941"/>
                  </a:lnTo>
                  <a:close/>
                  <a:moveTo>
                    <a:pt x="4211" y="5364"/>
                  </a:moveTo>
                  <a:cubicBezTo>
                    <a:pt x="3442" y="7252"/>
                    <a:pt x="5364" y="9123"/>
                    <a:pt x="7235" y="8321"/>
                  </a:cubicBezTo>
                  <a:cubicBezTo>
                    <a:pt x="9123" y="7519"/>
                    <a:pt x="9090" y="4846"/>
                    <a:pt x="7202" y="4077"/>
                  </a:cubicBezTo>
                  <a:cubicBezTo>
                    <a:pt x="6015" y="3609"/>
                    <a:pt x="4679" y="4177"/>
                    <a:pt x="4211" y="5364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3" name="Google Shape;4130;p60"/>
            <p:cNvSpPr/>
            <p:nvPr/>
          </p:nvSpPr>
          <p:spPr>
            <a:xfrm>
              <a:off x="2520473" y="3035742"/>
              <a:ext cx="198710" cy="198710"/>
            </a:xfrm>
            <a:custGeom>
              <a:avLst/>
              <a:gdLst/>
              <a:ahLst/>
              <a:cxnLst/>
              <a:rect l="l" t="t" r="r" b="b"/>
              <a:pathLst>
                <a:path w="6200" h="6200" extrusionOk="0">
                  <a:moveTo>
                    <a:pt x="3109" y="1923"/>
                  </a:moveTo>
                  <a:cubicBezTo>
                    <a:pt x="3249" y="1923"/>
                    <a:pt x="3390" y="1950"/>
                    <a:pt x="3526" y="2005"/>
                  </a:cubicBezTo>
                  <a:cubicBezTo>
                    <a:pt x="4461" y="2373"/>
                    <a:pt x="4478" y="3693"/>
                    <a:pt x="3559" y="4094"/>
                  </a:cubicBezTo>
                  <a:cubicBezTo>
                    <a:pt x="3409" y="4155"/>
                    <a:pt x="3260" y="4184"/>
                    <a:pt x="3115" y="4184"/>
                  </a:cubicBezTo>
                  <a:cubicBezTo>
                    <a:pt x="2357" y="4184"/>
                    <a:pt x="1747" y="3409"/>
                    <a:pt x="2055" y="2624"/>
                  </a:cubicBezTo>
                  <a:cubicBezTo>
                    <a:pt x="2233" y="2191"/>
                    <a:pt x="2663" y="1923"/>
                    <a:pt x="3109" y="1923"/>
                  </a:cubicBezTo>
                  <a:close/>
                  <a:moveTo>
                    <a:pt x="2356" y="0"/>
                  </a:moveTo>
                  <a:lnTo>
                    <a:pt x="1387" y="418"/>
                  </a:lnTo>
                  <a:lnTo>
                    <a:pt x="1487" y="1053"/>
                  </a:lnTo>
                  <a:cubicBezTo>
                    <a:pt x="1320" y="1187"/>
                    <a:pt x="1153" y="1354"/>
                    <a:pt x="1019" y="1537"/>
                  </a:cubicBezTo>
                  <a:lnTo>
                    <a:pt x="385" y="1437"/>
                  </a:lnTo>
                  <a:lnTo>
                    <a:pt x="0" y="2423"/>
                  </a:lnTo>
                  <a:lnTo>
                    <a:pt x="518" y="2774"/>
                  </a:lnTo>
                  <a:cubicBezTo>
                    <a:pt x="485" y="3008"/>
                    <a:pt x="485" y="3242"/>
                    <a:pt x="518" y="3459"/>
                  </a:cubicBezTo>
                  <a:lnTo>
                    <a:pt x="17" y="3843"/>
                  </a:lnTo>
                  <a:lnTo>
                    <a:pt x="418" y="4812"/>
                  </a:lnTo>
                  <a:lnTo>
                    <a:pt x="1053" y="4695"/>
                  </a:lnTo>
                  <a:cubicBezTo>
                    <a:pt x="1187" y="4879"/>
                    <a:pt x="1354" y="5030"/>
                    <a:pt x="1537" y="5180"/>
                  </a:cubicBezTo>
                  <a:lnTo>
                    <a:pt x="1437" y="5798"/>
                  </a:lnTo>
                  <a:lnTo>
                    <a:pt x="2423" y="6199"/>
                  </a:lnTo>
                  <a:lnTo>
                    <a:pt x="2774" y="5664"/>
                  </a:lnTo>
                  <a:cubicBezTo>
                    <a:pt x="2891" y="5681"/>
                    <a:pt x="3008" y="5690"/>
                    <a:pt x="3123" y="5690"/>
                  </a:cubicBezTo>
                  <a:cubicBezTo>
                    <a:pt x="3238" y="5690"/>
                    <a:pt x="3350" y="5681"/>
                    <a:pt x="3459" y="5664"/>
                  </a:cubicBezTo>
                  <a:lnTo>
                    <a:pt x="3843" y="6182"/>
                  </a:lnTo>
                  <a:lnTo>
                    <a:pt x="4812" y="5765"/>
                  </a:lnTo>
                  <a:lnTo>
                    <a:pt x="4695" y="5130"/>
                  </a:lnTo>
                  <a:cubicBezTo>
                    <a:pt x="4879" y="4996"/>
                    <a:pt x="5030" y="4829"/>
                    <a:pt x="5180" y="4645"/>
                  </a:cubicBezTo>
                  <a:lnTo>
                    <a:pt x="5798" y="4746"/>
                  </a:lnTo>
                  <a:lnTo>
                    <a:pt x="6199" y="3776"/>
                  </a:lnTo>
                  <a:lnTo>
                    <a:pt x="5664" y="3409"/>
                  </a:lnTo>
                  <a:cubicBezTo>
                    <a:pt x="5698" y="3175"/>
                    <a:pt x="5698" y="2958"/>
                    <a:pt x="5664" y="2724"/>
                  </a:cubicBezTo>
                  <a:lnTo>
                    <a:pt x="6182" y="2356"/>
                  </a:lnTo>
                  <a:lnTo>
                    <a:pt x="5765" y="1387"/>
                  </a:lnTo>
                  <a:lnTo>
                    <a:pt x="5146" y="1487"/>
                  </a:lnTo>
                  <a:cubicBezTo>
                    <a:pt x="4996" y="1320"/>
                    <a:pt x="4829" y="1153"/>
                    <a:pt x="4645" y="1020"/>
                  </a:cubicBezTo>
                  <a:lnTo>
                    <a:pt x="4745" y="385"/>
                  </a:lnTo>
                  <a:lnTo>
                    <a:pt x="3776" y="0"/>
                  </a:lnTo>
                  <a:lnTo>
                    <a:pt x="3409" y="518"/>
                  </a:lnTo>
                  <a:cubicBezTo>
                    <a:pt x="3292" y="502"/>
                    <a:pt x="3179" y="493"/>
                    <a:pt x="3066" y="493"/>
                  </a:cubicBezTo>
                  <a:cubicBezTo>
                    <a:pt x="2953" y="493"/>
                    <a:pt x="2841" y="502"/>
                    <a:pt x="2724" y="518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4" name="Google Shape;4131;p60"/>
            <p:cNvSpPr/>
            <p:nvPr/>
          </p:nvSpPr>
          <p:spPr>
            <a:xfrm>
              <a:off x="2582586" y="3096573"/>
              <a:ext cx="77689" cy="74132"/>
            </a:xfrm>
            <a:custGeom>
              <a:avLst/>
              <a:gdLst/>
              <a:ahLst/>
              <a:cxnLst/>
              <a:rect l="l" t="t" r="r" b="b"/>
              <a:pathLst>
                <a:path w="2424" h="2313" extrusionOk="0">
                  <a:moveTo>
                    <a:pt x="1158" y="0"/>
                  </a:moveTo>
                  <a:cubicBezTo>
                    <a:pt x="1058" y="0"/>
                    <a:pt x="961" y="13"/>
                    <a:pt x="869" y="40"/>
                  </a:cubicBezTo>
                  <a:cubicBezTo>
                    <a:pt x="619" y="107"/>
                    <a:pt x="401" y="258"/>
                    <a:pt x="251" y="475"/>
                  </a:cubicBezTo>
                  <a:cubicBezTo>
                    <a:pt x="201" y="558"/>
                    <a:pt x="151" y="642"/>
                    <a:pt x="117" y="726"/>
                  </a:cubicBezTo>
                  <a:cubicBezTo>
                    <a:pt x="134" y="726"/>
                    <a:pt x="168" y="642"/>
                    <a:pt x="268" y="492"/>
                  </a:cubicBezTo>
                  <a:cubicBezTo>
                    <a:pt x="418" y="291"/>
                    <a:pt x="635" y="157"/>
                    <a:pt x="886" y="91"/>
                  </a:cubicBezTo>
                  <a:cubicBezTo>
                    <a:pt x="983" y="63"/>
                    <a:pt x="1082" y="49"/>
                    <a:pt x="1182" y="49"/>
                  </a:cubicBezTo>
                  <a:cubicBezTo>
                    <a:pt x="1442" y="49"/>
                    <a:pt x="1700" y="143"/>
                    <a:pt x="1905" y="325"/>
                  </a:cubicBezTo>
                  <a:cubicBezTo>
                    <a:pt x="2072" y="475"/>
                    <a:pt x="2189" y="675"/>
                    <a:pt x="2239" y="876"/>
                  </a:cubicBezTo>
                  <a:cubicBezTo>
                    <a:pt x="2356" y="1344"/>
                    <a:pt x="2156" y="1828"/>
                    <a:pt x="1755" y="2079"/>
                  </a:cubicBezTo>
                  <a:cubicBezTo>
                    <a:pt x="1590" y="2184"/>
                    <a:pt x="1398" y="2249"/>
                    <a:pt x="1203" y="2249"/>
                  </a:cubicBezTo>
                  <a:cubicBezTo>
                    <a:pt x="1181" y="2249"/>
                    <a:pt x="1159" y="2248"/>
                    <a:pt x="1137" y="2246"/>
                  </a:cubicBezTo>
                  <a:cubicBezTo>
                    <a:pt x="769" y="2246"/>
                    <a:pt x="418" y="2046"/>
                    <a:pt x="218" y="1711"/>
                  </a:cubicBezTo>
                  <a:cubicBezTo>
                    <a:pt x="101" y="1511"/>
                    <a:pt x="34" y="1244"/>
                    <a:pt x="67" y="993"/>
                  </a:cubicBezTo>
                  <a:cubicBezTo>
                    <a:pt x="84" y="826"/>
                    <a:pt x="134" y="726"/>
                    <a:pt x="134" y="726"/>
                  </a:cubicBezTo>
                  <a:lnTo>
                    <a:pt x="134" y="726"/>
                  </a:lnTo>
                  <a:cubicBezTo>
                    <a:pt x="84" y="809"/>
                    <a:pt x="51" y="909"/>
                    <a:pt x="51" y="993"/>
                  </a:cubicBezTo>
                  <a:cubicBezTo>
                    <a:pt x="0" y="1260"/>
                    <a:pt x="51" y="1511"/>
                    <a:pt x="184" y="1745"/>
                  </a:cubicBezTo>
                  <a:cubicBezTo>
                    <a:pt x="268" y="1895"/>
                    <a:pt x="401" y="2029"/>
                    <a:pt x="552" y="2129"/>
                  </a:cubicBezTo>
                  <a:cubicBezTo>
                    <a:pt x="719" y="2246"/>
                    <a:pt x="919" y="2296"/>
                    <a:pt x="1137" y="2313"/>
                  </a:cubicBezTo>
                  <a:cubicBezTo>
                    <a:pt x="1371" y="2313"/>
                    <a:pt x="1588" y="2263"/>
                    <a:pt x="1788" y="2129"/>
                  </a:cubicBezTo>
                  <a:cubicBezTo>
                    <a:pt x="2223" y="1878"/>
                    <a:pt x="2423" y="1360"/>
                    <a:pt x="2290" y="859"/>
                  </a:cubicBezTo>
                  <a:cubicBezTo>
                    <a:pt x="2239" y="642"/>
                    <a:pt x="2122" y="442"/>
                    <a:pt x="1939" y="291"/>
                  </a:cubicBezTo>
                  <a:cubicBezTo>
                    <a:pt x="1788" y="157"/>
                    <a:pt x="1604" y="57"/>
                    <a:pt x="1404" y="24"/>
                  </a:cubicBezTo>
                  <a:cubicBezTo>
                    <a:pt x="1321" y="9"/>
                    <a:pt x="1239" y="0"/>
                    <a:pt x="1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5" name="Google Shape;4132;p60"/>
            <p:cNvSpPr/>
            <p:nvPr/>
          </p:nvSpPr>
          <p:spPr>
            <a:xfrm>
              <a:off x="2519384" y="3034652"/>
              <a:ext cx="200857" cy="200857"/>
            </a:xfrm>
            <a:custGeom>
              <a:avLst/>
              <a:gdLst/>
              <a:ahLst/>
              <a:cxnLst/>
              <a:rect l="l" t="t" r="r" b="b"/>
              <a:pathLst>
                <a:path w="6267" h="6267" extrusionOk="0">
                  <a:moveTo>
                    <a:pt x="1154" y="1438"/>
                  </a:moveTo>
                  <a:cubicBezTo>
                    <a:pt x="1131" y="1460"/>
                    <a:pt x="1109" y="1490"/>
                    <a:pt x="1092" y="1512"/>
                  </a:cubicBezTo>
                  <a:lnTo>
                    <a:pt x="1092" y="1512"/>
                  </a:lnTo>
                  <a:lnTo>
                    <a:pt x="1154" y="1438"/>
                  </a:lnTo>
                  <a:close/>
                  <a:moveTo>
                    <a:pt x="1092" y="1512"/>
                  </a:moveTo>
                  <a:lnTo>
                    <a:pt x="1070" y="1538"/>
                  </a:lnTo>
                  <a:cubicBezTo>
                    <a:pt x="1076" y="1533"/>
                    <a:pt x="1083" y="1523"/>
                    <a:pt x="1092" y="1512"/>
                  </a:cubicBezTo>
                  <a:close/>
                  <a:moveTo>
                    <a:pt x="3794" y="1"/>
                  </a:moveTo>
                  <a:lnTo>
                    <a:pt x="3794" y="18"/>
                  </a:lnTo>
                  <a:lnTo>
                    <a:pt x="3438" y="519"/>
                  </a:lnTo>
                  <a:lnTo>
                    <a:pt x="3438" y="519"/>
                  </a:lnTo>
                  <a:cubicBezTo>
                    <a:pt x="3343" y="512"/>
                    <a:pt x="3250" y="508"/>
                    <a:pt x="3158" y="508"/>
                  </a:cubicBezTo>
                  <a:cubicBezTo>
                    <a:pt x="3027" y="508"/>
                    <a:pt x="2898" y="516"/>
                    <a:pt x="2762" y="535"/>
                  </a:cubicBezTo>
                  <a:lnTo>
                    <a:pt x="2762" y="535"/>
                  </a:lnTo>
                  <a:lnTo>
                    <a:pt x="2407" y="34"/>
                  </a:lnTo>
                  <a:lnTo>
                    <a:pt x="2390" y="18"/>
                  </a:lnTo>
                  <a:lnTo>
                    <a:pt x="2373" y="18"/>
                  </a:lnTo>
                  <a:lnTo>
                    <a:pt x="1404" y="435"/>
                  </a:lnTo>
                  <a:lnTo>
                    <a:pt x="1404" y="452"/>
                  </a:lnTo>
                  <a:cubicBezTo>
                    <a:pt x="1453" y="696"/>
                    <a:pt x="1486" y="908"/>
                    <a:pt x="1518" y="1073"/>
                  </a:cubicBezTo>
                  <a:lnTo>
                    <a:pt x="1518" y="1073"/>
                  </a:lnTo>
                  <a:cubicBezTo>
                    <a:pt x="1386" y="1189"/>
                    <a:pt x="1253" y="1305"/>
                    <a:pt x="1154" y="1438"/>
                  </a:cubicBezTo>
                  <a:cubicBezTo>
                    <a:pt x="1271" y="1321"/>
                    <a:pt x="1404" y="1187"/>
                    <a:pt x="1538" y="1087"/>
                  </a:cubicBezTo>
                  <a:lnTo>
                    <a:pt x="1439" y="461"/>
                  </a:lnTo>
                  <a:lnTo>
                    <a:pt x="2386" y="69"/>
                  </a:lnTo>
                  <a:lnTo>
                    <a:pt x="2741" y="569"/>
                  </a:lnTo>
                  <a:lnTo>
                    <a:pt x="2741" y="586"/>
                  </a:lnTo>
                  <a:lnTo>
                    <a:pt x="2758" y="586"/>
                  </a:lnTo>
                  <a:cubicBezTo>
                    <a:pt x="2895" y="566"/>
                    <a:pt x="3026" y="558"/>
                    <a:pt x="3158" y="558"/>
                  </a:cubicBezTo>
                  <a:cubicBezTo>
                    <a:pt x="3252" y="558"/>
                    <a:pt x="3346" y="562"/>
                    <a:pt x="3443" y="569"/>
                  </a:cubicBezTo>
                  <a:lnTo>
                    <a:pt x="3460" y="569"/>
                  </a:lnTo>
                  <a:cubicBezTo>
                    <a:pt x="3572" y="409"/>
                    <a:pt x="3683" y="234"/>
                    <a:pt x="3810" y="58"/>
                  </a:cubicBezTo>
                  <a:lnTo>
                    <a:pt x="3810" y="58"/>
                  </a:lnTo>
                  <a:lnTo>
                    <a:pt x="4759" y="444"/>
                  </a:lnTo>
                  <a:lnTo>
                    <a:pt x="4759" y="444"/>
                  </a:lnTo>
                  <a:cubicBezTo>
                    <a:pt x="4727" y="637"/>
                    <a:pt x="4695" y="845"/>
                    <a:pt x="4663" y="1037"/>
                  </a:cubicBezTo>
                  <a:lnTo>
                    <a:pt x="4646" y="1054"/>
                  </a:lnTo>
                  <a:lnTo>
                    <a:pt x="4663" y="1070"/>
                  </a:lnTo>
                  <a:cubicBezTo>
                    <a:pt x="4846" y="1204"/>
                    <a:pt x="5013" y="1371"/>
                    <a:pt x="5147" y="1555"/>
                  </a:cubicBezTo>
                  <a:lnTo>
                    <a:pt x="5180" y="1555"/>
                  </a:lnTo>
                  <a:lnTo>
                    <a:pt x="5774" y="1442"/>
                  </a:lnTo>
                  <a:lnTo>
                    <a:pt x="5774" y="1442"/>
                  </a:lnTo>
                  <a:lnTo>
                    <a:pt x="6176" y="2374"/>
                  </a:lnTo>
                  <a:lnTo>
                    <a:pt x="6176" y="2374"/>
                  </a:lnTo>
                  <a:lnTo>
                    <a:pt x="5682" y="2724"/>
                  </a:lnTo>
                  <a:lnTo>
                    <a:pt x="5665" y="2741"/>
                  </a:lnTo>
                  <a:lnTo>
                    <a:pt x="5665" y="2758"/>
                  </a:lnTo>
                  <a:cubicBezTo>
                    <a:pt x="5698" y="2992"/>
                    <a:pt x="5698" y="3209"/>
                    <a:pt x="5665" y="3443"/>
                  </a:cubicBezTo>
                  <a:lnTo>
                    <a:pt x="5665" y="3460"/>
                  </a:lnTo>
                  <a:lnTo>
                    <a:pt x="5682" y="3476"/>
                  </a:lnTo>
                  <a:lnTo>
                    <a:pt x="6192" y="3811"/>
                  </a:lnTo>
                  <a:lnTo>
                    <a:pt x="6192" y="3811"/>
                  </a:lnTo>
                  <a:cubicBezTo>
                    <a:pt x="6066" y="4112"/>
                    <a:pt x="5940" y="4427"/>
                    <a:pt x="5813" y="4743"/>
                  </a:cubicBezTo>
                  <a:lnTo>
                    <a:pt x="5813" y="4743"/>
                  </a:lnTo>
                  <a:lnTo>
                    <a:pt x="5214" y="4646"/>
                  </a:lnTo>
                  <a:lnTo>
                    <a:pt x="5197" y="4646"/>
                  </a:lnTo>
                  <a:lnTo>
                    <a:pt x="5180" y="4663"/>
                  </a:lnTo>
                  <a:cubicBezTo>
                    <a:pt x="5047" y="4846"/>
                    <a:pt x="4880" y="5013"/>
                    <a:pt x="4713" y="5147"/>
                  </a:cubicBezTo>
                  <a:lnTo>
                    <a:pt x="4696" y="5164"/>
                  </a:lnTo>
                  <a:lnTo>
                    <a:pt x="4696" y="5181"/>
                  </a:lnTo>
                  <a:cubicBezTo>
                    <a:pt x="4728" y="5389"/>
                    <a:pt x="4775" y="5582"/>
                    <a:pt x="4809" y="5774"/>
                  </a:cubicBezTo>
                  <a:lnTo>
                    <a:pt x="4809" y="5774"/>
                  </a:lnTo>
                  <a:lnTo>
                    <a:pt x="3877" y="6176"/>
                  </a:lnTo>
                  <a:lnTo>
                    <a:pt x="3877" y="6176"/>
                  </a:lnTo>
                  <a:lnTo>
                    <a:pt x="3526" y="5682"/>
                  </a:lnTo>
                  <a:lnTo>
                    <a:pt x="3510" y="5665"/>
                  </a:lnTo>
                  <a:lnTo>
                    <a:pt x="3493" y="5665"/>
                  </a:lnTo>
                  <a:cubicBezTo>
                    <a:pt x="3384" y="5682"/>
                    <a:pt x="3272" y="5690"/>
                    <a:pt x="3159" y="5690"/>
                  </a:cubicBezTo>
                  <a:cubicBezTo>
                    <a:pt x="3046" y="5690"/>
                    <a:pt x="2933" y="5682"/>
                    <a:pt x="2825" y="5665"/>
                  </a:cubicBezTo>
                  <a:lnTo>
                    <a:pt x="2791" y="5665"/>
                  </a:lnTo>
                  <a:lnTo>
                    <a:pt x="2791" y="5682"/>
                  </a:lnTo>
                  <a:lnTo>
                    <a:pt x="2440" y="6193"/>
                  </a:lnTo>
                  <a:lnTo>
                    <a:pt x="2440" y="6193"/>
                  </a:lnTo>
                  <a:lnTo>
                    <a:pt x="1506" y="5823"/>
                  </a:lnTo>
                  <a:lnTo>
                    <a:pt x="1506" y="5823"/>
                  </a:lnTo>
                  <a:cubicBezTo>
                    <a:pt x="1539" y="5609"/>
                    <a:pt x="1572" y="5395"/>
                    <a:pt x="1605" y="5214"/>
                  </a:cubicBezTo>
                  <a:lnTo>
                    <a:pt x="1605" y="5197"/>
                  </a:lnTo>
                  <a:lnTo>
                    <a:pt x="1588" y="5181"/>
                  </a:lnTo>
                  <a:cubicBezTo>
                    <a:pt x="1404" y="5047"/>
                    <a:pt x="1237" y="4880"/>
                    <a:pt x="1104" y="4713"/>
                  </a:cubicBezTo>
                  <a:lnTo>
                    <a:pt x="1087" y="4696"/>
                  </a:lnTo>
                  <a:lnTo>
                    <a:pt x="476" y="4808"/>
                  </a:lnTo>
                  <a:lnTo>
                    <a:pt x="476" y="4808"/>
                  </a:lnTo>
                  <a:lnTo>
                    <a:pt x="75" y="3876"/>
                  </a:lnTo>
                  <a:lnTo>
                    <a:pt x="75" y="3876"/>
                  </a:lnTo>
                  <a:lnTo>
                    <a:pt x="569" y="3510"/>
                  </a:lnTo>
                  <a:lnTo>
                    <a:pt x="586" y="3510"/>
                  </a:lnTo>
                  <a:lnTo>
                    <a:pt x="586" y="3493"/>
                  </a:lnTo>
                  <a:cubicBezTo>
                    <a:pt x="552" y="3276"/>
                    <a:pt x="536" y="3042"/>
                    <a:pt x="569" y="2808"/>
                  </a:cubicBezTo>
                  <a:lnTo>
                    <a:pt x="569" y="2791"/>
                  </a:lnTo>
                  <a:lnTo>
                    <a:pt x="53" y="2452"/>
                  </a:lnTo>
                  <a:lnTo>
                    <a:pt x="428" y="1489"/>
                  </a:lnTo>
                  <a:lnTo>
                    <a:pt x="428" y="1489"/>
                  </a:lnTo>
                  <a:lnTo>
                    <a:pt x="886" y="1555"/>
                  </a:lnTo>
                  <a:lnTo>
                    <a:pt x="1003" y="1571"/>
                  </a:lnTo>
                  <a:lnTo>
                    <a:pt x="886" y="1538"/>
                  </a:lnTo>
                  <a:lnTo>
                    <a:pt x="419" y="1455"/>
                  </a:lnTo>
                  <a:lnTo>
                    <a:pt x="419" y="1471"/>
                  </a:lnTo>
                  <a:lnTo>
                    <a:pt x="18" y="2440"/>
                  </a:lnTo>
                  <a:lnTo>
                    <a:pt x="1" y="2457"/>
                  </a:lnTo>
                  <a:lnTo>
                    <a:pt x="18" y="2457"/>
                  </a:lnTo>
                  <a:lnTo>
                    <a:pt x="533" y="2823"/>
                  </a:lnTo>
                  <a:lnTo>
                    <a:pt x="533" y="2823"/>
                  </a:lnTo>
                  <a:cubicBezTo>
                    <a:pt x="503" y="3046"/>
                    <a:pt x="503" y="3268"/>
                    <a:pt x="533" y="3491"/>
                  </a:cubicBezTo>
                  <a:lnTo>
                    <a:pt x="533" y="3491"/>
                  </a:lnTo>
                  <a:lnTo>
                    <a:pt x="34" y="3861"/>
                  </a:lnTo>
                  <a:lnTo>
                    <a:pt x="18" y="3861"/>
                  </a:lnTo>
                  <a:lnTo>
                    <a:pt x="18" y="3877"/>
                  </a:lnTo>
                  <a:cubicBezTo>
                    <a:pt x="151" y="4195"/>
                    <a:pt x="285" y="4512"/>
                    <a:pt x="435" y="4846"/>
                  </a:cubicBezTo>
                  <a:lnTo>
                    <a:pt x="435" y="4863"/>
                  </a:lnTo>
                  <a:lnTo>
                    <a:pt x="469" y="4863"/>
                  </a:lnTo>
                  <a:lnTo>
                    <a:pt x="1072" y="4749"/>
                  </a:lnTo>
                  <a:lnTo>
                    <a:pt x="1072" y="4749"/>
                  </a:lnTo>
                  <a:cubicBezTo>
                    <a:pt x="1204" y="4930"/>
                    <a:pt x="1369" y="5095"/>
                    <a:pt x="1550" y="5227"/>
                  </a:cubicBezTo>
                  <a:lnTo>
                    <a:pt x="1550" y="5227"/>
                  </a:lnTo>
                  <a:cubicBezTo>
                    <a:pt x="1518" y="5419"/>
                    <a:pt x="1485" y="5626"/>
                    <a:pt x="1438" y="5832"/>
                  </a:cubicBezTo>
                  <a:lnTo>
                    <a:pt x="1438" y="5849"/>
                  </a:lnTo>
                  <a:lnTo>
                    <a:pt x="1471" y="5866"/>
                  </a:lnTo>
                  <a:lnTo>
                    <a:pt x="2440" y="6250"/>
                  </a:lnTo>
                  <a:lnTo>
                    <a:pt x="2457" y="6267"/>
                  </a:lnTo>
                  <a:lnTo>
                    <a:pt x="2474" y="6250"/>
                  </a:lnTo>
                  <a:cubicBezTo>
                    <a:pt x="2587" y="6089"/>
                    <a:pt x="2699" y="5912"/>
                    <a:pt x="2827" y="5735"/>
                  </a:cubicBezTo>
                  <a:lnTo>
                    <a:pt x="2827" y="5735"/>
                  </a:lnTo>
                  <a:cubicBezTo>
                    <a:pt x="2938" y="5750"/>
                    <a:pt x="3048" y="5757"/>
                    <a:pt x="3159" y="5757"/>
                  </a:cubicBezTo>
                  <a:cubicBezTo>
                    <a:pt x="3269" y="5757"/>
                    <a:pt x="3380" y="5750"/>
                    <a:pt x="3490" y="5735"/>
                  </a:cubicBezTo>
                  <a:lnTo>
                    <a:pt x="3490" y="5735"/>
                  </a:lnTo>
                  <a:lnTo>
                    <a:pt x="3844" y="6233"/>
                  </a:lnTo>
                  <a:lnTo>
                    <a:pt x="3861" y="6250"/>
                  </a:lnTo>
                  <a:lnTo>
                    <a:pt x="3877" y="6233"/>
                  </a:lnTo>
                  <a:lnTo>
                    <a:pt x="4846" y="5832"/>
                  </a:lnTo>
                  <a:lnTo>
                    <a:pt x="4880" y="5815"/>
                  </a:lnTo>
                  <a:lnTo>
                    <a:pt x="4880" y="5799"/>
                  </a:lnTo>
                  <a:cubicBezTo>
                    <a:pt x="4831" y="5604"/>
                    <a:pt x="4798" y="5393"/>
                    <a:pt x="4765" y="5181"/>
                  </a:cubicBezTo>
                  <a:lnTo>
                    <a:pt x="4765" y="5181"/>
                  </a:lnTo>
                  <a:cubicBezTo>
                    <a:pt x="4935" y="5040"/>
                    <a:pt x="5090" y="4885"/>
                    <a:pt x="5216" y="4716"/>
                  </a:cubicBezTo>
                  <a:lnTo>
                    <a:pt x="5216" y="4716"/>
                  </a:lnTo>
                  <a:lnTo>
                    <a:pt x="5832" y="4813"/>
                  </a:lnTo>
                  <a:lnTo>
                    <a:pt x="5866" y="4813"/>
                  </a:lnTo>
                  <a:lnTo>
                    <a:pt x="5866" y="4796"/>
                  </a:lnTo>
                  <a:cubicBezTo>
                    <a:pt x="5999" y="4462"/>
                    <a:pt x="6133" y="4128"/>
                    <a:pt x="6267" y="3810"/>
                  </a:cubicBezTo>
                  <a:lnTo>
                    <a:pt x="6267" y="3794"/>
                  </a:lnTo>
                  <a:lnTo>
                    <a:pt x="6250" y="3777"/>
                  </a:lnTo>
                  <a:lnTo>
                    <a:pt x="5736" y="3412"/>
                  </a:lnTo>
                  <a:lnTo>
                    <a:pt x="5736" y="3412"/>
                  </a:lnTo>
                  <a:cubicBezTo>
                    <a:pt x="5764" y="3195"/>
                    <a:pt x="5764" y="2978"/>
                    <a:pt x="5735" y="2761"/>
                  </a:cubicBezTo>
                  <a:lnTo>
                    <a:pt x="5735" y="2761"/>
                  </a:lnTo>
                  <a:lnTo>
                    <a:pt x="6233" y="2407"/>
                  </a:lnTo>
                  <a:lnTo>
                    <a:pt x="6250" y="2390"/>
                  </a:lnTo>
                  <a:lnTo>
                    <a:pt x="6250" y="2374"/>
                  </a:lnTo>
                  <a:cubicBezTo>
                    <a:pt x="6099" y="2039"/>
                    <a:pt x="5966" y="1722"/>
                    <a:pt x="5832" y="1404"/>
                  </a:cubicBezTo>
                  <a:lnTo>
                    <a:pt x="5815" y="1371"/>
                  </a:lnTo>
                  <a:lnTo>
                    <a:pt x="5799" y="1388"/>
                  </a:lnTo>
                  <a:lnTo>
                    <a:pt x="5193" y="1499"/>
                  </a:lnTo>
                  <a:lnTo>
                    <a:pt x="5193" y="1499"/>
                  </a:lnTo>
                  <a:cubicBezTo>
                    <a:pt x="5065" y="1324"/>
                    <a:pt x="4906" y="1164"/>
                    <a:pt x="4716" y="1033"/>
                  </a:cubicBezTo>
                  <a:lnTo>
                    <a:pt x="4716" y="1033"/>
                  </a:lnTo>
                  <a:cubicBezTo>
                    <a:pt x="4748" y="823"/>
                    <a:pt x="4781" y="613"/>
                    <a:pt x="4813" y="419"/>
                  </a:cubicBezTo>
                  <a:lnTo>
                    <a:pt x="4813" y="402"/>
                  </a:lnTo>
                  <a:lnTo>
                    <a:pt x="4796" y="385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6" name="Google Shape;4133;p60"/>
            <p:cNvSpPr/>
            <p:nvPr/>
          </p:nvSpPr>
          <p:spPr>
            <a:xfrm>
              <a:off x="762915" y="3071606"/>
              <a:ext cx="126950" cy="251721"/>
            </a:xfrm>
            <a:custGeom>
              <a:avLst/>
              <a:gdLst/>
              <a:ahLst/>
              <a:cxnLst/>
              <a:rect l="l" t="t" r="r" b="b"/>
              <a:pathLst>
                <a:path w="3961" h="7854" extrusionOk="0">
                  <a:moveTo>
                    <a:pt x="1" y="1"/>
                  </a:moveTo>
                  <a:lnTo>
                    <a:pt x="1" y="7854"/>
                  </a:lnTo>
                  <a:lnTo>
                    <a:pt x="3961" y="7854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7" name="Google Shape;4134;p60"/>
            <p:cNvSpPr/>
            <p:nvPr/>
          </p:nvSpPr>
          <p:spPr>
            <a:xfrm>
              <a:off x="894673" y="3071606"/>
              <a:ext cx="137110" cy="251721"/>
            </a:xfrm>
            <a:custGeom>
              <a:avLst/>
              <a:gdLst/>
              <a:ahLst/>
              <a:cxnLst/>
              <a:rect l="l" t="t" r="r" b="b"/>
              <a:pathLst>
                <a:path w="4278" h="7854" extrusionOk="0">
                  <a:moveTo>
                    <a:pt x="0" y="1"/>
                  </a:moveTo>
                  <a:lnTo>
                    <a:pt x="0" y="7854"/>
                  </a:lnTo>
                  <a:lnTo>
                    <a:pt x="4277" y="7854"/>
                  </a:lnTo>
                  <a:lnTo>
                    <a:pt x="42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8" name="Google Shape;4135;p60"/>
            <p:cNvSpPr/>
            <p:nvPr/>
          </p:nvSpPr>
          <p:spPr>
            <a:xfrm>
              <a:off x="894673" y="3340442"/>
              <a:ext cx="137110" cy="243163"/>
            </a:xfrm>
            <a:custGeom>
              <a:avLst/>
              <a:gdLst/>
              <a:ahLst/>
              <a:cxnLst/>
              <a:rect l="l" t="t" r="r" b="b"/>
              <a:pathLst>
                <a:path w="4278" h="7587" extrusionOk="0">
                  <a:moveTo>
                    <a:pt x="0" y="0"/>
                  </a:moveTo>
                  <a:lnTo>
                    <a:pt x="0" y="7586"/>
                  </a:lnTo>
                  <a:lnTo>
                    <a:pt x="4277" y="7586"/>
                  </a:lnTo>
                  <a:lnTo>
                    <a:pt x="42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9" name="Google Shape;4136;p60"/>
            <p:cNvSpPr/>
            <p:nvPr/>
          </p:nvSpPr>
          <p:spPr>
            <a:xfrm>
              <a:off x="1049410" y="2839212"/>
              <a:ext cx="266720" cy="228164"/>
            </a:xfrm>
            <a:custGeom>
              <a:avLst/>
              <a:gdLst/>
              <a:ahLst/>
              <a:cxnLst/>
              <a:rect l="l" t="t" r="r" b="b"/>
              <a:pathLst>
                <a:path w="8322" h="7119" extrusionOk="0">
                  <a:moveTo>
                    <a:pt x="1" y="0"/>
                  </a:moveTo>
                  <a:lnTo>
                    <a:pt x="1" y="7118"/>
                  </a:lnTo>
                  <a:lnTo>
                    <a:pt x="4512" y="7118"/>
                  </a:lnTo>
                  <a:lnTo>
                    <a:pt x="4512" y="151"/>
                  </a:lnTo>
                  <a:lnTo>
                    <a:pt x="4662" y="151"/>
                  </a:lnTo>
                  <a:lnTo>
                    <a:pt x="4662" y="7118"/>
                  </a:lnTo>
                  <a:lnTo>
                    <a:pt x="8322" y="711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0" name="Google Shape;4137;p60"/>
            <p:cNvSpPr/>
            <p:nvPr/>
          </p:nvSpPr>
          <p:spPr>
            <a:xfrm>
              <a:off x="1198827" y="3071606"/>
              <a:ext cx="117303" cy="251721"/>
            </a:xfrm>
            <a:custGeom>
              <a:avLst/>
              <a:gdLst/>
              <a:ahLst/>
              <a:cxnLst/>
              <a:rect l="l" t="t" r="r" b="b"/>
              <a:pathLst>
                <a:path w="3660" h="7854" extrusionOk="0">
                  <a:moveTo>
                    <a:pt x="0" y="1"/>
                  </a:moveTo>
                  <a:lnTo>
                    <a:pt x="0" y="7854"/>
                  </a:lnTo>
                  <a:lnTo>
                    <a:pt x="3660" y="7854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1" name="Google Shape;4138;p60"/>
            <p:cNvSpPr/>
            <p:nvPr/>
          </p:nvSpPr>
          <p:spPr>
            <a:xfrm>
              <a:off x="1198827" y="3340442"/>
              <a:ext cx="117303" cy="243163"/>
            </a:xfrm>
            <a:custGeom>
              <a:avLst/>
              <a:gdLst/>
              <a:ahLst/>
              <a:cxnLst/>
              <a:rect l="l" t="t" r="r" b="b"/>
              <a:pathLst>
                <a:path w="3660" h="7587" extrusionOk="0">
                  <a:moveTo>
                    <a:pt x="0" y="0"/>
                  </a:moveTo>
                  <a:lnTo>
                    <a:pt x="0" y="7586"/>
                  </a:lnTo>
                  <a:lnTo>
                    <a:pt x="3660" y="7586"/>
                  </a:lnTo>
                  <a:lnTo>
                    <a:pt x="366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2" name="Google Shape;4139;p60"/>
            <p:cNvSpPr/>
            <p:nvPr/>
          </p:nvSpPr>
          <p:spPr>
            <a:xfrm>
              <a:off x="762915" y="3340442"/>
              <a:ext cx="126950" cy="243163"/>
            </a:xfrm>
            <a:custGeom>
              <a:avLst/>
              <a:gdLst/>
              <a:ahLst/>
              <a:cxnLst/>
              <a:rect l="l" t="t" r="r" b="b"/>
              <a:pathLst>
                <a:path w="3961" h="7587" extrusionOk="0">
                  <a:moveTo>
                    <a:pt x="1" y="0"/>
                  </a:moveTo>
                  <a:lnTo>
                    <a:pt x="1" y="7586"/>
                  </a:lnTo>
                  <a:lnTo>
                    <a:pt x="3961" y="7586"/>
                  </a:lnTo>
                  <a:lnTo>
                    <a:pt x="39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3" name="Google Shape;4140;p60"/>
            <p:cNvSpPr/>
            <p:nvPr/>
          </p:nvSpPr>
          <p:spPr>
            <a:xfrm>
              <a:off x="1049410" y="3340442"/>
              <a:ext cx="144642" cy="243163"/>
            </a:xfrm>
            <a:custGeom>
              <a:avLst/>
              <a:gdLst/>
              <a:ahLst/>
              <a:cxnLst/>
              <a:rect l="l" t="t" r="r" b="b"/>
              <a:pathLst>
                <a:path w="4513" h="7587" extrusionOk="0">
                  <a:moveTo>
                    <a:pt x="1" y="0"/>
                  </a:moveTo>
                  <a:lnTo>
                    <a:pt x="1" y="7586"/>
                  </a:lnTo>
                  <a:lnTo>
                    <a:pt x="4512" y="7586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4" name="Google Shape;4141;p60"/>
            <p:cNvSpPr/>
            <p:nvPr/>
          </p:nvSpPr>
          <p:spPr>
            <a:xfrm>
              <a:off x="762915" y="3588380"/>
              <a:ext cx="126950" cy="219062"/>
            </a:xfrm>
            <a:custGeom>
              <a:avLst/>
              <a:gdLst/>
              <a:ahLst/>
              <a:cxnLst/>
              <a:rect l="l" t="t" r="r" b="b"/>
              <a:pathLst>
                <a:path w="3961" h="6835" extrusionOk="0">
                  <a:moveTo>
                    <a:pt x="1" y="1"/>
                  </a:moveTo>
                  <a:lnTo>
                    <a:pt x="1" y="6834"/>
                  </a:lnTo>
                  <a:lnTo>
                    <a:pt x="3961" y="6834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5" name="Google Shape;4142;p60"/>
            <p:cNvSpPr/>
            <p:nvPr/>
          </p:nvSpPr>
          <p:spPr>
            <a:xfrm>
              <a:off x="1198827" y="3588380"/>
              <a:ext cx="117303" cy="219062"/>
            </a:xfrm>
            <a:custGeom>
              <a:avLst/>
              <a:gdLst/>
              <a:ahLst/>
              <a:cxnLst/>
              <a:rect l="l" t="t" r="r" b="b"/>
              <a:pathLst>
                <a:path w="3660" h="6835" extrusionOk="0">
                  <a:moveTo>
                    <a:pt x="0" y="1"/>
                  </a:moveTo>
                  <a:lnTo>
                    <a:pt x="0" y="6834"/>
                  </a:lnTo>
                  <a:lnTo>
                    <a:pt x="3660" y="6834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6" name="Google Shape;4143;p60"/>
            <p:cNvSpPr/>
            <p:nvPr/>
          </p:nvSpPr>
          <p:spPr>
            <a:xfrm>
              <a:off x="762915" y="2839212"/>
              <a:ext cx="268867" cy="228164"/>
            </a:xfrm>
            <a:custGeom>
              <a:avLst/>
              <a:gdLst/>
              <a:ahLst/>
              <a:cxnLst/>
              <a:rect l="l" t="t" r="r" b="b"/>
              <a:pathLst>
                <a:path w="8389" h="7119" extrusionOk="0">
                  <a:moveTo>
                    <a:pt x="1" y="0"/>
                  </a:moveTo>
                  <a:lnTo>
                    <a:pt x="1" y="7118"/>
                  </a:lnTo>
                  <a:lnTo>
                    <a:pt x="3961" y="7118"/>
                  </a:lnTo>
                  <a:lnTo>
                    <a:pt x="3961" y="151"/>
                  </a:lnTo>
                  <a:lnTo>
                    <a:pt x="4111" y="151"/>
                  </a:lnTo>
                  <a:lnTo>
                    <a:pt x="4111" y="7118"/>
                  </a:lnTo>
                  <a:lnTo>
                    <a:pt x="8388" y="7118"/>
                  </a:lnTo>
                  <a:lnTo>
                    <a:pt x="838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7" name="Google Shape;4144;p60"/>
            <p:cNvSpPr/>
            <p:nvPr/>
          </p:nvSpPr>
          <p:spPr>
            <a:xfrm>
              <a:off x="1049410" y="3588380"/>
              <a:ext cx="144642" cy="219062"/>
            </a:xfrm>
            <a:custGeom>
              <a:avLst/>
              <a:gdLst/>
              <a:ahLst/>
              <a:cxnLst/>
              <a:rect l="l" t="t" r="r" b="b"/>
              <a:pathLst>
                <a:path w="4513" h="6835" extrusionOk="0">
                  <a:moveTo>
                    <a:pt x="1" y="1"/>
                  </a:moveTo>
                  <a:lnTo>
                    <a:pt x="1" y="6834"/>
                  </a:lnTo>
                  <a:lnTo>
                    <a:pt x="4512" y="6834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8" name="Google Shape;4145;p60"/>
            <p:cNvSpPr/>
            <p:nvPr/>
          </p:nvSpPr>
          <p:spPr>
            <a:xfrm>
              <a:off x="894673" y="3588380"/>
              <a:ext cx="137110" cy="219062"/>
            </a:xfrm>
            <a:custGeom>
              <a:avLst/>
              <a:gdLst/>
              <a:ahLst/>
              <a:cxnLst/>
              <a:rect l="l" t="t" r="r" b="b"/>
              <a:pathLst>
                <a:path w="4278" h="6835" extrusionOk="0">
                  <a:moveTo>
                    <a:pt x="0" y="1"/>
                  </a:moveTo>
                  <a:lnTo>
                    <a:pt x="0" y="6834"/>
                  </a:lnTo>
                  <a:lnTo>
                    <a:pt x="4277" y="6834"/>
                  </a:lnTo>
                  <a:lnTo>
                    <a:pt x="42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9" name="Google Shape;4146;p60"/>
            <p:cNvSpPr/>
            <p:nvPr/>
          </p:nvSpPr>
          <p:spPr>
            <a:xfrm>
              <a:off x="1049410" y="3071606"/>
              <a:ext cx="144642" cy="251721"/>
            </a:xfrm>
            <a:custGeom>
              <a:avLst/>
              <a:gdLst/>
              <a:ahLst/>
              <a:cxnLst/>
              <a:rect l="l" t="t" r="r" b="b"/>
              <a:pathLst>
                <a:path w="4513" h="7854" extrusionOk="0">
                  <a:moveTo>
                    <a:pt x="1" y="1"/>
                  </a:moveTo>
                  <a:lnTo>
                    <a:pt x="1" y="7854"/>
                  </a:lnTo>
                  <a:lnTo>
                    <a:pt x="4512" y="7854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0" name="Google Shape;4147;p60"/>
            <p:cNvSpPr/>
            <p:nvPr/>
          </p:nvSpPr>
          <p:spPr>
            <a:xfrm>
              <a:off x="1310201" y="4003877"/>
              <a:ext cx="148904" cy="286046"/>
            </a:xfrm>
            <a:custGeom>
              <a:avLst/>
              <a:gdLst/>
              <a:ahLst/>
              <a:cxnLst/>
              <a:rect l="l" t="t" r="r" b="b"/>
              <a:pathLst>
                <a:path w="4646" h="8925" extrusionOk="0">
                  <a:moveTo>
                    <a:pt x="1988" y="0"/>
                  </a:moveTo>
                  <a:cubicBezTo>
                    <a:pt x="1972" y="0"/>
                    <a:pt x="1961" y="2"/>
                    <a:pt x="1957" y="2"/>
                  </a:cubicBezTo>
                  <a:lnTo>
                    <a:pt x="1957" y="2"/>
                  </a:lnTo>
                  <a:cubicBezTo>
                    <a:pt x="1873" y="5"/>
                    <a:pt x="1477" y="72"/>
                    <a:pt x="1521" y="1088"/>
                  </a:cubicBezTo>
                  <a:cubicBezTo>
                    <a:pt x="1538" y="1656"/>
                    <a:pt x="1588" y="2225"/>
                    <a:pt x="1672" y="2793"/>
                  </a:cubicBezTo>
                  <a:cubicBezTo>
                    <a:pt x="1672" y="2793"/>
                    <a:pt x="1672" y="3000"/>
                    <a:pt x="1521" y="3000"/>
                  </a:cubicBezTo>
                  <a:cubicBezTo>
                    <a:pt x="1506" y="3000"/>
                    <a:pt x="1489" y="2998"/>
                    <a:pt x="1471" y="2993"/>
                  </a:cubicBezTo>
                  <a:cubicBezTo>
                    <a:pt x="1338" y="2957"/>
                    <a:pt x="1108" y="2824"/>
                    <a:pt x="921" y="2824"/>
                  </a:cubicBezTo>
                  <a:cubicBezTo>
                    <a:pt x="851" y="2824"/>
                    <a:pt x="786" y="2843"/>
                    <a:pt x="736" y="2893"/>
                  </a:cubicBezTo>
                  <a:cubicBezTo>
                    <a:pt x="552" y="3077"/>
                    <a:pt x="619" y="3361"/>
                    <a:pt x="870" y="3712"/>
                  </a:cubicBezTo>
                  <a:cubicBezTo>
                    <a:pt x="1104" y="4046"/>
                    <a:pt x="1622" y="4798"/>
                    <a:pt x="1672" y="4881"/>
                  </a:cubicBezTo>
                  <a:cubicBezTo>
                    <a:pt x="1719" y="4944"/>
                    <a:pt x="1736" y="5050"/>
                    <a:pt x="1616" y="5050"/>
                  </a:cubicBezTo>
                  <a:cubicBezTo>
                    <a:pt x="1607" y="5050"/>
                    <a:pt x="1598" y="5049"/>
                    <a:pt x="1588" y="5048"/>
                  </a:cubicBezTo>
                  <a:cubicBezTo>
                    <a:pt x="1510" y="5048"/>
                    <a:pt x="1164" y="4940"/>
                    <a:pt x="866" y="4940"/>
                  </a:cubicBezTo>
                  <a:cubicBezTo>
                    <a:pt x="654" y="4940"/>
                    <a:pt x="467" y="4995"/>
                    <a:pt x="419" y="5182"/>
                  </a:cubicBezTo>
                  <a:cubicBezTo>
                    <a:pt x="302" y="5616"/>
                    <a:pt x="1137" y="6452"/>
                    <a:pt x="1221" y="6552"/>
                  </a:cubicBezTo>
                  <a:cubicBezTo>
                    <a:pt x="1321" y="6636"/>
                    <a:pt x="1321" y="6702"/>
                    <a:pt x="1287" y="6753"/>
                  </a:cubicBezTo>
                  <a:cubicBezTo>
                    <a:pt x="1281" y="6765"/>
                    <a:pt x="1265" y="6771"/>
                    <a:pt x="1242" y="6771"/>
                  </a:cubicBezTo>
                  <a:cubicBezTo>
                    <a:pt x="1142" y="6771"/>
                    <a:pt x="903" y="6670"/>
                    <a:pt x="686" y="6602"/>
                  </a:cubicBezTo>
                  <a:cubicBezTo>
                    <a:pt x="573" y="6567"/>
                    <a:pt x="452" y="6541"/>
                    <a:pt x="346" y="6541"/>
                  </a:cubicBezTo>
                  <a:cubicBezTo>
                    <a:pt x="199" y="6541"/>
                    <a:pt x="80" y="6591"/>
                    <a:pt x="51" y="6736"/>
                  </a:cubicBezTo>
                  <a:cubicBezTo>
                    <a:pt x="1" y="7003"/>
                    <a:pt x="368" y="7772"/>
                    <a:pt x="1755" y="8590"/>
                  </a:cubicBezTo>
                  <a:lnTo>
                    <a:pt x="2424" y="8925"/>
                  </a:lnTo>
                  <a:lnTo>
                    <a:pt x="3059" y="8524"/>
                  </a:lnTo>
                  <a:cubicBezTo>
                    <a:pt x="4345" y="7571"/>
                    <a:pt x="4646" y="6769"/>
                    <a:pt x="4562" y="6519"/>
                  </a:cubicBezTo>
                  <a:cubicBezTo>
                    <a:pt x="4529" y="6385"/>
                    <a:pt x="4433" y="6339"/>
                    <a:pt x="4314" y="6339"/>
                  </a:cubicBezTo>
                  <a:cubicBezTo>
                    <a:pt x="4195" y="6339"/>
                    <a:pt x="4053" y="6385"/>
                    <a:pt x="3927" y="6435"/>
                  </a:cubicBezTo>
                  <a:cubicBezTo>
                    <a:pt x="3694" y="6523"/>
                    <a:pt x="3447" y="6661"/>
                    <a:pt x="3367" y="6661"/>
                  </a:cubicBezTo>
                  <a:cubicBezTo>
                    <a:pt x="3355" y="6661"/>
                    <a:pt x="3347" y="6659"/>
                    <a:pt x="3343" y="6652"/>
                  </a:cubicBezTo>
                  <a:cubicBezTo>
                    <a:pt x="3292" y="6602"/>
                    <a:pt x="3292" y="6535"/>
                    <a:pt x="3376" y="6435"/>
                  </a:cubicBezTo>
                  <a:cubicBezTo>
                    <a:pt x="3460" y="6335"/>
                    <a:pt x="4211" y="5433"/>
                    <a:pt x="4044" y="4998"/>
                  </a:cubicBezTo>
                  <a:cubicBezTo>
                    <a:pt x="3986" y="4847"/>
                    <a:pt x="3840" y="4797"/>
                    <a:pt x="3670" y="4797"/>
                  </a:cubicBezTo>
                  <a:cubicBezTo>
                    <a:pt x="3351" y="4797"/>
                    <a:pt x="2945" y="4971"/>
                    <a:pt x="2858" y="4981"/>
                  </a:cubicBezTo>
                  <a:cubicBezTo>
                    <a:pt x="2844" y="4985"/>
                    <a:pt x="2831" y="4987"/>
                    <a:pt x="2819" y="4987"/>
                  </a:cubicBezTo>
                  <a:cubicBezTo>
                    <a:pt x="2725" y="4987"/>
                    <a:pt x="2728" y="4874"/>
                    <a:pt x="2758" y="4814"/>
                  </a:cubicBezTo>
                  <a:cubicBezTo>
                    <a:pt x="2808" y="4748"/>
                    <a:pt x="3242" y="3929"/>
                    <a:pt x="3443" y="3578"/>
                  </a:cubicBezTo>
                  <a:cubicBezTo>
                    <a:pt x="3660" y="3210"/>
                    <a:pt x="3693" y="2910"/>
                    <a:pt x="3493" y="2743"/>
                  </a:cubicBezTo>
                  <a:cubicBezTo>
                    <a:pt x="3450" y="2710"/>
                    <a:pt x="3401" y="2697"/>
                    <a:pt x="3349" y="2697"/>
                  </a:cubicBezTo>
                  <a:cubicBezTo>
                    <a:pt x="3156" y="2697"/>
                    <a:pt x="2919" y="2874"/>
                    <a:pt x="2775" y="2926"/>
                  </a:cubicBezTo>
                  <a:cubicBezTo>
                    <a:pt x="2752" y="2935"/>
                    <a:pt x="2731" y="2938"/>
                    <a:pt x="2712" y="2938"/>
                  </a:cubicBezTo>
                  <a:cubicBezTo>
                    <a:pt x="2579" y="2938"/>
                    <a:pt x="2541" y="2759"/>
                    <a:pt x="2541" y="2759"/>
                  </a:cubicBezTo>
                  <a:cubicBezTo>
                    <a:pt x="2574" y="2174"/>
                    <a:pt x="2574" y="1606"/>
                    <a:pt x="2541" y="1022"/>
                  </a:cubicBezTo>
                  <a:cubicBezTo>
                    <a:pt x="2484" y="72"/>
                    <a:pt x="2103" y="0"/>
                    <a:pt x="198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1" name="Google Shape;4148;p60"/>
            <p:cNvSpPr/>
            <p:nvPr/>
          </p:nvSpPr>
          <p:spPr>
            <a:xfrm>
              <a:off x="1374461" y="4036055"/>
              <a:ext cx="14519" cy="288674"/>
            </a:xfrm>
            <a:custGeom>
              <a:avLst/>
              <a:gdLst/>
              <a:ahLst/>
              <a:cxnLst/>
              <a:rect l="l" t="t" r="r" b="b"/>
              <a:pathLst>
                <a:path w="453" h="9007" extrusionOk="0">
                  <a:moveTo>
                    <a:pt x="1" y="1"/>
                  </a:moveTo>
                  <a:cubicBezTo>
                    <a:pt x="1" y="1"/>
                    <a:pt x="1" y="1"/>
                    <a:pt x="1" y="18"/>
                  </a:cubicBezTo>
                  <a:cubicBezTo>
                    <a:pt x="1" y="34"/>
                    <a:pt x="1" y="51"/>
                    <a:pt x="18" y="84"/>
                  </a:cubicBezTo>
                  <a:cubicBezTo>
                    <a:pt x="18" y="51"/>
                    <a:pt x="18" y="34"/>
                    <a:pt x="18" y="18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18" y="84"/>
                  </a:moveTo>
                  <a:cubicBezTo>
                    <a:pt x="18" y="151"/>
                    <a:pt x="18" y="235"/>
                    <a:pt x="18" y="352"/>
                  </a:cubicBezTo>
                  <a:cubicBezTo>
                    <a:pt x="34" y="586"/>
                    <a:pt x="51" y="920"/>
                    <a:pt x="68" y="1321"/>
                  </a:cubicBezTo>
                  <a:cubicBezTo>
                    <a:pt x="118" y="2156"/>
                    <a:pt x="168" y="3292"/>
                    <a:pt x="218" y="4546"/>
                  </a:cubicBezTo>
                  <a:cubicBezTo>
                    <a:pt x="268" y="5799"/>
                    <a:pt x="335" y="6935"/>
                    <a:pt x="368" y="7770"/>
                  </a:cubicBezTo>
                  <a:cubicBezTo>
                    <a:pt x="402" y="8171"/>
                    <a:pt x="419" y="8505"/>
                    <a:pt x="435" y="8739"/>
                  </a:cubicBezTo>
                  <a:cubicBezTo>
                    <a:pt x="435" y="8505"/>
                    <a:pt x="419" y="8171"/>
                    <a:pt x="385" y="7754"/>
                  </a:cubicBezTo>
                  <a:cubicBezTo>
                    <a:pt x="352" y="6935"/>
                    <a:pt x="302" y="5799"/>
                    <a:pt x="252" y="4546"/>
                  </a:cubicBezTo>
                  <a:cubicBezTo>
                    <a:pt x="185" y="3292"/>
                    <a:pt x="135" y="2156"/>
                    <a:pt x="84" y="1321"/>
                  </a:cubicBezTo>
                  <a:cubicBezTo>
                    <a:pt x="68" y="920"/>
                    <a:pt x="51" y="586"/>
                    <a:pt x="34" y="352"/>
                  </a:cubicBezTo>
                  <a:cubicBezTo>
                    <a:pt x="18" y="235"/>
                    <a:pt x="18" y="151"/>
                    <a:pt x="18" y="84"/>
                  </a:cubicBezTo>
                  <a:close/>
                  <a:moveTo>
                    <a:pt x="435" y="8739"/>
                  </a:moveTo>
                  <a:cubicBezTo>
                    <a:pt x="435" y="8856"/>
                    <a:pt x="452" y="8940"/>
                    <a:pt x="452" y="9007"/>
                  </a:cubicBezTo>
                  <a:cubicBezTo>
                    <a:pt x="452" y="8940"/>
                    <a:pt x="452" y="8856"/>
                    <a:pt x="435" y="873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2" name="Google Shape;4149;p60"/>
            <p:cNvSpPr/>
            <p:nvPr/>
          </p:nvSpPr>
          <p:spPr>
            <a:xfrm>
              <a:off x="1349847" y="4107815"/>
              <a:ext cx="29999" cy="32178"/>
            </a:xfrm>
            <a:custGeom>
              <a:avLst/>
              <a:gdLst/>
              <a:ahLst/>
              <a:cxnLst/>
              <a:rect l="l" t="t" r="r" b="b"/>
              <a:pathLst>
                <a:path w="936" h="1004" extrusionOk="0">
                  <a:moveTo>
                    <a:pt x="0" y="1"/>
                  </a:moveTo>
                  <a:cubicBezTo>
                    <a:pt x="0" y="17"/>
                    <a:pt x="17" y="34"/>
                    <a:pt x="34" y="51"/>
                  </a:cubicBezTo>
                  <a:lnTo>
                    <a:pt x="134" y="151"/>
                  </a:lnTo>
                  <a:lnTo>
                    <a:pt x="451" y="502"/>
                  </a:lnTo>
                  <a:cubicBezTo>
                    <a:pt x="585" y="652"/>
                    <a:pt x="702" y="769"/>
                    <a:pt x="786" y="853"/>
                  </a:cubicBezTo>
                  <a:cubicBezTo>
                    <a:pt x="836" y="903"/>
                    <a:pt x="869" y="936"/>
                    <a:pt x="903" y="970"/>
                  </a:cubicBezTo>
                  <a:cubicBezTo>
                    <a:pt x="903" y="970"/>
                    <a:pt x="919" y="987"/>
                    <a:pt x="936" y="1003"/>
                  </a:cubicBezTo>
                  <a:cubicBezTo>
                    <a:pt x="919" y="987"/>
                    <a:pt x="919" y="970"/>
                    <a:pt x="903" y="953"/>
                  </a:cubicBezTo>
                  <a:lnTo>
                    <a:pt x="802" y="853"/>
                  </a:lnTo>
                  <a:lnTo>
                    <a:pt x="468" y="485"/>
                  </a:lnTo>
                  <a:cubicBezTo>
                    <a:pt x="351" y="352"/>
                    <a:pt x="234" y="235"/>
                    <a:pt x="134" y="134"/>
                  </a:cubicBezTo>
                  <a:cubicBezTo>
                    <a:pt x="101" y="101"/>
                    <a:pt x="67" y="68"/>
                    <a:pt x="34" y="34"/>
                  </a:cubicBezTo>
                  <a:cubicBezTo>
                    <a:pt x="17" y="17"/>
                    <a:pt x="17" y="17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3" name="Google Shape;4150;p60"/>
            <p:cNvSpPr/>
            <p:nvPr/>
          </p:nvSpPr>
          <p:spPr>
            <a:xfrm>
              <a:off x="1381961" y="4103007"/>
              <a:ext cx="35928" cy="35928"/>
            </a:xfrm>
            <a:custGeom>
              <a:avLst/>
              <a:gdLst/>
              <a:ahLst/>
              <a:cxnLst/>
              <a:rect l="l" t="t" r="r" b="b"/>
              <a:pathLst>
                <a:path w="1121" h="1121" extrusionOk="0">
                  <a:moveTo>
                    <a:pt x="1104" y="0"/>
                  </a:moveTo>
                  <a:cubicBezTo>
                    <a:pt x="1104" y="0"/>
                    <a:pt x="853" y="251"/>
                    <a:pt x="552" y="552"/>
                  </a:cubicBezTo>
                  <a:cubicBezTo>
                    <a:pt x="235" y="869"/>
                    <a:pt x="1" y="1120"/>
                    <a:pt x="1" y="1120"/>
                  </a:cubicBezTo>
                  <a:cubicBezTo>
                    <a:pt x="1" y="1120"/>
                    <a:pt x="1" y="1121"/>
                    <a:pt x="2" y="1121"/>
                  </a:cubicBezTo>
                  <a:cubicBezTo>
                    <a:pt x="17" y="1121"/>
                    <a:pt x="261" y="876"/>
                    <a:pt x="569" y="568"/>
                  </a:cubicBezTo>
                  <a:cubicBezTo>
                    <a:pt x="870" y="268"/>
                    <a:pt x="1120" y="0"/>
                    <a:pt x="11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4" name="Google Shape;4151;p60"/>
            <p:cNvSpPr/>
            <p:nvPr/>
          </p:nvSpPr>
          <p:spPr>
            <a:xfrm>
              <a:off x="1381961" y="4178036"/>
              <a:ext cx="37434" cy="23012"/>
            </a:xfrm>
            <a:custGeom>
              <a:avLst/>
              <a:gdLst/>
              <a:ahLst/>
              <a:cxnLst/>
              <a:rect l="l" t="t" r="r" b="b"/>
              <a:pathLst>
                <a:path w="1168" h="718" extrusionOk="0">
                  <a:moveTo>
                    <a:pt x="1136" y="1"/>
                  </a:moveTo>
                  <a:cubicBezTo>
                    <a:pt x="1134" y="1"/>
                    <a:pt x="1134" y="5"/>
                    <a:pt x="1137" y="15"/>
                  </a:cubicBezTo>
                  <a:lnTo>
                    <a:pt x="1020" y="99"/>
                  </a:lnTo>
                  <a:cubicBezTo>
                    <a:pt x="920" y="166"/>
                    <a:pt x="769" y="266"/>
                    <a:pt x="602" y="366"/>
                  </a:cubicBezTo>
                  <a:cubicBezTo>
                    <a:pt x="435" y="466"/>
                    <a:pt x="285" y="550"/>
                    <a:pt x="168" y="617"/>
                  </a:cubicBezTo>
                  <a:lnTo>
                    <a:pt x="51" y="684"/>
                  </a:lnTo>
                  <a:cubicBezTo>
                    <a:pt x="34" y="700"/>
                    <a:pt x="18" y="700"/>
                    <a:pt x="1" y="717"/>
                  </a:cubicBezTo>
                  <a:cubicBezTo>
                    <a:pt x="18" y="717"/>
                    <a:pt x="34" y="700"/>
                    <a:pt x="51" y="700"/>
                  </a:cubicBezTo>
                  <a:cubicBezTo>
                    <a:pt x="84" y="684"/>
                    <a:pt x="134" y="667"/>
                    <a:pt x="185" y="634"/>
                  </a:cubicBezTo>
                  <a:cubicBezTo>
                    <a:pt x="302" y="567"/>
                    <a:pt x="452" y="483"/>
                    <a:pt x="619" y="383"/>
                  </a:cubicBezTo>
                  <a:cubicBezTo>
                    <a:pt x="786" y="283"/>
                    <a:pt x="920" y="182"/>
                    <a:pt x="1020" y="116"/>
                  </a:cubicBezTo>
                  <a:cubicBezTo>
                    <a:pt x="1087" y="82"/>
                    <a:pt x="1120" y="49"/>
                    <a:pt x="1154" y="32"/>
                  </a:cubicBezTo>
                  <a:cubicBezTo>
                    <a:pt x="1159" y="37"/>
                    <a:pt x="1161" y="39"/>
                    <a:pt x="1163" y="39"/>
                  </a:cubicBezTo>
                  <a:cubicBezTo>
                    <a:pt x="1168" y="39"/>
                    <a:pt x="1142" y="1"/>
                    <a:pt x="11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5" name="Google Shape;4152;p60"/>
            <p:cNvSpPr/>
            <p:nvPr/>
          </p:nvSpPr>
          <p:spPr>
            <a:xfrm>
              <a:off x="1346642" y="4179575"/>
              <a:ext cx="35351" cy="20929"/>
            </a:xfrm>
            <a:custGeom>
              <a:avLst/>
              <a:gdLst/>
              <a:ahLst/>
              <a:cxnLst/>
              <a:rect l="l" t="t" r="r" b="b"/>
              <a:pathLst>
                <a:path w="1103" h="653" extrusionOk="0">
                  <a:moveTo>
                    <a:pt x="0" y="1"/>
                  </a:moveTo>
                  <a:cubicBezTo>
                    <a:pt x="0" y="1"/>
                    <a:pt x="17" y="17"/>
                    <a:pt x="33" y="17"/>
                  </a:cubicBezTo>
                  <a:cubicBezTo>
                    <a:pt x="33" y="1"/>
                    <a:pt x="17" y="1"/>
                    <a:pt x="0" y="1"/>
                  </a:cubicBezTo>
                  <a:close/>
                  <a:moveTo>
                    <a:pt x="33" y="17"/>
                  </a:moveTo>
                  <a:cubicBezTo>
                    <a:pt x="67" y="34"/>
                    <a:pt x="100" y="68"/>
                    <a:pt x="150" y="101"/>
                  </a:cubicBezTo>
                  <a:cubicBezTo>
                    <a:pt x="251" y="151"/>
                    <a:pt x="384" y="251"/>
                    <a:pt x="551" y="335"/>
                  </a:cubicBezTo>
                  <a:cubicBezTo>
                    <a:pt x="702" y="418"/>
                    <a:pt x="835" y="502"/>
                    <a:pt x="936" y="569"/>
                  </a:cubicBezTo>
                  <a:cubicBezTo>
                    <a:pt x="986" y="586"/>
                    <a:pt x="1036" y="619"/>
                    <a:pt x="1053" y="636"/>
                  </a:cubicBezTo>
                  <a:cubicBezTo>
                    <a:pt x="1069" y="636"/>
                    <a:pt x="1086" y="652"/>
                    <a:pt x="1103" y="652"/>
                  </a:cubicBezTo>
                  <a:cubicBezTo>
                    <a:pt x="1086" y="636"/>
                    <a:pt x="1086" y="636"/>
                    <a:pt x="1069" y="619"/>
                  </a:cubicBezTo>
                  <a:cubicBezTo>
                    <a:pt x="1036" y="602"/>
                    <a:pt x="1003" y="586"/>
                    <a:pt x="952" y="552"/>
                  </a:cubicBezTo>
                  <a:cubicBezTo>
                    <a:pt x="852" y="485"/>
                    <a:pt x="702" y="402"/>
                    <a:pt x="551" y="318"/>
                  </a:cubicBezTo>
                  <a:cubicBezTo>
                    <a:pt x="401" y="218"/>
                    <a:pt x="267" y="134"/>
                    <a:pt x="167" y="84"/>
                  </a:cubicBezTo>
                  <a:cubicBezTo>
                    <a:pt x="117" y="51"/>
                    <a:pt x="67" y="34"/>
                    <a:pt x="33" y="1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6" name="Google Shape;4153;p60"/>
            <p:cNvSpPr/>
            <p:nvPr/>
          </p:nvSpPr>
          <p:spPr>
            <a:xfrm>
              <a:off x="1339655" y="4234188"/>
              <a:ext cx="45575" cy="26281"/>
            </a:xfrm>
            <a:custGeom>
              <a:avLst/>
              <a:gdLst/>
              <a:ahLst/>
              <a:cxnLst/>
              <a:rect l="l" t="t" r="r" b="b"/>
              <a:pathLst>
                <a:path w="1422" h="820" extrusionOk="0">
                  <a:moveTo>
                    <a:pt x="1" y="1"/>
                  </a:moveTo>
                  <a:cubicBezTo>
                    <a:pt x="18" y="18"/>
                    <a:pt x="34" y="18"/>
                    <a:pt x="51" y="34"/>
                  </a:cubicBezTo>
                  <a:lnTo>
                    <a:pt x="201" y="118"/>
                  </a:lnTo>
                  <a:lnTo>
                    <a:pt x="201" y="118"/>
                  </a:lnTo>
                  <a:lnTo>
                    <a:pt x="51" y="18"/>
                  </a:lnTo>
                  <a:cubicBezTo>
                    <a:pt x="34" y="18"/>
                    <a:pt x="18" y="1"/>
                    <a:pt x="1" y="1"/>
                  </a:cubicBezTo>
                  <a:close/>
                  <a:moveTo>
                    <a:pt x="201" y="118"/>
                  </a:moveTo>
                  <a:cubicBezTo>
                    <a:pt x="318" y="201"/>
                    <a:pt x="502" y="302"/>
                    <a:pt x="703" y="419"/>
                  </a:cubicBezTo>
                  <a:cubicBezTo>
                    <a:pt x="903" y="536"/>
                    <a:pt x="1087" y="636"/>
                    <a:pt x="1204" y="719"/>
                  </a:cubicBezTo>
                  <a:lnTo>
                    <a:pt x="1371" y="803"/>
                  </a:lnTo>
                  <a:cubicBezTo>
                    <a:pt x="1388" y="803"/>
                    <a:pt x="1404" y="820"/>
                    <a:pt x="1421" y="820"/>
                  </a:cubicBezTo>
                  <a:lnTo>
                    <a:pt x="1421" y="820"/>
                  </a:lnTo>
                  <a:cubicBezTo>
                    <a:pt x="1404" y="820"/>
                    <a:pt x="1388" y="803"/>
                    <a:pt x="1371" y="786"/>
                  </a:cubicBezTo>
                  <a:lnTo>
                    <a:pt x="1221" y="703"/>
                  </a:lnTo>
                  <a:cubicBezTo>
                    <a:pt x="1087" y="619"/>
                    <a:pt x="920" y="519"/>
                    <a:pt x="719" y="402"/>
                  </a:cubicBezTo>
                  <a:cubicBezTo>
                    <a:pt x="519" y="285"/>
                    <a:pt x="335" y="185"/>
                    <a:pt x="201" y="11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7" name="Google Shape;4154;p60"/>
            <p:cNvSpPr/>
            <p:nvPr/>
          </p:nvSpPr>
          <p:spPr>
            <a:xfrm>
              <a:off x="1384108" y="4228835"/>
              <a:ext cx="47690" cy="31089"/>
            </a:xfrm>
            <a:custGeom>
              <a:avLst/>
              <a:gdLst/>
              <a:ahLst/>
              <a:cxnLst/>
              <a:rect l="l" t="t" r="r" b="b"/>
              <a:pathLst>
                <a:path w="1488" h="970" extrusionOk="0">
                  <a:moveTo>
                    <a:pt x="1488" y="1"/>
                  </a:moveTo>
                  <a:cubicBezTo>
                    <a:pt x="1471" y="1"/>
                    <a:pt x="1454" y="18"/>
                    <a:pt x="1438" y="34"/>
                  </a:cubicBezTo>
                  <a:lnTo>
                    <a:pt x="1271" y="151"/>
                  </a:lnTo>
                  <a:cubicBezTo>
                    <a:pt x="1154" y="235"/>
                    <a:pt x="970" y="368"/>
                    <a:pt x="753" y="502"/>
                  </a:cubicBezTo>
                  <a:cubicBezTo>
                    <a:pt x="552" y="636"/>
                    <a:pt x="368" y="736"/>
                    <a:pt x="235" y="820"/>
                  </a:cubicBezTo>
                  <a:lnTo>
                    <a:pt x="67" y="920"/>
                  </a:lnTo>
                  <a:cubicBezTo>
                    <a:pt x="51" y="937"/>
                    <a:pt x="34" y="953"/>
                    <a:pt x="1" y="970"/>
                  </a:cubicBezTo>
                  <a:cubicBezTo>
                    <a:pt x="34" y="953"/>
                    <a:pt x="51" y="953"/>
                    <a:pt x="67" y="937"/>
                  </a:cubicBezTo>
                  <a:cubicBezTo>
                    <a:pt x="118" y="920"/>
                    <a:pt x="168" y="886"/>
                    <a:pt x="235" y="836"/>
                  </a:cubicBezTo>
                  <a:cubicBezTo>
                    <a:pt x="385" y="769"/>
                    <a:pt x="569" y="653"/>
                    <a:pt x="769" y="519"/>
                  </a:cubicBezTo>
                  <a:cubicBezTo>
                    <a:pt x="986" y="385"/>
                    <a:pt x="1154" y="252"/>
                    <a:pt x="1287" y="151"/>
                  </a:cubicBezTo>
                  <a:cubicBezTo>
                    <a:pt x="1354" y="118"/>
                    <a:pt x="1404" y="68"/>
                    <a:pt x="1438" y="51"/>
                  </a:cubicBezTo>
                  <a:cubicBezTo>
                    <a:pt x="1454" y="34"/>
                    <a:pt x="1471" y="18"/>
                    <a:pt x="14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8" name="Google Shape;4155;p60"/>
            <p:cNvSpPr/>
            <p:nvPr/>
          </p:nvSpPr>
          <p:spPr>
            <a:xfrm>
              <a:off x="1357347" y="4296846"/>
              <a:ext cx="58940" cy="146244"/>
            </a:xfrm>
            <a:custGeom>
              <a:avLst/>
              <a:gdLst/>
              <a:ahLst/>
              <a:cxnLst/>
              <a:rect l="l" t="t" r="r" b="b"/>
              <a:pathLst>
                <a:path w="1839" h="4563" extrusionOk="0">
                  <a:moveTo>
                    <a:pt x="0" y="1"/>
                  </a:moveTo>
                  <a:lnTo>
                    <a:pt x="602" y="4562"/>
                  </a:lnTo>
                  <a:lnTo>
                    <a:pt x="1237" y="4562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9" name="Google Shape;4156;p60"/>
            <p:cNvSpPr/>
            <p:nvPr/>
          </p:nvSpPr>
          <p:spPr>
            <a:xfrm>
              <a:off x="1360552" y="4308512"/>
              <a:ext cx="53043" cy="13557"/>
            </a:xfrm>
            <a:custGeom>
              <a:avLst/>
              <a:gdLst/>
              <a:ahLst/>
              <a:cxnLst/>
              <a:rect l="l" t="t" r="r" b="b"/>
              <a:pathLst>
                <a:path w="1655" h="423" extrusionOk="0">
                  <a:moveTo>
                    <a:pt x="652" y="0"/>
                  </a:moveTo>
                  <a:cubicBezTo>
                    <a:pt x="589" y="0"/>
                    <a:pt x="527" y="13"/>
                    <a:pt x="468" y="38"/>
                  </a:cubicBezTo>
                  <a:cubicBezTo>
                    <a:pt x="435" y="55"/>
                    <a:pt x="385" y="88"/>
                    <a:pt x="335" y="121"/>
                  </a:cubicBezTo>
                  <a:cubicBezTo>
                    <a:pt x="301" y="138"/>
                    <a:pt x="268" y="172"/>
                    <a:pt x="234" y="205"/>
                  </a:cubicBezTo>
                  <a:cubicBezTo>
                    <a:pt x="205" y="225"/>
                    <a:pt x="170" y="233"/>
                    <a:pt x="132" y="233"/>
                  </a:cubicBezTo>
                  <a:cubicBezTo>
                    <a:pt x="106" y="233"/>
                    <a:pt x="78" y="229"/>
                    <a:pt x="51" y="222"/>
                  </a:cubicBezTo>
                  <a:cubicBezTo>
                    <a:pt x="34" y="222"/>
                    <a:pt x="17" y="205"/>
                    <a:pt x="0" y="188"/>
                  </a:cubicBezTo>
                  <a:cubicBezTo>
                    <a:pt x="0" y="188"/>
                    <a:pt x="0" y="205"/>
                    <a:pt x="0" y="205"/>
                  </a:cubicBezTo>
                  <a:cubicBezTo>
                    <a:pt x="17" y="222"/>
                    <a:pt x="34" y="238"/>
                    <a:pt x="51" y="238"/>
                  </a:cubicBezTo>
                  <a:cubicBezTo>
                    <a:pt x="78" y="245"/>
                    <a:pt x="106" y="249"/>
                    <a:pt x="134" y="249"/>
                  </a:cubicBezTo>
                  <a:cubicBezTo>
                    <a:pt x="173" y="249"/>
                    <a:pt x="212" y="241"/>
                    <a:pt x="251" y="222"/>
                  </a:cubicBezTo>
                  <a:cubicBezTo>
                    <a:pt x="318" y="155"/>
                    <a:pt x="401" y="105"/>
                    <a:pt x="485" y="55"/>
                  </a:cubicBezTo>
                  <a:cubicBezTo>
                    <a:pt x="538" y="40"/>
                    <a:pt x="590" y="31"/>
                    <a:pt x="641" y="31"/>
                  </a:cubicBezTo>
                  <a:cubicBezTo>
                    <a:pt x="704" y="31"/>
                    <a:pt x="764" y="44"/>
                    <a:pt x="819" y="71"/>
                  </a:cubicBezTo>
                  <a:cubicBezTo>
                    <a:pt x="936" y="105"/>
                    <a:pt x="1036" y="155"/>
                    <a:pt x="1137" y="222"/>
                  </a:cubicBezTo>
                  <a:cubicBezTo>
                    <a:pt x="1220" y="272"/>
                    <a:pt x="1304" y="322"/>
                    <a:pt x="1404" y="355"/>
                  </a:cubicBezTo>
                  <a:cubicBezTo>
                    <a:pt x="1454" y="389"/>
                    <a:pt x="1521" y="405"/>
                    <a:pt x="1588" y="405"/>
                  </a:cubicBezTo>
                  <a:cubicBezTo>
                    <a:pt x="1605" y="422"/>
                    <a:pt x="1621" y="422"/>
                    <a:pt x="1638" y="422"/>
                  </a:cubicBezTo>
                  <a:cubicBezTo>
                    <a:pt x="1655" y="422"/>
                    <a:pt x="1655" y="422"/>
                    <a:pt x="1655" y="405"/>
                  </a:cubicBezTo>
                  <a:cubicBezTo>
                    <a:pt x="1571" y="405"/>
                    <a:pt x="1488" y="372"/>
                    <a:pt x="1404" y="339"/>
                  </a:cubicBezTo>
                  <a:cubicBezTo>
                    <a:pt x="1320" y="289"/>
                    <a:pt x="1237" y="255"/>
                    <a:pt x="1153" y="188"/>
                  </a:cubicBezTo>
                  <a:cubicBezTo>
                    <a:pt x="1053" y="121"/>
                    <a:pt x="953" y="71"/>
                    <a:pt x="836" y="38"/>
                  </a:cubicBezTo>
                  <a:cubicBezTo>
                    <a:pt x="777" y="13"/>
                    <a:pt x="715" y="0"/>
                    <a:pt x="65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0" name="Google Shape;4157;p60"/>
            <p:cNvSpPr/>
            <p:nvPr/>
          </p:nvSpPr>
          <p:spPr>
            <a:xfrm>
              <a:off x="1362699" y="4330594"/>
              <a:ext cx="49838" cy="10897"/>
            </a:xfrm>
            <a:custGeom>
              <a:avLst/>
              <a:gdLst/>
              <a:ahLst/>
              <a:cxnLst/>
              <a:rect l="l" t="t" r="r" b="b"/>
              <a:pathLst>
                <a:path w="1555" h="340" extrusionOk="0">
                  <a:moveTo>
                    <a:pt x="1554" y="1"/>
                  </a:moveTo>
                  <a:lnTo>
                    <a:pt x="1554" y="1"/>
                  </a:lnTo>
                  <a:cubicBezTo>
                    <a:pt x="1487" y="51"/>
                    <a:pt x="1421" y="84"/>
                    <a:pt x="1337" y="117"/>
                  </a:cubicBezTo>
                  <a:cubicBezTo>
                    <a:pt x="1270" y="168"/>
                    <a:pt x="1187" y="184"/>
                    <a:pt x="1086" y="184"/>
                  </a:cubicBezTo>
                  <a:cubicBezTo>
                    <a:pt x="1045" y="191"/>
                    <a:pt x="1000" y="195"/>
                    <a:pt x="956" y="195"/>
                  </a:cubicBezTo>
                  <a:cubicBezTo>
                    <a:pt x="892" y="195"/>
                    <a:pt x="828" y="187"/>
                    <a:pt x="769" y="168"/>
                  </a:cubicBezTo>
                  <a:cubicBezTo>
                    <a:pt x="669" y="151"/>
                    <a:pt x="552" y="134"/>
                    <a:pt x="451" y="134"/>
                  </a:cubicBezTo>
                  <a:cubicBezTo>
                    <a:pt x="351" y="134"/>
                    <a:pt x="268" y="151"/>
                    <a:pt x="184" y="184"/>
                  </a:cubicBezTo>
                  <a:cubicBezTo>
                    <a:pt x="117" y="201"/>
                    <a:pt x="67" y="234"/>
                    <a:pt x="34" y="285"/>
                  </a:cubicBezTo>
                  <a:cubicBezTo>
                    <a:pt x="17" y="301"/>
                    <a:pt x="17" y="318"/>
                    <a:pt x="0" y="335"/>
                  </a:cubicBezTo>
                  <a:cubicBezTo>
                    <a:pt x="0" y="338"/>
                    <a:pt x="1" y="339"/>
                    <a:pt x="2" y="339"/>
                  </a:cubicBezTo>
                  <a:cubicBezTo>
                    <a:pt x="7" y="339"/>
                    <a:pt x="20" y="315"/>
                    <a:pt x="34" y="301"/>
                  </a:cubicBezTo>
                  <a:cubicBezTo>
                    <a:pt x="84" y="251"/>
                    <a:pt x="134" y="218"/>
                    <a:pt x="184" y="201"/>
                  </a:cubicBezTo>
                  <a:cubicBezTo>
                    <a:pt x="245" y="177"/>
                    <a:pt x="306" y="161"/>
                    <a:pt x="374" y="161"/>
                  </a:cubicBezTo>
                  <a:cubicBezTo>
                    <a:pt x="399" y="161"/>
                    <a:pt x="425" y="163"/>
                    <a:pt x="451" y="168"/>
                  </a:cubicBezTo>
                  <a:cubicBezTo>
                    <a:pt x="552" y="168"/>
                    <a:pt x="652" y="184"/>
                    <a:pt x="769" y="201"/>
                  </a:cubicBezTo>
                  <a:cubicBezTo>
                    <a:pt x="828" y="221"/>
                    <a:pt x="892" y="229"/>
                    <a:pt x="956" y="229"/>
                  </a:cubicBezTo>
                  <a:cubicBezTo>
                    <a:pt x="1000" y="229"/>
                    <a:pt x="1045" y="225"/>
                    <a:pt x="1086" y="218"/>
                  </a:cubicBezTo>
                  <a:cubicBezTo>
                    <a:pt x="1187" y="201"/>
                    <a:pt x="1270" y="184"/>
                    <a:pt x="1354" y="151"/>
                  </a:cubicBezTo>
                  <a:cubicBezTo>
                    <a:pt x="1404" y="117"/>
                    <a:pt x="1454" y="84"/>
                    <a:pt x="1504" y="51"/>
                  </a:cubicBezTo>
                  <a:cubicBezTo>
                    <a:pt x="1521" y="34"/>
                    <a:pt x="1538" y="17"/>
                    <a:pt x="15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1" name="Google Shape;4158;p60"/>
            <p:cNvSpPr/>
            <p:nvPr/>
          </p:nvSpPr>
          <p:spPr>
            <a:xfrm>
              <a:off x="1365904" y="4352004"/>
              <a:ext cx="43941" cy="6474"/>
            </a:xfrm>
            <a:custGeom>
              <a:avLst/>
              <a:gdLst/>
              <a:ahLst/>
              <a:cxnLst/>
              <a:rect l="l" t="t" r="r" b="b"/>
              <a:pathLst>
                <a:path w="1371" h="202" extrusionOk="0">
                  <a:moveTo>
                    <a:pt x="1355" y="114"/>
                  </a:moveTo>
                  <a:lnTo>
                    <a:pt x="1355" y="114"/>
                  </a:lnTo>
                  <a:cubicBezTo>
                    <a:pt x="1360" y="116"/>
                    <a:pt x="1365" y="118"/>
                    <a:pt x="1371" y="118"/>
                  </a:cubicBezTo>
                  <a:cubicBezTo>
                    <a:pt x="1365" y="116"/>
                    <a:pt x="1360" y="115"/>
                    <a:pt x="1355" y="114"/>
                  </a:cubicBezTo>
                  <a:close/>
                  <a:moveTo>
                    <a:pt x="1" y="1"/>
                  </a:moveTo>
                  <a:cubicBezTo>
                    <a:pt x="1" y="18"/>
                    <a:pt x="17" y="34"/>
                    <a:pt x="34" y="51"/>
                  </a:cubicBezTo>
                  <a:cubicBezTo>
                    <a:pt x="67" y="84"/>
                    <a:pt x="118" y="118"/>
                    <a:pt x="151" y="135"/>
                  </a:cubicBezTo>
                  <a:cubicBezTo>
                    <a:pt x="234" y="168"/>
                    <a:pt x="301" y="185"/>
                    <a:pt x="385" y="201"/>
                  </a:cubicBezTo>
                  <a:cubicBezTo>
                    <a:pt x="485" y="201"/>
                    <a:pt x="569" y="185"/>
                    <a:pt x="669" y="168"/>
                  </a:cubicBezTo>
                  <a:cubicBezTo>
                    <a:pt x="769" y="151"/>
                    <a:pt x="853" y="118"/>
                    <a:pt x="936" y="101"/>
                  </a:cubicBezTo>
                  <a:cubicBezTo>
                    <a:pt x="1020" y="84"/>
                    <a:pt x="1087" y="84"/>
                    <a:pt x="1170" y="84"/>
                  </a:cubicBezTo>
                  <a:cubicBezTo>
                    <a:pt x="1232" y="84"/>
                    <a:pt x="1293" y="99"/>
                    <a:pt x="1355" y="114"/>
                  </a:cubicBezTo>
                  <a:lnTo>
                    <a:pt x="1355" y="114"/>
                  </a:lnTo>
                  <a:cubicBezTo>
                    <a:pt x="1343" y="109"/>
                    <a:pt x="1332" y="101"/>
                    <a:pt x="1321" y="101"/>
                  </a:cubicBezTo>
                  <a:cubicBezTo>
                    <a:pt x="1270" y="84"/>
                    <a:pt x="1220" y="68"/>
                    <a:pt x="1170" y="68"/>
                  </a:cubicBezTo>
                  <a:cubicBezTo>
                    <a:pt x="1087" y="68"/>
                    <a:pt x="1003" y="68"/>
                    <a:pt x="936" y="84"/>
                  </a:cubicBezTo>
                  <a:cubicBezTo>
                    <a:pt x="853" y="84"/>
                    <a:pt x="752" y="118"/>
                    <a:pt x="652" y="135"/>
                  </a:cubicBezTo>
                  <a:cubicBezTo>
                    <a:pt x="569" y="151"/>
                    <a:pt x="485" y="168"/>
                    <a:pt x="385" y="168"/>
                  </a:cubicBezTo>
                  <a:cubicBezTo>
                    <a:pt x="301" y="168"/>
                    <a:pt x="234" y="151"/>
                    <a:pt x="168" y="118"/>
                  </a:cubicBezTo>
                  <a:cubicBezTo>
                    <a:pt x="101" y="84"/>
                    <a:pt x="51" y="51"/>
                    <a:pt x="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2" name="Google Shape;4159;p60"/>
            <p:cNvSpPr/>
            <p:nvPr/>
          </p:nvSpPr>
          <p:spPr>
            <a:xfrm>
              <a:off x="1367507" y="4372900"/>
              <a:ext cx="38588" cy="7115"/>
            </a:xfrm>
            <a:custGeom>
              <a:avLst/>
              <a:gdLst/>
              <a:ahLst/>
              <a:cxnLst/>
              <a:rect l="l" t="t" r="r" b="b"/>
              <a:pathLst>
                <a:path w="1204" h="222" extrusionOk="0">
                  <a:moveTo>
                    <a:pt x="1204" y="0"/>
                  </a:moveTo>
                  <a:lnTo>
                    <a:pt x="1204" y="0"/>
                  </a:lnTo>
                  <a:cubicBezTo>
                    <a:pt x="1154" y="34"/>
                    <a:pt x="1103" y="67"/>
                    <a:pt x="1053" y="101"/>
                  </a:cubicBezTo>
                  <a:cubicBezTo>
                    <a:pt x="920" y="168"/>
                    <a:pt x="769" y="201"/>
                    <a:pt x="619" y="201"/>
                  </a:cubicBezTo>
                  <a:cubicBezTo>
                    <a:pt x="469" y="168"/>
                    <a:pt x="335" y="117"/>
                    <a:pt x="184" y="67"/>
                  </a:cubicBezTo>
                  <a:cubicBezTo>
                    <a:pt x="175" y="62"/>
                    <a:pt x="163" y="60"/>
                    <a:pt x="151" y="60"/>
                  </a:cubicBezTo>
                  <a:cubicBezTo>
                    <a:pt x="122" y="60"/>
                    <a:pt x="86" y="72"/>
                    <a:pt x="51" y="84"/>
                  </a:cubicBezTo>
                  <a:cubicBezTo>
                    <a:pt x="17" y="84"/>
                    <a:pt x="1" y="101"/>
                    <a:pt x="17" y="101"/>
                  </a:cubicBezTo>
                  <a:cubicBezTo>
                    <a:pt x="53" y="89"/>
                    <a:pt x="97" y="77"/>
                    <a:pt x="137" y="77"/>
                  </a:cubicBezTo>
                  <a:cubicBezTo>
                    <a:pt x="154" y="77"/>
                    <a:pt x="170" y="79"/>
                    <a:pt x="184" y="84"/>
                  </a:cubicBezTo>
                  <a:cubicBezTo>
                    <a:pt x="251" y="101"/>
                    <a:pt x="318" y="134"/>
                    <a:pt x="385" y="151"/>
                  </a:cubicBezTo>
                  <a:cubicBezTo>
                    <a:pt x="452" y="201"/>
                    <a:pt x="535" y="218"/>
                    <a:pt x="619" y="218"/>
                  </a:cubicBezTo>
                  <a:cubicBezTo>
                    <a:pt x="644" y="220"/>
                    <a:pt x="670" y="222"/>
                    <a:pt x="695" y="222"/>
                  </a:cubicBezTo>
                  <a:cubicBezTo>
                    <a:pt x="824" y="222"/>
                    <a:pt x="959" y="187"/>
                    <a:pt x="1070" y="117"/>
                  </a:cubicBezTo>
                  <a:cubicBezTo>
                    <a:pt x="1103" y="101"/>
                    <a:pt x="1137" y="67"/>
                    <a:pt x="1170" y="34"/>
                  </a:cubicBezTo>
                  <a:cubicBezTo>
                    <a:pt x="1187" y="17"/>
                    <a:pt x="1204" y="0"/>
                    <a:pt x="120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3" name="Google Shape;4160;p60"/>
            <p:cNvSpPr/>
            <p:nvPr/>
          </p:nvSpPr>
          <p:spPr>
            <a:xfrm>
              <a:off x="1371256" y="4395912"/>
              <a:ext cx="30576" cy="8621"/>
            </a:xfrm>
            <a:custGeom>
              <a:avLst/>
              <a:gdLst/>
              <a:ahLst/>
              <a:cxnLst/>
              <a:rect l="l" t="t" r="r" b="b"/>
              <a:pathLst>
                <a:path w="954" h="269" extrusionOk="0">
                  <a:moveTo>
                    <a:pt x="686" y="1"/>
                  </a:moveTo>
                  <a:cubicBezTo>
                    <a:pt x="619" y="1"/>
                    <a:pt x="552" y="18"/>
                    <a:pt x="485" y="51"/>
                  </a:cubicBezTo>
                  <a:cubicBezTo>
                    <a:pt x="335" y="101"/>
                    <a:pt x="235" y="185"/>
                    <a:pt x="134" y="218"/>
                  </a:cubicBezTo>
                  <a:cubicBezTo>
                    <a:pt x="51" y="252"/>
                    <a:pt x="1" y="252"/>
                    <a:pt x="1" y="268"/>
                  </a:cubicBezTo>
                  <a:cubicBezTo>
                    <a:pt x="51" y="268"/>
                    <a:pt x="101" y="252"/>
                    <a:pt x="151" y="235"/>
                  </a:cubicBezTo>
                  <a:cubicBezTo>
                    <a:pt x="235" y="201"/>
                    <a:pt x="352" y="135"/>
                    <a:pt x="485" y="84"/>
                  </a:cubicBezTo>
                  <a:cubicBezTo>
                    <a:pt x="552" y="51"/>
                    <a:pt x="619" y="34"/>
                    <a:pt x="686" y="34"/>
                  </a:cubicBezTo>
                  <a:cubicBezTo>
                    <a:pt x="736" y="34"/>
                    <a:pt x="803" y="51"/>
                    <a:pt x="853" y="68"/>
                  </a:cubicBezTo>
                  <a:cubicBezTo>
                    <a:pt x="886" y="101"/>
                    <a:pt x="936" y="135"/>
                    <a:pt x="953" y="168"/>
                  </a:cubicBezTo>
                  <a:cubicBezTo>
                    <a:pt x="953" y="151"/>
                    <a:pt x="953" y="135"/>
                    <a:pt x="936" y="135"/>
                  </a:cubicBezTo>
                  <a:cubicBezTo>
                    <a:pt x="920" y="101"/>
                    <a:pt x="886" y="68"/>
                    <a:pt x="853" y="51"/>
                  </a:cubicBezTo>
                  <a:cubicBezTo>
                    <a:pt x="803" y="18"/>
                    <a:pt x="753" y="1"/>
                    <a:pt x="6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4" name="Google Shape;4161;p60"/>
            <p:cNvSpPr/>
            <p:nvPr/>
          </p:nvSpPr>
          <p:spPr>
            <a:xfrm>
              <a:off x="1373949" y="4417225"/>
              <a:ext cx="26794" cy="3365"/>
            </a:xfrm>
            <a:custGeom>
              <a:avLst/>
              <a:gdLst/>
              <a:ahLst/>
              <a:cxnLst/>
              <a:rect l="l" t="t" r="r" b="b"/>
              <a:pathLst>
                <a:path w="836" h="105" extrusionOk="0">
                  <a:moveTo>
                    <a:pt x="11" y="1"/>
                  </a:moveTo>
                  <a:cubicBezTo>
                    <a:pt x="4" y="1"/>
                    <a:pt x="0" y="2"/>
                    <a:pt x="0" y="4"/>
                  </a:cubicBezTo>
                  <a:cubicBezTo>
                    <a:pt x="34" y="21"/>
                    <a:pt x="84" y="38"/>
                    <a:pt x="117" y="38"/>
                  </a:cubicBezTo>
                  <a:cubicBezTo>
                    <a:pt x="217" y="71"/>
                    <a:pt x="318" y="88"/>
                    <a:pt x="418" y="88"/>
                  </a:cubicBezTo>
                  <a:cubicBezTo>
                    <a:pt x="501" y="105"/>
                    <a:pt x="602" y="105"/>
                    <a:pt x="702" y="105"/>
                  </a:cubicBezTo>
                  <a:cubicBezTo>
                    <a:pt x="752" y="105"/>
                    <a:pt x="786" y="88"/>
                    <a:pt x="836" y="88"/>
                  </a:cubicBezTo>
                  <a:cubicBezTo>
                    <a:pt x="836" y="71"/>
                    <a:pt x="635" y="88"/>
                    <a:pt x="418" y="54"/>
                  </a:cubicBezTo>
                  <a:cubicBezTo>
                    <a:pt x="217" y="40"/>
                    <a:pt x="52" y="1"/>
                    <a:pt x="1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5" name="Google Shape;4162;p60"/>
            <p:cNvSpPr/>
            <p:nvPr/>
          </p:nvSpPr>
          <p:spPr>
            <a:xfrm>
              <a:off x="1939984" y="3890932"/>
              <a:ext cx="30544" cy="556965"/>
            </a:xfrm>
            <a:custGeom>
              <a:avLst/>
              <a:gdLst/>
              <a:ahLst/>
              <a:cxnLst/>
              <a:rect l="l" t="t" r="r" b="b"/>
              <a:pathLst>
                <a:path w="953" h="17378" extrusionOk="0">
                  <a:moveTo>
                    <a:pt x="0" y="1"/>
                  </a:moveTo>
                  <a:lnTo>
                    <a:pt x="0" y="17378"/>
                  </a:lnTo>
                  <a:lnTo>
                    <a:pt x="953" y="1737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6" name="Google Shape;4163;p60"/>
            <p:cNvSpPr/>
            <p:nvPr/>
          </p:nvSpPr>
          <p:spPr>
            <a:xfrm>
              <a:off x="1735408" y="4243835"/>
              <a:ext cx="227074" cy="204062"/>
            </a:xfrm>
            <a:custGeom>
              <a:avLst/>
              <a:gdLst/>
              <a:ahLst/>
              <a:cxnLst/>
              <a:rect l="l" t="t" r="r" b="b"/>
              <a:pathLst>
                <a:path w="7085" h="6367" extrusionOk="0">
                  <a:moveTo>
                    <a:pt x="6617" y="1"/>
                  </a:moveTo>
                  <a:lnTo>
                    <a:pt x="0" y="6367"/>
                  </a:lnTo>
                  <a:lnTo>
                    <a:pt x="919" y="6367"/>
                  </a:lnTo>
                  <a:lnTo>
                    <a:pt x="7085" y="435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7" name="Google Shape;4164;p60"/>
            <p:cNvSpPr/>
            <p:nvPr/>
          </p:nvSpPr>
          <p:spPr>
            <a:xfrm>
              <a:off x="1947483" y="4243835"/>
              <a:ext cx="226529" cy="204062"/>
            </a:xfrm>
            <a:custGeom>
              <a:avLst/>
              <a:gdLst/>
              <a:ahLst/>
              <a:cxnLst/>
              <a:rect l="l" t="t" r="r" b="b"/>
              <a:pathLst>
                <a:path w="7068" h="6367" extrusionOk="0">
                  <a:moveTo>
                    <a:pt x="468" y="1"/>
                  </a:moveTo>
                  <a:lnTo>
                    <a:pt x="0" y="435"/>
                  </a:lnTo>
                  <a:lnTo>
                    <a:pt x="6166" y="6367"/>
                  </a:lnTo>
                  <a:lnTo>
                    <a:pt x="7068" y="6350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8" name="Google Shape;4165;p60"/>
            <p:cNvSpPr/>
            <p:nvPr/>
          </p:nvSpPr>
          <p:spPr>
            <a:xfrm>
              <a:off x="1274882" y="2988084"/>
              <a:ext cx="1368791" cy="997684"/>
            </a:xfrm>
            <a:custGeom>
              <a:avLst/>
              <a:gdLst/>
              <a:ahLst/>
              <a:cxnLst/>
              <a:rect l="l" t="t" r="r" b="b"/>
              <a:pathLst>
                <a:path w="42708" h="31129" extrusionOk="0">
                  <a:moveTo>
                    <a:pt x="0" y="0"/>
                  </a:moveTo>
                  <a:lnTo>
                    <a:pt x="0" y="31128"/>
                  </a:lnTo>
                  <a:lnTo>
                    <a:pt x="42707" y="31128"/>
                  </a:lnTo>
                  <a:lnTo>
                    <a:pt x="427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9" name="Google Shape;4166;p60"/>
            <p:cNvSpPr/>
            <p:nvPr/>
          </p:nvSpPr>
          <p:spPr>
            <a:xfrm>
              <a:off x="1273792" y="2986994"/>
              <a:ext cx="1370939" cy="999832"/>
            </a:xfrm>
            <a:custGeom>
              <a:avLst/>
              <a:gdLst/>
              <a:ahLst/>
              <a:cxnLst/>
              <a:rect l="l" t="t" r="r" b="b"/>
              <a:pathLst>
                <a:path w="42775" h="31196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11196"/>
                    <a:pt x="1" y="21789"/>
                    <a:pt x="1" y="31162"/>
                  </a:cubicBezTo>
                  <a:lnTo>
                    <a:pt x="1" y="31196"/>
                  </a:lnTo>
                  <a:lnTo>
                    <a:pt x="34" y="31196"/>
                  </a:lnTo>
                  <a:lnTo>
                    <a:pt x="42741" y="31162"/>
                  </a:lnTo>
                  <a:lnTo>
                    <a:pt x="68" y="31129"/>
                  </a:lnTo>
                  <a:lnTo>
                    <a:pt x="68" y="31129"/>
                  </a:lnTo>
                  <a:cubicBezTo>
                    <a:pt x="68" y="21773"/>
                    <a:pt x="68" y="11203"/>
                    <a:pt x="68" y="68"/>
                  </a:cubicBezTo>
                  <a:lnTo>
                    <a:pt x="42708" y="68"/>
                  </a:lnTo>
                  <a:cubicBezTo>
                    <a:pt x="42725" y="18929"/>
                    <a:pt x="42741" y="30962"/>
                    <a:pt x="42741" y="31162"/>
                  </a:cubicBezTo>
                  <a:cubicBezTo>
                    <a:pt x="42741" y="30962"/>
                    <a:pt x="42758" y="18915"/>
                    <a:pt x="42775" y="34"/>
                  </a:cubicBezTo>
                  <a:lnTo>
                    <a:pt x="427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0" name="Google Shape;4167;p60"/>
            <p:cNvSpPr/>
            <p:nvPr/>
          </p:nvSpPr>
          <p:spPr>
            <a:xfrm>
              <a:off x="1438209" y="3089298"/>
              <a:ext cx="26794" cy="32691"/>
            </a:xfrm>
            <a:custGeom>
              <a:avLst/>
              <a:gdLst/>
              <a:ahLst/>
              <a:cxnLst/>
              <a:rect l="l" t="t" r="r" b="b"/>
              <a:pathLst>
                <a:path w="836" h="1020" extrusionOk="0">
                  <a:moveTo>
                    <a:pt x="0" y="0"/>
                  </a:moveTo>
                  <a:lnTo>
                    <a:pt x="0" y="84"/>
                  </a:lnTo>
                  <a:lnTo>
                    <a:pt x="368" y="84"/>
                  </a:lnTo>
                  <a:lnTo>
                    <a:pt x="368" y="1019"/>
                  </a:lnTo>
                  <a:lnTo>
                    <a:pt x="468" y="1019"/>
                  </a:lnTo>
                  <a:lnTo>
                    <a:pt x="468" y="84"/>
                  </a:lnTo>
                  <a:lnTo>
                    <a:pt x="836" y="84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1" name="Google Shape;4168;p60"/>
            <p:cNvSpPr/>
            <p:nvPr/>
          </p:nvSpPr>
          <p:spPr>
            <a:xfrm>
              <a:off x="1465515" y="3087727"/>
              <a:ext cx="41793" cy="34806"/>
            </a:xfrm>
            <a:custGeom>
              <a:avLst/>
              <a:gdLst/>
              <a:ahLst/>
              <a:cxnLst/>
              <a:rect l="l" t="t" r="r" b="b"/>
              <a:pathLst>
                <a:path w="1304" h="1086" extrusionOk="0">
                  <a:moveTo>
                    <a:pt x="584" y="124"/>
                  </a:moveTo>
                  <a:cubicBezTo>
                    <a:pt x="805" y="124"/>
                    <a:pt x="1020" y="296"/>
                    <a:pt x="1020" y="567"/>
                  </a:cubicBezTo>
                  <a:cubicBezTo>
                    <a:pt x="1020" y="792"/>
                    <a:pt x="834" y="986"/>
                    <a:pt x="612" y="986"/>
                  </a:cubicBezTo>
                  <a:cubicBezTo>
                    <a:pt x="603" y="986"/>
                    <a:pt x="594" y="985"/>
                    <a:pt x="585" y="985"/>
                  </a:cubicBezTo>
                  <a:cubicBezTo>
                    <a:pt x="201" y="985"/>
                    <a:pt x="0" y="517"/>
                    <a:pt x="284" y="250"/>
                  </a:cubicBezTo>
                  <a:cubicBezTo>
                    <a:pt x="371" y="163"/>
                    <a:pt x="478" y="124"/>
                    <a:pt x="584" y="124"/>
                  </a:cubicBezTo>
                  <a:close/>
                  <a:moveTo>
                    <a:pt x="597" y="1"/>
                  </a:moveTo>
                  <a:cubicBezTo>
                    <a:pt x="315" y="1"/>
                    <a:pt x="39" y="232"/>
                    <a:pt x="50" y="567"/>
                  </a:cubicBezTo>
                  <a:cubicBezTo>
                    <a:pt x="50" y="842"/>
                    <a:pt x="270" y="1086"/>
                    <a:pt x="557" y="1086"/>
                  </a:cubicBezTo>
                  <a:cubicBezTo>
                    <a:pt x="566" y="1086"/>
                    <a:pt x="576" y="1086"/>
                    <a:pt x="585" y="1085"/>
                  </a:cubicBezTo>
                  <a:cubicBezTo>
                    <a:pt x="1070" y="1085"/>
                    <a:pt x="1304" y="484"/>
                    <a:pt x="953" y="149"/>
                  </a:cubicBezTo>
                  <a:cubicBezTo>
                    <a:pt x="850" y="46"/>
                    <a:pt x="723" y="1"/>
                    <a:pt x="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2" name="Google Shape;4169;p60"/>
            <p:cNvSpPr/>
            <p:nvPr/>
          </p:nvSpPr>
          <p:spPr>
            <a:xfrm>
              <a:off x="1521731" y="3089234"/>
              <a:ext cx="36473" cy="32819"/>
            </a:xfrm>
            <a:custGeom>
              <a:avLst/>
              <a:gdLst/>
              <a:ahLst/>
              <a:cxnLst/>
              <a:rect l="l" t="t" r="r" b="b"/>
              <a:pathLst>
                <a:path w="1138" h="1024" extrusionOk="0">
                  <a:moveTo>
                    <a:pt x="450" y="85"/>
                  </a:moveTo>
                  <a:cubicBezTo>
                    <a:pt x="1009" y="85"/>
                    <a:pt x="1009" y="939"/>
                    <a:pt x="450" y="939"/>
                  </a:cubicBezTo>
                  <a:cubicBezTo>
                    <a:pt x="440" y="939"/>
                    <a:pt x="429" y="938"/>
                    <a:pt x="418" y="938"/>
                  </a:cubicBezTo>
                  <a:lnTo>
                    <a:pt x="118" y="938"/>
                  </a:lnTo>
                  <a:lnTo>
                    <a:pt x="118" y="86"/>
                  </a:lnTo>
                  <a:lnTo>
                    <a:pt x="418" y="86"/>
                  </a:lnTo>
                  <a:cubicBezTo>
                    <a:pt x="429" y="85"/>
                    <a:pt x="440" y="85"/>
                    <a:pt x="450" y="85"/>
                  </a:cubicBezTo>
                  <a:close/>
                  <a:moveTo>
                    <a:pt x="466" y="1"/>
                  </a:moveTo>
                  <a:cubicBezTo>
                    <a:pt x="450" y="1"/>
                    <a:pt x="435" y="1"/>
                    <a:pt x="418" y="2"/>
                  </a:cubicBezTo>
                  <a:lnTo>
                    <a:pt x="1" y="2"/>
                  </a:lnTo>
                  <a:lnTo>
                    <a:pt x="1" y="1021"/>
                  </a:lnTo>
                  <a:lnTo>
                    <a:pt x="418" y="1021"/>
                  </a:lnTo>
                  <a:cubicBezTo>
                    <a:pt x="435" y="1022"/>
                    <a:pt x="450" y="1023"/>
                    <a:pt x="466" y="1023"/>
                  </a:cubicBezTo>
                  <a:cubicBezTo>
                    <a:pt x="1138" y="1023"/>
                    <a:pt x="1138" y="1"/>
                    <a:pt x="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3" name="Google Shape;4170;p60"/>
            <p:cNvSpPr/>
            <p:nvPr/>
          </p:nvSpPr>
          <p:spPr>
            <a:xfrm>
              <a:off x="1556537" y="3087727"/>
              <a:ext cx="41825" cy="34806"/>
            </a:xfrm>
            <a:custGeom>
              <a:avLst/>
              <a:gdLst/>
              <a:ahLst/>
              <a:cxnLst/>
              <a:rect l="l" t="t" r="r" b="b"/>
              <a:pathLst>
                <a:path w="1305" h="1086" extrusionOk="0">
                  <a:moveTo>
                    <a:pt x="579" y="124"/>
                  </a:moveTo>
                  <a:cubicBezTo>
                    <a:pt x="804" y="124"/>
                    <a:pt x="1015" y="296"/>
                    <a:pt x="1003" y="567"/>
                  </a:cubicBezTo>
                  <a:cubicBezTo>
                    <a:pt x="1019" y="792"/>
                    <a:pt x="835" y="986"/>
                    <a:pt x="613" y="986"/>
                  </a:cubicBezTo>
                  <a:cubicBezTo>
                    <a:pt x="604" y="986"/>
                    <a:pt x="595" y="985"/>
                    <a:pt x="586" y="985"/>
                  </a:cubicBezTo>
                  <a:cubicBezTo>
                    <a:pt x="185" y="985"/>
                    <a:pt x="1" y="517"/>
                    <a:pt x="268" y="250"/>
                  </a:cubicBezTo>
                  <a:cubicBezTo>
                    <a:pt x="360" y="163"/>
                    <a:pt x="471" y="124"/>
                    <a:pt x="579" y="124"/>
                  </a:cubicBezTo>
                  <a:close/>
                  <a:moveTo>
                    <a:pt x="587" y="1"/>
                  </a:moveTo>
                  <a:cubicBezTo>
                    <a:pt x="299" y="1"/>
                    <a:pt x="23" y="232"/>
                    <a:pt x="34" y="567"/>
                  </a:cubicBezTo>
                  <a:cubicBezTo>
                    <a:pt x="34" y="842"/>
                    <a:pt x="269" y="1086"/>
                    <a:pt x="557" y="1086"/>
                  </a:cubicBezTo>
                  <a:cubicBezTo>
                    <a:pt x="567" y="1086"/>
                    <a:pt x="576" y="1086"/>
                    <a:pt x="586" y="1085"/>
                  </a:cubicBezTo>
                  <a:cubicBezTo>
                    <a:pt x="1070" y="1085"/>
                    <a:pt x="1304" y="484"/>
                    <a:pt x="953" y="149"/>
                  </a:cubicBezTo>
                  <a:cubicBezTo>
                    <a:pt x="845" y="46"/>
                    <a:pt x="715" y="1"/>
                    <a:pt x="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4" name="Google Shape;4171;p60"/>
            <p:cNvSpPr/>
            <p:nvPr/>
          </p:nvSpPr>
          <p:spPr>
            <a:xfrm>
              <a:off x="1883736" y="3089298"/>
              <a:ext cx="49293" cy="32691"/>
            </a:xfrm>
            <a:custGeom>
              <a:avLst/>
              <a:gdLst/>
              <a:ahLst/>
              <a:cxnLst/>
              <a:rect l="l" t="t" r="r" b="b"/>
              <a:pathLst>
                <a:path w="1538" h="1020" extrusionOk="0">
                  <a:moveTo>
                    <a:pt x="1" y="0"/>
                  </a:moveTo>
                  <a:lnTo>
                    <a:pt x="352" y="1019"/>
                  </a:lnTo>
                  <a:lnTo>
                    <a:pt x="469" y="1019"/>
                  </a:lnTo>
                  <a:lnTo>
                    <a:pt x="769" y="151"/>
                  </a:lnTo>
                  <a:lnTo>
                    <a:pt x="1070" y="1019"/>
                  </a:lnTo>
                  <a:lnTo>
                    <a:pt x="1187" y="1019"/>
                  </a:lnTo>
                  <a:lnTo>
                    <a:pt x="1538" y="0"/>
                  </a:lnTo>
                  <a:lnTo>
                    <a:pt x="1421" y="0"/>
                  </a:lnTo>
                  <a:lnTo>
                    <a:pt x="1120" y="886"/>
                  </a:lnTo>
                  <a:lnTo>
                    <a:pt x="819" y="0"/>
                  </a:lnTo>
                  <a:lnTo>
                    <a:pt x="719" y="0"/>
                  </a:lnTo>
                  <a:lnTo>
                    <a:pt x="418" y="88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5" name="Google Shape;4172;p60"/>
            <p:cNvSpPr/>
            <p:nvPr/>
          </p:nvSpPr>
          <p:spPr>
            <a:xfrm>
              <a:off x="1934631" y="3087727"/>
              <a:ext cx="41793" cy="34806"/>
            </a:xfrm>
            <a:custGeom>
              <a:avLst/>
              <a:gdLst/>
              <a:ahLst/>
              <a:cxnLst/>
              <a:rect l="l" t="t" r="r" b="b"/>
              <a:pathLst>
                <a:path w="1304" h="1086" extrusionOk="0">
                  <a:moveTo>
                    <a:pt x="584" y="124"/>
                  </a:moveTo>
                  <a:cubicBezTo>
                    <a:pt x="805" y="124"/>
                    <a:pt x="1019" y="296"/>
                    <a:pt x="1019" y="567"/>
                  </a:cubicBezTo>
                  <a:cubicBezTo>
                    <a:pt x="1019" y="792"/>
                    <a:pt x="834" y="986"/>
                    <a:pt x="612" y="986"/>
                  </a:cubicBezTo>
                  <a:cubicBezTo>
                    <a:pt x="603" y="986"/>
                    <a:pt x="594" y="985"/>
                    <a:pt x="585" y="985"/>
                  </a:cubicBezTo>
                  <a:cubicBezTo>
                    <a:pt x="201" y="985"/>
                    <a:pt x="0" y="517"/>
                    <a:pt x="284" y="250"/>
                  </a:cubicBezTo>
                  <a:cubicBezTo>
                    <a:pt x="371" y="163"/>
                    <a:pt x="478" y="124"/>
                    <a:pt x="584" y="124"/>
                  </a:cubicBezTo>
                  <a:close/>
                  <a:moveTo>
                    <a:pt x="590" y="1"/>
                  </a:moveTo>
                  <a:cubicBezTo>
                    <a:pt x="307" y="1"/>
                    <a:pt x="39" y="232"/>
                    <a:pt x="50" y="567"/>
                  </a:cubicBezTo>
                  <a:cubicBezTo>
                    <a:pt x="34" y="842"/>
                    <a:pt x="269" y="1086"/>
                    <a:pt x="556" y="1086"/>
                  </a:cubicBezTo>
                  <a:cubicBezTo>
                    <a:pt x="566" y="1086"/>
                    <a:pt x="575" y="1086"/>
                    <a:pt x="585" y="1085"/>
                  </a:cubicBezTo>
                  <a:cubicBezTo>
                    <a:pt x="1069" y="1085"/>
                    <a:pt x="1303" y="484"/>
                    <a:pt x="952" y="149"/>
                  </a:cubicBezTo>
                  <a:cubicBezTo>
                    <a:pt x="844" y="46"/>
                    <a:pt x="716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6" name="Google Shape;4173;p60"/>
            <p:cNvSpPr/>
            <p:nvPr/>
          </p:nvSpPr>
          <p:spPr>
            <a:xfrm>
              <a:off x="1978540" y="3089298"/>
              <a:ext cx="26249" cy="32691"/>
            </a:xfrm>
            <a:custGeom>
              <a:avLst/>
              <a:gdLst/>
              <a:ahLst/>
              <a:cxnLst/>
              <a:rect l="l" t="t" r="r" b="b"/>
              <a:pathLst>
                <a:path w="819" h="1020" extrusionOk="0">
                  <a:moveTo>
                    <a:pt x="384" y="84"/>
                  </a:moveTo>
                  <a:cubicBezTo>
                    <a:pt x="585" y="84"/>
                    <a:pt x="685" y="184"/>
                    <a:pt x="685" y="351"/>
                  </a:cubicBezTo>
                  <a:cubicBezTo>
                    <a:pt x="685" y="518"/>
                    <a:pt x="585" y="602"/>
                    <a:pt x="384" y="602"/>
                  </a:cubicBezTo>
                  <a:lnTo>
                    <a:pt x="100" y="602"/>
                  </a:lnTo>
                  <a:lnTo>
                    <a:pt x="100" y="84"/>
                  </a:lnTo>
                  <a:close/>
                  <a:moveTo>
                    <a:pt x="0" y="0"/>
                  </a:moveTo>
                  <a:lnTo>
                    <a:pt x="0" y="1019"/>
                  </a:lnTo>
                  <a:lnTo>
                    <a:pt x="100" y="1019"/>
                  </a:lnTo>
                  <a:lnTo>
                    <a:pt x="100" y="702"/>
                  </a:lnTo>
                  <a:lnTo>
                    <a:pt x="468" y="702"/>
                  </a:lnTo>
                  <a:lnTo>
                    <a:pt x="702" y="1019"/>
                  </a:lnTo>
                  <a:lnTo>
                    <a:pt x="819" y="1019"/>
                  </a:lnTo>
                  <a:lnTo>
                    <a:pt x="568" y="669"/>
                  </a:lnTo>
                  <a:cubicBezTo>
                    <a:pt x="702" y="635"/>
                    <a:pt x="802" y="501"/>
                    <a:pt x="802" y="351"/>
                  </a:cubicBezTo>
                  <a:cubicBezTo>
                    <a:pt x="802" y="134"/>
                    <a:pt x="635" y="0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7" name="Google Shape;4174;p60"/>
            <p:cNvSpPr/>
            <p:nvPr/>
          </p:nvSpPr>
          <p:spPr>
            <a:xfrm>
              <a:off x="2012256" y="3089298"/>
              <a:ext cx="27883" cy="32691"/>
            </a:xfrm>
            <a:custGeom>
              <a:avLst/>
              <a:gdLst/>
              <a:ahLst/>
              <a:cxnLst/>
              <a:rect l="l" t="t" r="r" b="b"/>
              <a:pathLst>
                <a:path w="870" h="1020" extrusionOk="0">
                  <a:moveTo>
                    <a:pt x="1" y="0"/>
                  </a:moveTo>
                  <a:lnTo>
                    <a:pt x="1" y="1019"/>
                  </a:lnTo>
                  <a:lnTo>
                    <a:pt x="118" y="1019"/>
                  </a:lnTo>
                  <a:lnTo>
                    <a:pt x="118" y="752"/>
                  </a:lnTo>
                  <a:lnTo>
                    <a:pt x="318" y="535"/>
                  </a:lnTo>
                  <a:lnTo>
                    <a:pt x="753" y="1019"/>
                  </a:lnTo>
                  <a:lnTo>
                    <a:pt x="870" y="1019"/>
                  </a:lnTo>
                  <a:lnTo>
                    <a:pt x="402" y="468"/>
                  </a:lnTo>
                  <a:lnTo>
                    <a:pt x="836" y="0"/>
                  </a:lnTo>
                  <a:lnTo>
                    <a:pt x="719" y="0"/>
                  </a:lnTo>
                  <a:lnTo>
                    <a:pt x="118" y="6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8" name="Google Shape;4175;p60"/>
            <p:cNvSpPr/>
            <p:nvPr/>
          </p:nvSpPr>
          <p:spPr>
            <a:xfrm>
              <a:off x="2299296" y="3089234"/>
              <a:ext cx="36473" cy="32819"/>
            </a:xfrm>
            <a:custGeom>
              <a:avLst/>
              <a:gdLst/>
              <a:ahLst/>
              <a:cxnLst/>
              <a:rect l="l" t="t" r="r" b="b"/>
              <a:pathLst>
                <a:path w="1138" h="1024" extrusionOk="0">
                  <a:moveTo>
                    <a:pt x="450" y="85"/>
                  </a:moveTo>
                  <a:cubicBezTo>
                    <a:pt x="1009" y="85"/>
                    <a:pt x="1009" y="939"/>
                    <a:pt x="450" y="939"/>
                  </a:cubicBezTo>
                  <a:cubicBezTo>
                    <a:pt x="440" y="939"/>
                    <a:pt x="429" y="938"/>
                    <a:pt x="418" y="938"/>
                  </a:cubicBezTo>
                  <a:lnTo>
                    <a:pt x="118" y="938"/>
                  </a:lnTo>
                  <a:lnTo>
                    <a:pt x="118" y="86"/>
                  </a:lnTo>
                  <a:lnTo>
                    <a:pt x="418" y="86"/>
                  </a:lnTo>
                  <a:cubicBezTo>
                    <a:pt x="429" y="85"/>
                    <a:pt x="440" y="85"/>
                    <a:pt x="450" y="85"/>
                  </a:cubicBezTo>
                  <a:close/>
                  <a:moveTo>
                    <a:pt x="466" y="1"/>
                  </a:moveTo>
                  <a:cubicBezTo>
                    <a:pt x="450" y="1"/>
                    <a:pt x="434" y="1"/>
                    <a:pt x="418" y="2"/>
                  </a:cubicBezTo>
                  <a:lnTo>
                    <a:pt x="1" y="2"/>
                  </a:lnTo>
                  <a:lnTo>
                    <a:pt x="1" y="1021"/>
                  </a:lnTo>
                  <a:lnTo>
                    <a:pt x="418" y="1021"/>
                  </a:lnTo>
                  <a:cubicBezTo>
                    <a:pt x="434" y="1022"/>
                    <a:pt x="450" y="1023"/>
                    <a:pt x="466" y="1023"/>
                  </a:cubicBezTo>
                  <a:cubicBezTo>
                    <a:pt x="1138" y="1023"/>
                    <a:pt x="1138" y="1"/>
                    <a:pt x="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9" name="Google Shape;4176;p60"/>
            <p:cNvSpPr/>
            <p:nvPr/>
          </p:nvSpPr>
          <p:spPr>
            <a:xfrm>
              <a:off x="2334102" y="3087727"/>
              <a:ext cx="41793" cy="34806"/>
            </a:xfrm>
            <a:custGeom>
              <a:avLst/>
              <a:gdLst/>
              <a:ahLst/>
              <a:cxnLst/>
              <a:rect l="l" t="t" r="r" b="b"/>
              <a:pathLst>
                <a:path w="1304" h="1086" extrusionOk="0">
                  <a:moveTo>
                    <a:pt x="579" y="124"/>
                  </a:moveTo>
                  <a:cubicBezTo>
                    <a:pt x="804" y="124"/>
                    <a:pt x="1014" y="296"/>
                    <a:pt x="1003" y="567"/>
                  </a:cubicBezTo>
                  <a:cubicBezTo>
                    <a:pt x="1019" y="792"/>
                    <a:pt x="835" y="986"/>
                    <a:pt x="613" y="986"/>
                  </a:cubicBezTo>
                  <a:cubicBezTo>
                    <a:pt x="604" y="986"/>
                    <a:pt x="595" y="985"/>
                    <a:pt x="585" y="985"/>
                  </a:cubicBezTo>
                  <a:cubicBezTo>
                    <a:pt x="184" y="985"/>
                    <a:pt x="1" y="517"/>
                    <a:pt x="268" y="250"/>
                  </a:cubicBezTo>
                  <a:cubicBezTo>
                    <a:pt x="360" y="163"/>
                    <a:pt x="471" y="124"/>
                    <a:pt x="579" y="124"/>
                  </a:cubicBezTo>
                  <a:close/>
                  <a:moveTo>
                    <a:pt x="587" y="1"/>
                  </a:moveTo>
                  <a:cubicBezTo>
                    <a:pt x="299" y="1"/>
                    <a:pt x="23" y="232"/>
                    <a:pt x="34" y="567"/>
                  </a:cubicBezTo>
                  <a:cubicBezTo>
                    <a:pt x="34" y="842"/>
                    <a:pt x="269" y="1086"/>
                    <a:pt x="557" y="1086"/>
                  </a:cubicBezTo>
                  <a:cubicBezTo>
                    <a:pt x="566" y="1086"/>
                    <a:pt x="576" y="1086"/>
                    <a:pt x="585" y="1085"/>
                  </a:cubicBezTo>
                  <a:cubicBezTo>
                    <a:pt x="1070" y="1085"/>
                    <a:pt x="1304" y="484"/>
                    <a:pt x="953" y="149"/>
                  </a:cubicBezTo>
                  <a:cubicBezTo>
                    <a:pt x="845" y="46"/>
                    <a:pt x="715" y="1"/>
                    <a:pt x="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0" name="Google Shape;4177;p60"/>
            <p:cNvSpPr/>
            <p:nvPr/>
          </p:nvSpPr>
          <p:spPr>
            <a:xfrm>
              <a:off x="2377498" y="3089298"/>
              <a:ext cx="27851" cy="32691"/>
            </a:xfrm>
            <a:custGeom>
              <a:avLst/>
              <a:gdLst/>
              <a:ahLst/>
              <a:cxnLst/>
              <a:rect l="l" t="t" r="r" b="b"/>
              <a:pathLst>
                <a:path w="869" h="1020" extrusionOk="0">
                  <a:moveTo>
                    <a:pt x="0" y="0"/>
                  </a:moveTo>
                  <a:lnTo>
                    <a:pt x="0" y="1019"/>
                  </a:lnTo>
                  <a:lnTo>
                    <a:pt x="117" y="1019"/>
                  </a:lnTo>
                  <a:lnTo>
                    <a:pt x="117" y="184"/>
                  </a:lnTo>
                  <a:lnTo>
                    <a:pt x="785" y="1019"/>
                  </a:lnTo>
                  <a:lnTo>
                    <a:pt x="869" y="1019"/>
                  </a:lnTo>
                  <a:lnTo>
                    <a:pt x="869" y="0"/>
                  </a:lnTo>
                  <a:lnTo>
                    <a:pt x="752" y="0"/>
                  </a:lnTo>
                  <a:lnTo>
                    <a:pt x="752" y="8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1" name="Google Shape;4178;p60"/>
            <p:cNvSpPr/>
            <p:nvPr/>
          </p:nvSpPr>
          <p:spPr>
            <a:xfrm>
              <a:off x="2416054" y="3089298"/>
              <a:ext cx="23044" cy="32691"/>
            </a:xfrm>
            <a:custGeom>
              <a:avLst/>
              <a:gdLst/>
              <a:ahLst/>
              <a:cxnLst/>
              <a:rect l="l" t="t" r="r" b="b"/>
              <a:pathLst>
                <a:path w="719" h="1020" extrusionOk="0">
                  <a:moveTo>
                    <a:pt x="0" y="0"/>
                  </a:moveTo>
                  <a:lnTo>
                    <a:pt x="0" y="1019"/>
                  </a:lnTo>
                  <a:lnTo>
                    <a:pt x="719" y="1019"/>
                  </a:lnTo>
                  <a:lnTo>
                    <a:pt x="719" y="936"/>
                  </a:lnTo>
                  <a:lnTo>
                    <a:pt x="100" y="936"/>
                  </a:lnTo>
                  <a:lnTo>
                    <a:pt x="100" y="552"/>
                  </a:lnTo>
                  <a:lnTo>
                    <a:pt x="635" y="552"/>
                  </a:lnTo>
                  <a:lnTo>
                    <a:pt x="635" y="451"/>
                  </a:lnTo>
                  <a:lnTo>
                    <a:pt x="100" y="451"/>
                  </a:lnTo>
                  <a:lnTo>
                    <a:pt x="100" y="84"/>
                  </a:lnTo>
                  <a:lnTo>
                    <a:pt x="702" y="84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2" name="Google Shape;4179;p60"/>
            <p:cNvSpPr/>
            <p:nvPr/>
          </p:nvSpPr>
          <p:spPr>
            <a:xfrm>
              <a:off x="1354654" y="3213524"/>
              <a:ext cx="1237611" cy="1635"/>
            </a:xfrm>
            <a:custGeom>
              <a:avLst/>
              <a:gdLst/>
              <a:ahLst/>
              <a:cxnLst/>
              <a:rect l="l" t="t" r="r" b="b"/>
              <a:pathLst>
                <a:path w="38615" h="51" extrusionOk="0">
                  <a:moveTo>
                    <a:pt x="19316" y="1"/>
                  </a:moveTo>
                  <a:cubicBezTo>
                    <a:pt x="8656" y="1"/>
                    <a:pt x="1" y="1"/>
                    <a:pt x="1" y="17"/>
                  </a:cubicBezTo>
                  <a:cubicBezTo>
                    <a:pt x="1" y="34"/>
                    <a:pt x="8656" y="51"/>
                    <a:pt x="19316" y="51"/>
                  </a:cubicBezTo>
                  <a:cubicBezTo>
                    <a:pt x="29976" y="51"/>
                    <a:pt x="38614" y="34"/>
                    <a:pt x="38614" y="17"/>
                  </a:cubicBezTo>
                  <a:cubicBezTo>
                    <a:pt x="38614" y="1"/>
                    <a:pt x="29976" y="1"/>
                    <a:pt x="19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3" name="Google Shape;4180;p60"/>
            <p:cNvSpPr/>
            <p:nvPr/>
          </p:nvSpPr>
          <p:spPr>
            <a:xfrm>
              <a:off x="1737556" y="3028787"/>
              <a:ext cx="2179" cy="956981"/>
            </a:xfrm>
            <a:custGeom>
              <a:avLst/>
              <a:gdLst/>
              <a:ahLst/>
              <a:cxnLst/>
              <a:rect l="l" t="t" r="r" b="b"/>
              <a:pathLst>
                <a:path w="68" h="29859" extrusionOk="0">
                  <a:moveTo>
                    <a:pt x="34" y="0"/>
                  </a:moveTo>
                  <a:cubicBezTo>
                    <a:pt x="17" y="0"/>
                    <a:pt x="0" y="6684"/>
                    <a:pt x="0" y="14938"/>
                  </a:cubicBezTo>
                  <a:cubicBezTo>
                    <a:pt x="0" y="23175"/>
                    <a:pt x="17" y="29858"/>
                    <a:pt x="34" y="29858"/>
                  </a:cubicBezTo>
                  <a:cubicBezTo>
                    <a:pt x="50" y="29858"/>
                    <a:pt x="67" y="23175"/>
                    <a:pt x="67" y="14938"/>
                  </a:cubicBezTo>
                  <a:cubicBezTo>
                    <a:pt x="67" y="6684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4" name="Google Shape;4181;p60"/>
            <p:cNvSpPr/>
            <p:nvPr/>
          </p:nvSpPr>
          <p:spPr>
            <a:xfrm>
              <a:off x="2191672" y="3028787"/>
              <a:ext cx="2179" cy="956981"/>
            </a:xfrm>
            <a:custGeom>
              <a:avLst/>
              <a:gdLst/>
              <a:ahLst/>
              <a:cxnLst/>
              <a:rect l="l" t="t" r="r" b="b"/>
              <a:pathLst>
                <a:path w="68" h="29859" extrusionOk="0">
                  <a:moveTo>
                    <a:pt x="34" y="0"/>
                  </a:moveTo>
                  <a:cubicBezTo>
                    <a:pt x="17" y="0"/>
                    <a:pt x="0" y="6684"/>
                    <a:pt x="0" y="14938"/>
                  </a:cubicBezTo>
                  <a:cubicBezTo>
                    <a:pt x="0" y="23175"/>
                    <a:pt x="17" y="29858"/>
                    <a:pt x="34" y="29858"/>
                  </a:cubicBezTo>
                  <a:cubicBezTo>
                    <a:pt x="50" y="29858"/>
                    <a:pt x="67" y="23175"/>
                    <a:pt x="67" y="14938"/>
                  </a:cubicBezTo>
                  <a:cubicBezTo>
                    <a:pt x="67" y="6684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5" name="Google Shape;4182;p60"/>
            <p:cNvSpPr/>
            <p:nvPr/>
          </p:nvSpPr>
          <p:spPr>
            <a:xfrm>
              <a:off x="1504072" y="3252080"/>
              <a:ext cx="128553" cy="134995"/>
            </a:xfrm>
            <a:custGeom>
              <a:avLst/>
              <a:gdLst/>
              <a:ahLst/>
              <a:cxnLst/>
              <a:rect l="l" t="t" r="r" b="b"/>
              <a:pathLst>
                <a:path w="4011" h="4212" extrusionOk="0">
                  <a:moveTo>
                    <a:pt x="284" y="1"/>
                  </a:moveTo>
                  <a:lnTo>
                    <a:pt x="284" y="1"/>
                  </a:lnTo>
                  <a:cubicBezTo>
                    <a:pt x="284" y="1"/>
                    <a:pt x="0" y="2724"/>
                    <a:pt x="368" y="4211"/>
                  </a:cubicBezTo>
                  <a:lnTo>
                    <a:pt x="4010" y="4044"/>
                  </a:lnTo>
                  <a:cubicBezTo>
                    <a:pt x="4010" y="4044"/>
                    <a:pt x="3242" y="1371"/>
                    <a:pt x="3710" y="168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6" name="Google Shape;4183;p60"/>
            <p:cNvSpPr/>
            <p:nvPr/>
          </p:nvSpPr>
          <p:spPr>
            <a:xfrm>
              <a:off x="1349847" y="3299738"/>
              <a:ext cx="129097" cy="135507"/>
            </a:xfrm>
            <a:custGeom>
              <a:avLst/>
              <a:gdLst/>
              <a:ahLst/>
              <a:cxnLst/>
              <a:rect l="l" t="t" r="r" b="b"/>
              <a:pathLst>
                <a:path w="4028" h="4228" extrusionOk="0">
                  <a:moveTo>
                    <a:pt x="301" y="1"/>
                  </a:moveTo>
                  <a:cubicBezTo>
                    <a:pt x="301" y="1"/>
                    <a:pt x="0" y="2724"/>
                    <a:pt x="385" y="4228"/>
                  </a:cubicBezTo>
                  <a:lnTo>
                    <a:pt x="4027" y="4061"/>
                  </a:lnTo>
                  <a:cubicBezTo>
                    <a:pt x="4027" y="4061"/>
                    <a:pt x="3242" y="1371"/>
                    <a:pt x="3726" y="184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7" name="Google Shape;4184;p60"/>
            <p:cNvSpPr/>
            <p:nvPr/>
          </p:nvSpPr>
          <p:spPr>
            <a:xfrm>
              <a:off x="1513174" y="3252080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0" y="1"/>
                  </a:moveTo>
                  <a:cubicBezTo>
                    <a:pt x="0" y="1"/>
                    <a:pt x="34" y="2941"/>
                    <a:pt x="184" y="3827"/>
                  </a:cubicBezTo>
                  <a:lnTo>
                    <a:pt x="3860" y="3660"/>
                  </a:lnTo>
                  <a:cubicBezTo>
                    <a:pt x="3860" y="3660"/>
                    <a:pt x="3543" y="769"/>
                    <a:pt x="3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8" name="Google Shape;4185;p60"/>
            <p:cNvSpPr/>
            <p:nvPr/>
          </p:nvSpPr>
          <p:spPr>
            <a:xfrm>
              <a:off x="1544775" y="3265220"/>
              <a:ext cx="55703" cy="67209"/>
            </a:xfrm>
            <a:custGeom>
              <a:avLst/>
              <a:gdLst/>
              <a:ahLst/>
              <a:cxnLst/>
              <a:rect l="l" t="t" r="r" b="b"/>
              <a:pathLst>
                <a:path w="1738" h="2097" extrusionOk="0">
                  <a:moveTo>
                    <a:pt x="936" y="1"/>
                  </a:moveTo>
                  <a:cubicBezTo>
                    <a:pt x="919" y="1"/>
                    <a:pt x="902" y="3"/>
                    <a:pt x="886" y="8"/>
                  </a:cubicBezTo>
                  <a:lnTo>
                    <a:pt x="1036" y="8"/>
                  </a:lnTo>
                  <a:cubicBezTo>
                    <a:pt x="1003" y="8"/>
                    <a:pt x="969" y="1"/>
                    <a:pt x="936" y="1"/>
                  </a:cubicBezTo>
                  <a:close/>
                  <a:moveTo>
                    <a:pt x="786" y="8"/>
                  </a:moveTo>
                  <a:cubicBezTo>
                    <a:pt x="735" y="8"/>
                    <a:pt x="685" y="8"/>
                    <a:pt x="635" y="25"/>
                  </a:cubicBezTo>
                  <a:cubicBezTo>
                    <a:pt x="552" y="42"/>
                    <a:pt x="485" y="75"/>
                    <a:pt x="401" y="109"/>
                  </a:cubicBezTo>
                  <a:cubicBezTo>
                    <a:pt x="318" y="159"/>
                    <a:pt x="234" y="242"/>
                    <a:pt x="167" y="326"/>
                  </a:cubicBezTo>
                  <a:cubicBezTo>
                    <a:pt x="100" y="443"/>
                    <a:pt x="50" y="560"/>
                    <a:pt x="17" y="693"/>
                  </a:cubicBezTo>
                  <a:cubicBezTo>
                    <a:pt x="0" y="844"/>
                    <a:pt x="17" y="1011"/>
                    <a:pt x="84" y="1144"/>
                  </a:cubicBezTo>
                  <a:cubicBezTo>
                    <a:pt x="117" y="1211"/>
                    <a:pt x="167" y="1295"/>
                    <a:pt x="217" y="1362"/>
                  </a:cubicBezTo>
                  <a:cubicBezTo>
                    <a:pt x="251" y="1428"/>
                    <a:pt x="301" y="1495"/>
                    <a:pt x="351" y="1579"/>
                  </a:cubicBezTo>
                  <a:cubicBezTo>
                    <a:pt x="451" y="1729"/>
                    <a:pt x="501" y="1896"/>
                    <a:pt x="518" y="2080"/>
                  </a:cubicBezTo>
                  <a:lnTo>
                    <a:pt x="518" y="2097"/>
                  </a:lnTo>
                  <a:lnTo>
                    <a:pt x="535" y="2097"/>
                  </a:lnTo>
                  <a:lnTo>
                    <a:pt x="919" y="2080"/>
                  </a:lnTo>
                  <a:lnTo>
                    <a:pt x="1304" y="2080"/>
                  </a:lnTo>
                  <a:lnTo>
                    <a:pt x="1304" y="2063"/>
                  </a:lnTo>
                  <a:cubicBezTo>
                    <a:pt x="1320" y="1896"/>
                    <a:pt x="1370" y="1713"/>
                    <a:pt x="1454" y="1545"/>
                  </a:cubicBezTo>
                  <a:cubicBezTo>
                    <a:pt x="1487" y="1462"/>
                    <a:pt x="1521" y="1395"/>
                    <a:pt x="1571" y="1312"/>
                  </a:cubicBezTo>
                  <a:cubicBezTo>
                    <a:pt x="1604" y="1245"/>
                    <a:pt x="1638" y="1161"/>
                    <a:pt x="1671" y="1094"/>
                  </a:cubicBezTo>
                  <a:cubicBezTo>
                    <a:pt x="1721" y="944"/>
                    <a:pt x="1738" y="794"/>
                    <a:pt x="1705" y="626"/>
                  </a:cubicBezTo>
                  <a:cubicBezTo>
                    <a:pt x="1671" y="510"/>
                    <a:pt x="1621" y="376"/>
                    <a:pt x="1537" y="276"/>
                  </a:cubicBezTo>
                  <a:cubicBezTo>
                    <a:pt x="1471" y="192"/>
                    <a:pt x="1370" y="125"/>
                    <a:pt x="1270" y="75"/>
                  </a:cubicBezTo>
                  <a:cubicBezTo>
                    <a:pt x="1203" y="42"/>
                    <a:pt x="1120" y="25"/>
                    <a:pt x="1036" y="8"/>
                  </a:cubicBezTo>
                  <a:lnTo>
                    <a:pt x="1036" y="8"/>
                  </a:lnTo>
                  <a:cubicBezTo>
                    <a:pt x="1120" y="25"/>
                    <a:pt x="1203" y="58"/>
                    <a:pt x="1270" y="92"/>
                  </a:cubicBezTo>
                  <a:cubicBezTo>
                    <a:pt x="1370" y="142"/>
                    <a:pt x="1454" y="209"/>
                    <a:pt x="1521" y="292"/>
                  </a:cubicBezTo>
                  <a:cubicBezTo>
                    <a:pt x="1604" y="393"/>
                    <a:pt x="1654" y="510"/>
                    <a:pt x="1688" y="643"/>
                  </a:cubicBezTo>
                  <a:cubicBezTo>
                    <a:pt x="1721" y="794"/>
                    <a:pt x="1705" y="944"/>
                    <a:pt x="1638" y="1078"/>
                  </a:cubicBezTo>
                  <a:cubicBezTo>
                    <a:pt x="1621" y="1161"/>
                    <a:pt x="1588" y="1228"/>
                    <a:pt x="1537" y="1295"/>
                  </a:cubicBezTo>
                  <a:cubicBezTo>
                    <a:pt x="1504" y="1378"/>
                    <a:pt x="1454" y="1462"/>
                    <a:pt x="1420" y="1529"/>
                  </a:cubicBezTo>
                  <a:cubicBezTo>
                    <a:pt x="1356" y="1691"/>
                    <a:pt x="1306" y="1869"/>
                    <a:pt x="1273" y="2047"/>
                  </a:cubicBezTo>
                  <a:lnTo>
                    <a:pt x="1273" y="2047"/>
                  </a:lnTo>
                  <a:lnTo>
                    <a:pt x="919" y="2063"/>
                  </a:lnTo>
                  <a:lnTo>
                    <a:pt x="550" y="2063"/>
                  </a:lnTo>
                  <a:cubicBezTo>
                    <a:pt x="531" y="1885"/>
                    <a:pt x="465" y="1708"/>
                    <a:pt x="368" y="1562"/>
                  </a:cubicBezTo>
                  <a:cubicBezTo>
                    <a:pt x="334" y="1479"/>
                    <a:pt x="284" y="1412"/>
                    <a:pt x="234" y="1345"/>
                  </a:cubicBezTo>
                  <a:cubicBezTo>
                    <a:pt x="184" y="1278"/>
                    <a:pt x="134" y="1211"/>
                    <a:pt x="100" y="1128"/>
                  </a:cubicBezTo>
                  <a:cubicBezTo>
                    <a:pt x="34" y="994"/>
                    <a:pt x="17" y="844"/>
                    <a:pt x="50" y="693"/>
                  </a:cubicBezTo>
                  <a:cubicBezTo>
                    <a:pt x="67" y="576"/>
                    <a:pt x="117" y="443"/>
                    <a:pt x="184" y="342"/>
                  </a:cubicBezTo>
                  <a:cubicBezTo>
                    <a:pt x="234" y="259"/>
                    <a:pt x="318" y="175"/>
                    <a:pt x="418" y="125"/>
                  </a:cubicBezTo>
                  <a:cubicBezTo>
                    <a:pt x="485" y="92"/>
                    <a:pt x="552" y="58"/>
                    <a:pt x="635" y="42"/>
                  </a:cubicBezTo>
                  <a:cubicBezTo>
                    <a:pt x="685" y="25"/>
                    <a:pt x="735" y="8"/>
                    <a:pt x="78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9" name="Google Shape;4186;p60"/>
            <p:cNvSpPr/>
            <p:nvPr/>
          </p:nvSpPr>
          <p:spPr>
            <a:xfrm>
              <a:off x="1557082" y="3287559"/>
              <a:ext cx="31089" cy="38460"/>
            </a:xfrm>
            <a:custGeom>
              <a:avLst/>
              <a:gdLst/>
              <a:ahLst/>
              <a:cxnLst/>
              <a:rect l="l" t="t" r="r" b="b"/>
              <a:pathLst>
                <a:path w="970" h="1200" extrusionOk="0">
                  <a:moveTo>
                    <a:pt x="151" y="0"/>
                  </a:moveTo>
                  <a:cubicBezTo>
                    <a:pt x="134" y="0"/>
                    <a:pt x="117" y="5"/>
                    <a:pt x="101" y="13"/>
                  </a:cubicBezTo>
                  <a:cubicBezTo>
                    <a:pt x="67" y="30"/>
                    <a:pt x="34" y="63"/>
                    <a:pt x="17" y="97"/>
                  </a:cubicBezTo>
                  <a:cubicBezTo>
                    <a:pt x="1" y="130"/>
                    <a:pt x="1" y="163"/>
                    <a:pt x="17" y="197"/>
                  </a:cubicBezTo>
                  <a:cubicBezTo>
                    <a:pt x="17" y="163"/>
                    <a:pt x="17" y="130"/>
                    <a:pt x="34" y="97"/>
                  </a:cubicBezTo>
                  <a:cubicBezTo>
                    <a:pt x="51" y="63"/>
                    <a:pt x="67" y="46"/>
                    <a:pt x="101" y="30"/>
                  </a:cubicBezTo>
                  <a:cubicBezTo>
                    <a:pt x="117" y="21"/>
                    <a:pt x="134" y="17"/>
                    <a:pt x="151" y="17"/>
                  </a:cubicBezTo>
                  <a:cubicBezTo>
                    <a:pt x="168" y="17"/>
                    <a:pt x="184" y="21"/>
                    <a:pt x="201" y="30"/>
                  </a:cubicBezTo>
                  <a:cubicBezTo>
                    <a:pt x="234" y="46"/>
                    <a:pt x="251" y="63"/>
                    <a:pt x="268" y="97"/>
                  </a:cubicBezTo>
                  <a:cubicBezTo>
                    <a:pt x="301" y="113"/>
                    <a:pt x="301" y="147"/>
                    <a:pt x="318" y="180"/>
                  </a:cubicBezTo>
                  <a:cubicBezTo>
                    <a:pt x="318" y="147"/>
                    <a:pt x="301" y="113"/>
                    <a:pt x="285" y="80"/>
                  </a:cubicBezTo>
                  <a:cubicBezTo>
                    <a:pt x="268" y="63"/>
                    <a:pt x="234" y="30"/>
                    <a:pt x="201" y="13"/>
                  </a:cubicBezTo>
                  <a:cubicBezTo>
                    <a:pt x="184" y="5"/>
                    <a:pt x="168" y="0"/>
                    <a:pt x="151" y="0"/>
                  </a:cubicBezTo>
                  <a:close/>
                  <a:moveTo>
                    <a:pt x="17" y="197"/>
                  </a:moveTo>
                  <a:cubicBezTo>
                    <a:pt x="17" y="230"/>
                    <a:pt x="34" y="264"/>
                    <a:pt x="67" y="297"/>
                  </a:cubicBezTo>
                  <a:cubicBezTo>
                    <a:pt x="51" y="264"/>
                    <a:pt x="34" y="230"/>
                    <a:pt x="17" y="197"/>
                  </a:cubicBezTo>
                  <a:close/>
                  <a:moveTo>
                    <a:pt x="735" y="30"/>
                  </a:moveTo>
                  <a:lnTo>
                    <a:pt x="735" y="30"/>
                  </a:lnTo>
                  <a:cubicBezTo>
                    <a:pt x="668" y="64"/>
                    <a:pt x="619" y="114"/>
                    <a:pt x="585" y="163"/>
                  </a:cubicBezTo>
                  <a:cubicBezTo>
                    <a:pt x="569" y="230"/>
                    <a:pt x="552" y="297"/>
                    <a:pt x="552" y="347"/>
                  </a:cubicBezTo>
                  <a:lnTo>
                    <a:pt x="552" y="347"/>
                  </a:lnTo>
                  <a:cubicBezTo>
                    <a:pt x="552" y="297"/>
                    <a:pt x="569" y="230"/>
                    <a:pt x="602" y="180"/>
                  </a:cubicBezTo>
                  <a:cubicBezTo>
                    <a:pt x="619" y="114"/>
                    <a:pt x="668" y="64"/>
                    <a:pt x="735" y="30"/>
                  </a:cubicBezTo>
                  <a:close/>
                  <a:moveTo>
                    <a:pt x="318" y="180"/>
                  </a:moveTo>
                  <a:cubicBezTo>
                    <a:pt x="318" y="247"/>
                    <a:pt x="335" y="297"/>
                    <a:pt x="335" y="364"/>
                  </a:cubicBezTo>
                  <a:cubicBezTo>
                    <a:pt x="335" y="297"/>
                    <a:pt x="335" y="247"/>
                    <a:pt x="318" y="180"/>
                  </a:cubicBezTo>
                  <a:close/>
                  <a:moveTo>
                    <a:pt x="807" y="12"/>
                  </a:moveTo>
                  <a:cubicBezTo>
                    <a:pt x="783" y="12"/>
                    <a:pt x="759" y="18"/>
                    <a:pt x="736" y="30"/>
                  </a:cubicBezTo>
                  <a:cubicBezTo>
                    <a:pt x="752" y="26"/>
                    <a:pt x="769" y="23"/>
                    <a:pt x="786" y="23"/>
                  </a:cubicBezTo>
                  <a:cubicBezTo>
                    <a:pt x="835" y="23"/>
                    <a:pt x="882" y="42"/>
                    <a:pt x="920" y="80"/>
                  </a:cubicBezTo>
                  <a:cubicBezTo>
                    <a:pt x="953" y="97"/>
                    <a:pt x="953" y="130"/>
                    <a:pt x="953" y="163"/>
                  </a:cubicBezTo>
                  <a:cubicBezTo>
                    <a:pt x="953" y="197"/>
                    <a:pt x="953" y="230"/>
                    <a:pt x="920" y="264"/>
                  </a:cubicBezTo>
                  <a:cubicBezTo>
                    <a:pt x="903" y="297"/>
                    <a:pt x="869" y="314"/>
                    <a:pt x="836" y="330"/>
                  </a:cubicBezTo>
                  <a:cubicBezTo>
                    <a:pt x="803" y="347"/>
                    <a:pt x="769" y="364"/>
                    <a:pt x="736" y="364"/>
                  </a:cubicBezTo>
                  <a:cubicBezTo>
                    <a:pt x="669" y="377"/>
                    <a:pt x="614" y="390"/>
                    <a:pt x="552" y="395"/>
                  </a:cubicBezTo>
                  <a:lnTo>
                    <a:pt x="552" y="395"/>
                  </a:lnTo>
                  <a:cubicBezTo>
                    <a:pt x="552" y="380"/>
                    <a:pt x="552" y="364"/>
                    <a:pt x="552" y="347"/>
                  </a:cubicBezTo>
                  <a:cubicBezTo>
                    <a:pt x="548" y="364"/>
                    <a:pt x="546" y="380"/>
                    <a:pt x="545" y="396"/>
                  </a:cubicBezTo>
                  <a:lnTo>
                    <a:pt x="545" y="396"/>
                  </a:lnTo>
                  <a:cubicBezTo>
                    <a:pt x="531" y="397"/>
                    <a:pt x="517" y="397"/>
                    <a:pt x="502" y="397"/>
                  </a:cubicBezTo>
                  <a:cubicBezTo>
                    <a:pt x="443" y="397"/>
                    <a:pt x="392" y="397"/>
                    <a:pt x="338" y="391"/>
                  </a:cubicBezTo>
                  <a:lnTo>
                    <a:pt x="338" y="391"/>
                  </a:lnTo>
                  <a:cubicBezTo>
                    <a:pt x="337" y="382"/>
                    <a:pt x="336" y="373"/>
                    <a:pt x="335" y="364"/>
                  </a:cubicBezTo>
                  <a:lnTo>
                    <a:pt x="335" y="364"/>
                  </a:lnTo>
                  <a:cubicBezTo>
                    <a:pt x="335" y="373"/>
                    <a:pt x="335" y="382"/>
                    <a:pt x="335" y="391"/>
                  </a:cubicBezTo>
                  <a:lnTo>
                    <a:pt x="335" y="391"/>
                  </a:lnTo>
                  <a:cubicBezTo>
                    <a:pt x="313" y="389"/>
                    <a:pt x="291" y="385"/>
                    <a:pt x="268" y="381"/>
                  </a:cubicBezTo>
                  <a:cubicBezTo>
                    <a:pt x="201" y="381"/>
                    <a:pt x="134" y="347"/>
                    <a:pt x="67" y="297"/>
                  </a:cubicBezTo>
                  <a:lnTo>
                    <a:pt x="67" y="297"/>
                  </a:lnTo>
                  <a:cubicBezTo>
                    <a:pt x="84" y="330"/>
                    <a:pt x="117" y="347"/>
                    <a:pt x="151" y="364"/>
                  </a:cubicBezTo>
                  <a:cubicBezTo>
                    <a:pt x="201" y="381"/>
                    <a:pt x="234" y="397"/>
                    <a:pt x="268" y="397"/>
                  </a:cubicBezTo>
                  <a:cubicBezTo>
                    <a:pt x="291" y="402"/>
                    <a:pt x="314" y="405"/>
                    <a:pt x="335" y="408"/>
                  </a:cubicBezTo>
                  <a:lnTo>
                    <a:pt x="335" y="408"/>
                  </a:lnTo>
                  <a:cubicBezTo>
                    <a:pt x="339" y="510"/>
                    <a:pt x="351" y="610"/>
                    <a:pt x="351" y="698"/>
                  </a:cubicBezTo>
                  <a:cubicBezTo>
                    <a:pt x="351" y="611"/>
                    <a:pt x="351" y="510"/>
                    <a:pt x="340" y="408"/>
                  </a:cubicBezTo>
                  <a:lnTo>
                    <a:pt x="340" y="408"/>
                  </a:lnTo>
                  <a:cubicBezTo>
                    <a:pt x="394" y="414"/>
                    <a:pt x="444" y="414"/>
                    <a:pt x="502" y="414"/>
                  </a:cubicBezTo>
                  <a:cubicBezTo>
                    <a:pt x="516" y="411"/>
                    <a:pt x="531" y="409"/>
                    <a:pt x="545" y="407"/>
                  </a:cubicBezTo>
                  <a:lnTo>
                    <a:pt x="545" y="407"/>
                  </a:lnTo>
                  <a:cubicBezTo>
                    <a:pt x="544" y="447"/>
                    <a:pt x="552" y="485"/>
                    <a:pt x="552" y="531"/>
                  </a:cubicBezTo>
                  <a:cubicBezTo>
                    <a:pt x="552" y="485"/>
                    <a:pt x="552" y="447"/>
                    <a:pt x="552" y="405"/>
                  </a:cubicBezTo>
                  <a:lnTo>
                    <a:pt x="552" y="405"/>
                  </a:lnTo>
                  <a:cubicBezTo>
                    <a:pt x="614" y="397"/>
                    <a:pt x="669" y="394"/>
                    <a:pt x="736" y="381"/>
                  </a:cubicBezTo>
                  <a:cubicBezTo>
                    <a:pt x="769" y="381"/>
                    <a:pt x="803" y="364"/>
                    <a:pt x="853" y="347"/>
                  </a:cubicBezTo>
                  <a:cubicBezTo>
                    <a:pt x="886" y="330"/>
                    <a:pt x="903" y="297"/>
                    <a:pt x="936" y="280"/>
                  </a:cubicBezTo>
                  <a:cubicBezTo>
                    <a:pt x="953" y="247"/>
                    <a:pt x="970" y="197"/>
                    <a:pt x="970" y="163"/>
                  </a:cubicBezTo>
                  <a:cubicBezTo>
                    <a:pt x="970" y="130"/>
                    <a:pt x="953" y="97"/>
                    <a:pt x="936" y="63"/>
                  </a:cubicBezTo>
                  <a:cubicBezTo>
                    <a:pt x="893" y="31"/>
                    <a:pt x="850" y="12"/>
                    <a:pt x="807" y="12"/>
                  </a:cubicBezTo>
                  <a:close/>
                  <a:moveTo>
                    <a:pt x="552" y="531"/>
                  </a:moveTo>
                  <a:cubicBezTo>
                    <a:pt x="552" y="581"/>
                    <a:pt x="552" y="631"/>
                    <a:pt x="552" y="698"/>
                  </a:cubicBezTo>
                  <a:cubicBezTo>
                    <a:pt x="569" y="899"/>
                    <a:pt x="602" y="1066"/>
                    <a:pt x="619" y="1183"/>
                  </a:cubicBezTo>
                  <a:cubicBezTo>
                    <a:pt x="602" y="1066"/>
                    <a:pt x="585" y="899"/>
                    <a:pt x="569" y="698"/>
                  </a:cubicBezTo>
                  <a:cubicBezTo>
                    <a:pt x="552" y="631"/>
                    <a:pt x="552" y="581"/>
                    <a:pt x="552" y="531"/>
                  </a:cubicBezTo>
                  <a:close/>
                  <a:moveTo>
                    <a:pt x="351" y="698"/>
                  </a:moveTo>
                  <a:lnTo>
                    <a:pt x="351" y="698"/>
                  </a:lnTo>
                  <a:cubicBezTo>
                    <a:pt x="368" y="915"/>
                    <a:pt x="368" y="1082"/>
                    <a:pt x="385" y="1199"/>
                  </a:cubicBezTo>
                  <a:cubicBezTo>
                    <a:pt x="385" y="1082"/>
                    <a:pt x="368" y="915"/>
                    <a:pt x="351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0" name="Google Shape;4187;p60"/>
            <p:cNvSpPr/>
            <p:nvPr/>
          </p:nvSpPr>
          <p:spPr>
            <a:xfrm>
              <a:off x="1561890" y="3330250"/>
              <a:ext cx="25223" cy="25223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1" y="34"/>
                  </a:moveTo>
                  <a:lnTo>
                    <a:pt x="1" y="34"/>
                  </a:lnTo>
                  <a:cubicBezTo>
                    <a:pt x="18" y="51"/>
                    <a:pt x="51" y="51"/>
                    <a:pt x="68" y="51"/>
                  </a:cubicBezTo>
                  <a:lnTo>
                    <a:pt x="218" y="51"/>
                  </a:lnTo>
                  <a:lnTo>
                    <a:pt x="736" y="35"/>
                  </a:lnTo>
                  <a:lnTo>
                    <a:pt x="736" y="35"/>
                  </a:lnTo>
                  <a:cubicBezTo>
                    <a:pt x="737" y="176"/>
                    <a:pt x="752" y="330"/>
                    <a:pt x="753" y="486"/>
                  </a:cubicBezTo>
                  <a:lnTo>
                    <a:pt x="753" y="486"/>
                  </a:lnTo>
                  <a:lnTo>
                    <a:pt x="686" y="569"/>
                  </a:lnTo>
                  <a:lnTo>
                    <a:pt x="549" y="736"/>
                  </a:lnTo>
                  <a:lnTo>
                    <a:pt x="549" y="736"/>
                  </a:lnTo>
                  <a:lnTo>
                    <a:pt x="284" y="752"/>
                  </a:lnTo>
                  <a:lnTo>
                    <a:pt x="284" y="752"/>
                  </a:lnTo>
                  <a:lnTo>
                    <a:pt x="34" y="469"/>
                  </a:lnTo>
                  <a:lnTo>
                    <a:pt x="34" y="486"/>
                  </a:lnTo>
                  <a:cubicBezTo>
                    <a:pt x="18" y="352"/>
                    <a:pt x="18" y="252"/>
                    <a:pt x="18" y="168"/>
                  </a:cubicBezTo>
                  <a:cubicBezTo>
                    <a:pt x="18" y="85"/>
                    <a:pt x="1" y="34"/>
                    <a:pt x="1" y="34"/>
                  </a:cubicBezTo>
                  <a:close/>
                  <a:moveTo>
                    <a:pt x="753" y="1"/>
                  </a:moveTo>
                  <a:lnTo>
                    <a:pt x="201" y="34"/>
                  </a:lnTo>
                  <a:lnTo>
                    <a:pt x="1" y="34"/>
                  </a:lnTo>
                  <a:cubicBezTo>
                    <a:pt x="1" y="85"/>
                    <a:pt x="1" y="118"/>
                    <a:pt x="1" y="151"/>
                  </a:cubicBezTo>
                  <a:cubicBezTo>
                    <a:pt x="1" y="252"/>
                    <a:pt x="1" y="352"/>
                    <a:pt x="1" y="486"/>
                  </a:cubicBezTo>
                  <a:lnTo>
                    <a:pt x="18" y="486"/>
                  </a:lnTo>
                  <a:lnTo>
                    <a:pt x="252" y="786"/>
                  </a:lnTo>
                  <a:lnTo>
                    <a:pt x="268" y="786"/>
                  </a:lnTo>
                  <a:lnTo>
                    <a:pt x="552" y="770"/>
                  </a:lnTo>
                  <a:lnTo>
                    <a:pt x="569" y="770"/>
                  </a:lnTo>
                  <a:lnTo>
                    <a:pt x="703" y="586"/>
                  </a:lnTo>
                  <a:lnTo>
                    <a:pt x="786" y="502"/>
                  </a:lnTo>
                  <a:cubicBezTo>
                    <a:pt x="786" y="335"/>
                    <a:pt x="770" y="168"/>
                    <a:pt x="770" y="18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1" name="Google Shape;4188;p60"/>
            <p:cNvSpPr/>
            <p:nvPr/>
          </p:nvSpPr>
          <p:spPr>
            <a:xfrm>
              <a:off x="1563524" y="3341980"/>
              <a:ext cx="22499" cy="3301"/>
            </a:xfrm>
            <a:custGeom>
              <a:avLst/>
              <a:gdLst/>
              <a:ahLst/>
              <a:cxnLst/>
              <a:rect l="l" t="t" r="r" b="b"/>
              <a:pathLst>
                <a:path w="702" h="103" extrusionOk="0">
                  <a:moveTo>
                    <a:pt x="356" y="0"/>
                  </a:moveTo>
                  <a:cubicBezTo>
                    <a:pt x="259" y="0"/>
                    <a:pt x="164" y="17"/>
                    <a:pt x="84" y="53"/>
                  </a:cubicBezTo>
                  <a:cubicBezTo>
                    <a:pt x="67" y="61"/>
                    <a:pt x="55" y="69"/>
                    <a:pt x="43" y="77"/>
                  </a:cubicBezTo>
                  <a:lnTo>
                    <a:pt x="43" y="77"/>
                  </a:lnTo>
                  <a:cubicBezTo>
                    <a:pt x="56" y="72"/>
                    <a:pt x="70" y="69"/>
                    <a:pt x="84" y="69"/>
                  </a:cubicBezTo>
                  <a:cubicBezTo>
                    <a:pt x="177" y="32"/>
                    <a:pt x="271" y="10"/>
                    <a:pt x="368" y="10"/>
                  </a:cubicBezTo>
                  <a:cubicBezTo>
                    <a:pt x="444" y="10"/>
                    <a:pt x="521" y="23"/>
                    <a:pt x="602" y="53"/>
                  </a:cubicBezTo>
                  <a:cubicBezTo>
                    <a:pt x="635" y="53"/>
                    <a:pt x="652" y="69"/>
                    <a:pt x="668" y="86"/>
                  </a:cubicBezTo>
                  <a:lnTo>
                    <a:pt x="702" y="86"/>
                  </a:lnTo>
                  <a:cubicBezTo>
                    <a:pt x="685" y="86"/>
                    <a:pt x="685" y="86"/>
                    <a:pt x="668" y="69"/>
                  </a:cubicBezTo>
                  <a:cubicBezTo>
                    <a:pt x="652" y="69"/>
                    <a:pt x="618" y="53"/>
                    <a:pt x="602" y="36"/>
                  </a:cubicBezTo>
                  <a:cubicBezTo>
                    <a:pt x="524" y="13"/>
                    <a:pt x="439" y="0"/>
                    <a:pt x="356" y="0"/>
                  </a:cubicBezTo>
                  <a:close/>
                  <a:moveTo>
                    <a:pt x="43" y="77"/>
                  </a:moveTo>
                  <a:cubicBezTo>
                    <a:pt x="25" y="83"/>
                    <a:pt x="10" y="93"/>
                    <a:pt x="0" y="103"/>
                  </a:cubicBezTo>
                  <a:cubicBezTo>
                    <a:pt x="17" y="94"/>
                    <a:pt x="30" y="86"/>
                    <a:pt x="43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2" name="Google Shape;4189;p60"/>
            <p:cNvSpPr/>
            <p:nvPr/>
          </p:nvSpPr>
          <p:spPr>
            <a:xfrm>
              <a:off x="1563524" y="3338230"/>
              <a:ext cx="22499" cy="3301"/>
            </a:xfrm>
            <a:custGeom>
              <a:avLst/>
              <a:gdLst/>
              <a:ahLst/>
              <a:cxnLst/>
              <a:rect l="l" t="t" r="r" b="b"/>
              <a:pathLst>
                <a:path w="702" h="103" extrusionOk="0">
                  <a:moveTo>
                    <a:pt x="356" y="0"/>
                  </a:moveTo>
                  <a:cubicBezTo>
                    <a:pt x="259" y="0"/>
                    <a:pt x="164" y="17"/>
                    <a:pt x="84" y="53"/>
                  </a:cubicBezTo>
                  <a:cubicBezTo>
                    <a:pt x="59" y="65"/>
                    <a:pt x="43" y="78"/>
                    <a:pt x="23" y="90"/>
                  </a:cubicBezTo>
                  <a:lnTo>
                    <a:pt x="23" y="90"/>
                  </a:lnTo>
                  <a:cubicBezTo>
                    <a:pt x="40" y="84"/>
                    <a:pt x="62" y="80"/>
                    <a:pt x="84" y="69"/>
                  </a:cubicBezTo>
                  <a:cubicBezTo>
                    <a:pt x="177" y="32"/>
                    <a:pt x="271" y="10"/>
                    <a:pt x="368" y="10"/>
                  </a:cubicBezTo>
                  <a:cubicBezTo>
                    <a:pt x="444" y="10"/>
                    <a:pt x="521" y="23"/>
                    <a:pt x="602" y="53"/>
                  </a:cubicBezTo>
                  <a:cubicBezTo>
                    <a:pt x="635" y="69"/>
                    <a:pt x="652" y="69"/>
                    <a:pt x="668" y="86"/>
                  </a:cubicBezTo>
                  <a:lnTo>
                    <a:pt x="702" y="86"/>
                  </a:lnTo>
                  <a:cubicBezTo>
                    <a:pt x="685" y="86"/>
                    <a:pt x="685" y="86"/>
                    <a:pt x="668" y="69"/>
                  </a:cubicBezTo>
                  <a:cubicBezTo>
                    <a:pt x="652" y="69"/>
                    <a:pt x="618" y="53"/>
                    <a:pt x="602" y="36"/>
                  </a:cubicBezTo>
                  <a:cubicBezTo>
                    <a:pt x="524" y="13"/>
                    <a:pt x="439" y="0"/>
                    <a:pt x="356" y="0"/>
                  </a:cubicBezTo>
                  <a:close/>
                  <a:moveTo>
                    <a:pt x="23" y="90"/>
                  </a:moveTo>
                  <a:lnTo>
                    <a:pt x="23" y="90"/>
                  </a:lnTo>
                  <a:cubicBezTo>
                    <a:pt x="14" y="93"/>
                    <a:pt x="6" y="97"/>
                    <a:pt x="0" y="103"/>
                  </a:cubicBezTo>
                  <a:cubicBezTo>
                    <a:pt x="9" y="99"/>
                    <a:pt x="16" y="94"/>
                    <a:pt x="23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3" name="Google Shape;4190;p60"/>
            <p:cNvSpPr/>
            <p:nvPr/>
          </p:nvSpPr>
          <p:spPr>
            <a:xfrm>
              <a:off x="1562435" y="3334608"/>
              <a:ext cx="23076" cy="3718"/>
            </a:xfrm>
            <a:custGeom>
              <a:avLst/>
              <a:gdLst/>
              <a:ahLst/>
              <a:cxnLst/>
              <a:rect l="l" t="t" r="r" b="b"/>
              <a:pathLst>
                <a:path w="720" h="116" extrusionOk="0">
                  <a:moveTo>
                    <a:pt x="375" y="1"/>
                  </a:moveTo>
                  <a:cubicBezTo>
                    <a:pt x="282" y="1"/>
                    <a:pt x="189" y="21"/>
                    <a:pt x="101" y="65"/>
                  </a:cubicBezTo>
                  <a:cubicBezTo>
                    <a:pt x="190" y="30"/>
                    <a:pt x="285" y="13"/>
                    <a:pt x="379" y="13"/>
                  </a:cubicBezTo>
                  <a:cubicBezTo>
                    <a:pt x="460" y="13"/>
                    <a:pt x="541" y="26"/>
                    <a:pt x="619" y="49"/>
                  </a:cubicBezTo>
                  <a:cubicBezTo>
                    <a:pt x="540" y="17"/>
                    <a:pt x="457" y="1"/>
                    <a:pt x="375" y="1"/>
                  </a:cubicBezTo>
                  <a:close/>
                  <a:moveTo>
                    <a:pt x="101" y="65"/>
                  </a:moveTo>
                  <a:cubicBezTo>
                    <a:pt x="92" y="70"/>
                    <a:pt x="83" y="75"/>
                    <a:pt x="76" y="79"/>
                  </a:cubicBezTo>
                  <a:lnTo>
                    <a:pt x="76" y="79"/>
                  </a:lnTo>
                  <a:cubicBezTo>
                    <a:pt x="86" y="76"/>
                    <a:pt x="95" y="72"/>
                    <a:pt x="101" y="65"/>
                  </a:cubicBezTo>
                  <a:close/>
                  <a:moveTo>
                    <a:pt x="619" y="49"/>
                  </a:moveTo>
                  <a:cubicBezTo>
                    <a:pt x="652" y="65"/>
                    <a:pt x="686" y="82"/>
                    <a:pt x="702" y="82"/>
                  </a:cubicBezTo>
                  <a:cubicBezTo>
                    <a:pt x="669" y="65"/>
                    <a:pt x="652" y="49"/>
                    <a:pt x="619" y="49"/>
                  </a:cubicBezTo>
                  <a:close/>
                  <a:moveTo>
                    <a:pt x="76" y="79"/>
                  </a:moveTo>
                  <a:lnTo>
                    <a:pt x="76" y="79"/>
                  </a:lnTo>
                  <a:cubicBezTo>
                    <a:pt x="61" y="85"/>
                    <a:pt x="44" y="89"/>
                    <a:pt x="34" y="99"/>
                  </a:cubicBezTo>
                  <a:cubicBezTo>
                    <a:pt x="46" y="99"/>
                    <a:pt x="58" y="90"/>
                    <a:pt x="76" y="79"/>
                  </a:cubicBezTo>
                  <a:close/>
                  <a:moveTo>
                    <a:pt x="702" y="82"/>
                  </a:moveTo>
                  <a:cubicBezTo>
                    <a:pt x="702" y="82"/>
                    <a:pt x="719" y="99"/>
                    <a:pt x="719" y="99"/>
                  </a:cubicBezTo>
                  <a:cubicBezTo>
                    <a:pt x="719" y="82"/>
                    <a:pt x="702" y="82"/>
                    <a:pt x="702" y="82"/>
                  </a:cubicBezTo>
                  <a:close/>
                  <a:moveTo>
                    <a:pt x="34" y="99"/>
                  </a:moveTo>
                  <a:cubicBezTo>
                    <a:pt x="17" y="99"/>
                    <a:pt x="17" y="116"/>
                    <a:pt x="1" y="116"/>
                  </a:cubicBezTo>
                  <a:cubicBezTo>
                    <a:pt x="17" y="116"/>
                    <a:pt x="17" y="116"/>
                    <a:pt x="34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4" name="Google Shape;4191;p60"/>
            <p:cNvSpPr/>
            <p:nvPr/>
          </p:nvSpPr>
          <p:spPr>
            <a:xfrm>
              <a:off x="1358404" y="3300283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1" y="0"/>
                  </a:moveTo>
                  <a:cubicBezTo>
                    <a:pt x="1" y="0"/>
                    <a:pt x="34" y="2941"/>
                    <a:pt x="184" y="3827"/>
                  </a:cubicBezTo>
                  <a:lnTo>
                    <a:pt x="3860" y="3659"/>
                  </a:lnTo>
                  <a:cubicBezTo>
                    <a:pt x="3860" y="3659"/>
                    <a:pt x="3543" y="769"/>
                    <a:pt x="366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5" name="Google Shape;4192;p60"/>
            <p:cNvSpPr/>
            <p:nvPr/>
          </p:nvSpPr>
          <p:spPr>
            <a:xfrm>
              <a:off x="1378756" y="3339448"/>
              <a:ext cx="79292" cy="4968"/>
            </a:xfrm>
            <a:custGeom>
              <a:avLst/>
              <a:gdLst/>
              <a:ahLst/>
              <a:cxnLst/>
              <a:rect l="l" t="t" r="r" b="b"/>
              <a:pathLst>
                <a:path w="2474" h="155" extrusionOk="0">
                  <a:moveTo>
                    <a:pt x="2342" y="1"/>
                  </a:moveTo>
                  <a:cubicBezTo>
                    <a:pt x="2139" y="1"/>
                    <a:pt x="1721" y="25"/>
                    <a:pt x="1237" y="48"/>
                  </a:cubicBezTo>
                  <a:cubicBezTo>
                    <a:pt x="552" y="98"/>
                    <a:pt x="1" y="132"/>
                    <a:pt x="1" y="148"/>
                  </a:cubicBezTo>
                  <a:cubicBezTo>
                    <a:pt x="1" y="153"/>
                    <a:pt x="40" y="155"/>
                    <a:pt x="111" y="155"/>
                  </a:cubicBezTo>
                  <a:cubicBezTo>
                    <a:pt x="306" y="155"/>
                    <a:pt x="736" y="139"/>
                    <a:pt x="1237" y="115"/>
                  </a:cubicBezTo>
                  <a:cubicBezTo>
                    <a:pt x="1655" y="98"/>
                    <a:pt x="2072" y="65"/>
                    <a:pt x="2473" y="15"/>
                  </a:cubicBezTo>
                  <a:cubicBezTo>
                    <a:pt x="2473" y="5"/>
                    <a:pt x="2426" y="1"/>
                    <a:pt x="2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6" name="Google Shape;4193;p60"/>
            <p:cNvSpPr/>
            <p:nvPr/>
          </p:nvSpPr>
          <p:spPr>
            <a:xfrm>
              <a:off x="1378756" y="3359511"/>
              <a:ext cx="79292" cy="5064"/>
            </a:xfrm>
            <a:custGeom>
              <a:avLst/>
              <a:gdLst/>
              <a:ahLst/>
              <a:cxnLst/>
              <a:rect l="l" t="t" r="r" b="b"/>
              <a:pathLst>
                <a:path w="2474" h="158" extrusionOk="0">
                  <a:moveTo>
                    <a:pt x="2141" y="0"/>
                  </a:moveTo>
                  <a:cubicBezTo>
                    <a:pt x="1840" y="0"/>
                    <a:pt x="1543" y="16"/>
                    <a:pt x="1237" y="40"/>
                  </a:cubicBezTo>
                  <a:cubicBezTo>
                    <a:pt x="819" y="57"/>
                    <a:pt x="418" y="91"/>
                    <a:pt x="1" y="157"/>
                  </a:cubicBezTo>
                  <a:cubicBezTo>
                    <a:pt x="418" y="157"/>
                    <a:pt x="836" y="141"/>
                    <a:pt x="1237" y="107"/>
                  </a:cubicBezTo>
                  <a:cubicBezTo>
                    <a:pt x="1655" y="91"/>
                    <a:pt x="2072" y="57"/>
                    <a:pt x="2473" y="7"/>
                  </a:cubicBezTo>
                  <a:cubicBezTo>
                    <a:pt x="2362" y="2"/>
                    <a:pt x="2251" y="0"/>
                    <a:pt x="2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7" name="Google Shape;4194;p60"/>
            <p:cNvSpPr/>
            <p:nvPr/>
          </p:nvSpPr>
          <p:spPr>
            <a:xfrm>
              <a:off x="1392666" y="3378998"/>
              <a:ext cx="45575" cy="2852"/>
            </a:xfrm>
            <a:custGeom>
              <a:avLst/>
              <a:gdLst/>
              <a:ahLst/>
              <a:cxnLst/>
              <a:rect l="l" t="t" r="r" b="b"/>
              <a:pathLst>
                <a:path w="1422" h="89" extrusionOk="0">
                  <a:moveTo>
                    <a:pt x="1421" y="0"/>
                  </a:moveTo>
                  <a:cubicBezTo>
                    <a:pt x="937" y="0"/>
                    <a:pt x="469" y="17"/>
                    <a:pt x="1" y="84"/>
                  </a:cubicBezTo>
                  <a:cubicBezTo>
                    <a:pt x="81" y="87"/>
                    <a:pt x="162" y="88"/>
                    <a:pt x="243" y="88"/>
                  </a:cubicBezTo>
                  <a:cubicBezTo>
                    <a:pt x="635" y="88"/>
                    <a:pt x="1034" y="56"/>
                    <a:pt x="1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8" name="Google Shape;4195;p60"/>
            <p:cNvSpPr/>
            <p:nvPr/>
          </p:nvSpPr>
          <p:spPr>
            <a:xfrm>
              <a:off x="1568877" y="3402010"/>
              <a:ext cx="128553" cy="134995"/>
            </a:xfrm>
            <a:custGeom>
              <a:avLst/>
              <a:gdLst/>
              <a:ahLst/>
              <a:cxnLst/>
              <a:rect l="l" t="t" r="r" b="b"/>
              <a:pathLst>
                <a:path w="4011" h="4212" extrusionOk="0">
                  <a:moveTo>
                    <a:pt x="284" y="1"/>
                  </a:moveTo>
                  <a:cubicBezTo>
                    <a:pt x="284" y="1"/>
                    <a:pt x="0" y="2724"/>
                    <a:pt x="384" y="4211"/>
                  </a:cubicBezTo>
                  <a:lnTo>
                    <a:pt x="4010" y="4044"/>
                  </a:lnTo>
                  <a:cubicBezTo>
                    <a:pt x="4010" y="4044"/>
                    <a:pt x="3242" y="1371"/>
                    <a:pt x="3709" y="168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9" name="Google Shape;4196;p60"/>
            <p:cNvSpPr/>
            <p:nvPr/>
          </p:nvSpPr>
          <p:spPr>
            <a:xfrm>
              <a:off x="1578492" y="3399349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1" y="0"/>
                  </a:moveTo>
                  <a:cubicBezTo>
                    <a:pt x="1" y="0"/>
                    <a:pt x="34" y="2924"/>
                    <a:pt x="185" y="3827"/>
                  </a:cubicBezTo>
                  <a:lnTo>
                    <a:pt x="3861" y="3660"/>
                  </a:lnTo>
                  <a:cubicBezTo>
                    <a:pt x="3861" y="3660"/>
                    <a:pt x="3543" y="769"/>
                    <a:pt x="366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0" name="Google Shape;4197;p60"/>
            <p:cNvSpPr/>
            <p:nvPr/>
          </p:nvSpPr>
          <p:spPr>
            <a:xfrm>
              <a:off x="1598843" y="3438450"/>
              <a:ext cx="79292" cy="5064"/>
            </a:xfrm>
            <a:custGeom>
              <a:avLst/>
              <a:gdLst/>
              <a:ahLst/>
              <a:cxnLst/>
              <a:rect l="l" t="t" r="r" b="b"/>
              <a:pathLst>
                <a:path w="2474" h="158" extrusionOk="0">
                  <a:moveTo>
                    <a:pt x="2474" y="0"/>
                  </a:moveTo>
                  <a:cubicBezTo>
                    <a:pt x="2056" y="0"/>
                    <a:pt x="1655" y="17"/>
                    <a:pt x="1237" y="50"/>
                  </a:cubicBezTo>
                  <a:cubicBezTo>
                    <a:pt x="820" y="67"/>
                    <a:pt x="419" y="100"/>
                    <a:pt x="1" y="150"/>
                  </a:cubicBezTo>
                  <a:cubicBezTo>
                    <a:pt x="113" y="155"/>
                    <a:pt x="225" y="157"/>
                    <a:pt x="336" y="157"/>
                  </a:cubicBezTo>
                  <a:cubicBezTo>
                    <a:pt x="641" y="157"/>
                    <a:pt x="944" y="142"/>
                    <a:pt x="1237" y="117"/>
                  </a:cubicBezTo>
                  <a:cubicBezTo>
                    <a:pt x="1655" y="100"/>
                    <a:pt x="2073" y="67"/>
                    <a:pt x="2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1" name="Google Shape;4198;p60"/>
            <p:cNvSpPr/>
            <p:nvPr/>
          </p:nvSpPr>
          <p:spPr>
            <a:xfrm>
              <a:off x="1598843" y="3458578"/>
              <a:ext cx="79292" cy="5064"/>
            </a:xfrm>
            <a:custGeom>
              <a:avLst/>
              <a:gdLst/>
              <a:ahLst/>
              <a:cxnLst/>
              <a:rect l="l" t="t" r="r" b="b"/>
              <a:pathLst>
                <a:path w="2474" h="158" extrusionOk="0">
                  <a:moveTo>
                    <a:pt x="2363" y="0"/>
                  </a:moveTo>
                  <a:cubicBezTo>
                    <a:pt x="2169" y="0"/>
                    <a:pt x="1739" y="16"/>
                    <a:pt x="1237" y="40"/>
                  </a:cubicBezTo>
                  <a:cubicBezTo>
                    <a:pt x="820" y="57"/>
                    <a:pt x="419" y="91"/>
                    <a:pt x="1" y="157"/>
                  </a:cubicBezTo>
                  <a:cubicBezTo>
                    <a:pt x="419" y="157"/>
                    <a:pt x="836" y="141"/>
                    <a:pt x="1237" y="107"/>
                  </a:cubicBezTo>
                  <a:cubicBezTo>
                    <a:pt x="1655" y="91"/>
                    <a:pt x="2073" y="57"/>
                    <a:pt x="2474" y="7"/>
                  </a:cubicBezTo>
                  <a:cubicBezTo>
                    <a:pt x="2474" y="3"/>
                    <a:pt x="2434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2" name="Google Shape;4199;p60"/>
            <p:cNvSpPr/>
            <p:nvPr/>
          </p:nvSpPr>
          <p:spPr>
            <a:xfrm>
              <a:off x="1612785" y="3477936"/>
              <a:ext cx="45543" cy="2981"/>
            </a:xfrm>
            <a:custGeom>
              <a:avLst/>
              <a:gdLst/>
              <a:ahLst/>
              <a:cxnLst/>
              <a:rect l="l" t="t" r="r" b="b"/>
              <a:pathLst>
                <a:path w="1421" h="93" extrusionOk="0">
                  <a:moveTo>
                    <a:pt x="1178" y="0"/>
                  </a:moveTo>
                  <a:cubicBezTo>
                    <a:pt x="787" y="0"/>
                    <a:pt x="388" y="33"/>
                    <a:pt x="0" y="88"/>
                  </a:cubicBezTo>
                  <a:cubicBezTo>
                    <a:pt x="83" y="91"/>
                    <a:pt x="166" y="92"/>
                    <a:pt x="248" y="92"/>
                  </a:cubicBezTo>
                  <a:cubicBezTo>
                    <a:pt x="645" y="92"/>
                    <a:pt x="1033" y="60"/>
                    <a:pt x="1420" y="5"/>
                  </a:cubicBezTo>
                  <a:cubicBezTo>
                    <a:pt x="1340" y="2"/>
                    <a:pt x="1259" y="0"/>
                    <a:pt x="1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3" name="Google Shape;4200;p60"/>
            <p:cNvSpPr/>
            <p:nvPr/>
          </p:nvSpPr>
          <p:spPr>
            <a:xfrm>
              <a:off x="1544230" y="3767764"/>
              <a:ext cx="129097" cy="134995"/>
            </a:xfrm>
            <a:custGeom>
              <a:avLst/>
              <a:gdLst/>
              <a:ahLst/>
              <a:cxnLst/>
              <a:rect l="l" t="t" r="r" b="b"/>
              <a:pathLst>
                <a:path w="4028" h="4212" extrusionOk="0">
                  <a:moveTo>
                    <a:pt x="301" y="1"/>
                  </a:moveTo>
                  <a:cubicBezTo>
                    <a:pt x="301" y="1"/>
                    <a:pt x="1" y="2708"/>
                    <a:pt x="385" y="4211"/>
                  </a:cubicBezTo>
                  <a:lnTo>
                    <a:pt x="4027" y="4044"/>
                  </a:lnTo>
                  <a:cubicBezTo>
                    <a:pt x="4027" y="4044"/>
                    <a:pt x="3242" y="1354"/>
                    <a:pt x="3727" y="1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4" name="Google Shape;4201;p60"/>
            <p:cNvSpPr/>
            <p:nvPr/>
          </p:nvSpPr>
          <p:spPr>
            <a:xfrm>
              <a:off x="1554390" y="3764559"/>
              <a:ext cx="123745" cy="123200"/>
            </a:xfrm>
            <a:custGeom>
              <a:avLst/>
              <a:gdLst/>
              <a:ahLst/>
              <a:cxnLst/>
              <a:rect l="l" t="t" r="r" b="b"/>
              <a:pathLst>
                <a:path w="3861" h="3844" extrusionOk="0">
                  <a:moveTo>
                    <a:pt x="1" y="1"/>
                  </a:moveTo>
                  <a:cubicBezTo>
                    <a:pt x="1" y="1"/>
                    <a:pt x="34" y="2941"/>
                    <a:pt x="185" y="3844"/>
                  </a:cubicBezTo>
                  <a:lnTo>
                    <a:pt x="3861" y="3660"/>
                  </a:lnTo>
                  <a:cubicBezTo>
                    <a:pt x="3861" y="3660"/>
                    <a:pt x="3543" y="769"/>
                    <a:pt x="366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5" name="Google Shape;4202;p60"/>
            <p:cNvSpPr/>
            <p:nvPr/>
          </p:nvSpPr>
          <p:spPr>
            <a:xfrm>
              <a:off x="1574742" y="3803981"/>
              <a:ext cx="79292" cy="5256"/>
            </a:xfrm>
            <a:custGeom>
              <a:avLst/>
              <a:gdLst/>
              <a:ahLst/>
              <a:cxnLst/>
              <a:rect l="l" t="t" r="r" b="b"/>
              <a:pathLst>
                <a:path w="2474" h="164" extrusionOk="0">
                  <a:moveTo>
                    <a:pt x="2377" y="1"/>
                  </a:moveTo>
                  <a:cubicBezTo>
                    <a:pt x="2190" y="1"/>
                    <a:pt x="1751" y="20"/>
                    <a:pt x="1237" y="57"/>
                  </a:cubicBezTo>
                  <a:cubicBezTo>
                    <a:pt x="552" y="91"/>
                    <a:pt x="1" y="141"/>
                    <a:pt x="1" y="157"/>
                  </a:cubicBezTo>
                  <a:cubicBezTo>
                    <a:pt x="1" y="162"/>
                    <a:pt x="35" y="164"/>
                    <a:pt x="98" y="164"/>
                  </a:cubicBezTo>
                  <a:cubicBezTo>
                    <a:pt x="285" y="164"/>
                    <a:pt x="724" y="145"/>
                    <a:pt x="1237" y="107"/>
                  </a:cubicBezTo>
                  <a:cubicBezTo>
                    <a:pt x="1922" y="74"/>
                    <a:pt x="2474" y="24"/>
                    <a:pt x="2474" y="7"/>
                  </a:cubicBezTo>
                  <a:cubicBezTo>
                    <a:pt x="2474" y="3"/>
                    <a:pt x="2439" y="1"/>
                    <a:pt x="2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6" name="Google Shape;4203;p60"/>
            <p:cNvSpPr/>
            <p:nvPr/>
          </p:nvSpPr>
          <p:spPr>
            <a:xfrm>
              <a:off x="1574742" y="3823852"/>
              <a:ext cx="79292" cy="5224"/>
            </a:xfrm>
            <a:custGeom>
              <a:avLst/>
              <a:gdLst/>
              <a:ahLst/>
              <a:cxnLst/>
              <a:rect l="l" t="t" r="r" b="b"/>
              <a:pathLst>
                <a:path w="2474" h="163" extrusionOk="0">
                  <a:moveTo>
                    <a:pt x="2421" y="1"/>
                  </a:moveTo>
                  <a:cubicBezTo>
                    <a:pt x="2267" y="1"/>
                    <a:pt x="1797" y="28"/>
                    <a:pt x="1237" y="55"/>
                  </a:cubicBezTo>
                  <a:cubicBezTo>
                    <a:pt x="552" y="89"/>
                    <a:pt x="1" y="139"/>
                    <a:pt x="1" y="156"/>
                  </a:cubicBezTo>
                  <a:cubicBezTo>
                    <a:pt x="1" y="160"/>
                    <a:pt x="40" y="162"/>
                    <a:pt x="112" y="162"/>
                  </a:cubicBezTo>
                  <a:cubicBezTo>
                    <a:pt x="306" y="162"/>
                    <a:pt x="736" y="147"/>
                    <a:pt x="1237" y="122"/>
                  </a:cubicBezTo>
                  <a:cubicBezTo>
                    <a:pt x="1655" y="106"/>
                    <a:pt x="2073" y="72"/>
                    <a:pt x="2474" y="5"/>
                  </a:cubicBezTo>
                  <a:cubicBezTo>
                    <a:pt x="2474" y="2"/>
                    <a:pt x="2455" y="1"/>
                    <a:pt x="2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7" name="Google Shape;4204;p60"/>
            <p:cNvSpPr/>
            <p:nvPr/>
          </p:nvSpPr>
          <p:spPr>
            <a:xfrm>
              <a:off x="1588684" y="3843691"/>
              <a:ext cx="45543" cy="2981"/>
            </a:xfrm>
            <a:custGeom>
              <a:avLst/>
              <a:gdLst/>
              <a:ahLst/>
              <a:cxnLst/>
              <a:rect l="l" t="t" r="r" b="b"/>
              <a:pathLst>
                <a:path w="1421" h="93" extrusionOk="0">
                  <a:moveTo>
                    <a:pt x="1173" y="0"/>
                  </a:moveTo>
                  <a:cubicBezTo>
                    <a:pt x="775" y="0"/>
                    <a:pt x="388" y="33"/>
                    <a:pt x="0" y="88"/>
                  </a:cubicBezTo>
                  <a:cubicBezTo>
                    <a:pt x="81" y="91"/>
                    <a:pt x="161" y="92"/>
                    <a:pt x="242" y="92"/>
                  </a:cubicBezTo>
                  <a:cubicBezTo>
                    <a:pt x="634" y="92"/>
                    <a:pt x="1033" y="60"/>
                    <a:pt x="1421" y="4"/>
                  </a:cubicBezTo>
                  <a:cubicBezTo>
                    <a:pt x="1337" y="2"/>
                    <a:pt x="1255" y="0"/>
                    <a:pt x="1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8" name="Google Shape;4205;p60"/>
            <p:cNvSpPr/>
            <p:nvPr/>
          </p:nvSpPr>
          <p:spPr>
            <a:xfrm>
              <a:off x="1380359" y="3697094"/>
              <a:ext cx="129097" cy="134963"/>
            </a:xfrm>
            <a:custGeom>
              <a:avLst/>
              <a:gdLst/>
              <a:ahLst/>
              <a:cxnLst/>
              <a:rect l="l" t="t" r="r" b="b"/>
              <a:pathLst>
                <a:path w="4028" h="4211" extrusionOk="0">
                  <a:moveTo>
                    <a:pt x="301" y="0"/>
                  </a:moveTo>
                  <a:cubicBezTo>
                    <a:pt x="301" y="0"/>
                    <a:pt x="1" y="2724"/>
                    <a:pt x="385" y="4211"/>
                  </a:cubicBezTo>
                  <a:lnTo>
                    <a:pt x="4027" y="4044"/>
                  </a:lnTo>
                  <a:cubicBezTo>
                    <a:pt x="4027" y="4044"/>
                    <a:pt x="3242" y="1370"/>
                    <a:pt x="3727" y="1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9" name="Google Shape;4206;p60"/>
            <p:cNvSpPr/>
            <p:nvPr/>
          </p:nvSpPr>
          <p:spPr>
            <a:xfrm>
              <a:off x="1390550" y="3694402"/>
              <a:ext cx="123713" cy="122687"/>
            </a:xfrm>
            <a:custGeom>
              <a:avLst/>
              <a:gdLst/>
              <a:ahLst/>
              <a:cxnLst/>
              <a:rect l="l" t="t" r="r" b="b"/>
              <a:pathLst>
                <a:path w="3860" h="3828" extrusionOk="0">
                  <a:moveTo>
                    <a:pt x="0" y="1"/>
                  </a:moveTo>
                  <a:cubicBezTo>
                    <a:pt x="0" y="1"/>
                    <a:pt x="34" y="2925"/>
                    <a:pt x="184" y="3827"/>
                  </a:cubicBezTo>
                  <a:lnTo>
                    <a:pt x="3860" y="3660"/>
                  </a:lnTo>
                  <a:cubicBezTo>
                    <a:pt x="3860" y="3660"/>
                    <a:pt x="3542" y="769"/>
                    <a:pt x="365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0" name="Google Shape;4207;p60"/>
            <p:cNvSpPr/>
            <p:nvPr/>
          </p:nvSpPr>
          <p:spPr>
            <a:xfrm>
              <a:off x="1410902" y="3733375"/>
              <a:ext cx="79260" cy="5192"/>
            </a:xfrm>
            <a:custGeom>
              <a:avLst/>
              <a:gdLst/>
              <a:ahLst/>
              <a:cxnLst/>
              <a:rect l="l" t="t" r="r" b="b"/>
              <a:pathLst>
                <a:path w="2473" h="162" extrusionOk="0">
                  <a:moveTo>
                    <a:pt x="2420" y="0"/>
                  </a:moveTo>
                  <a:cubicBezTo>
                    <a:pt x="2266" y="0"/>
                    <a:pt x="1796" y="27"/>
                    <a:pt x="1237" y="55"/>
                  </a:cubicBezTo>
                  <a:cubicBezTo>
                    <a:pt x="551" y="88"/>
                    <a:pt x="0" y="138"/>
                    <a:pt x="0" y="155"/>
                  </a:cubicBezTo>
                  <a:cubicBezTo>
                    <a:pt x="0" y="159"/>
                    <a:pt x="40" y="161"/>
                    <a:pt x="111" y="161"/>
                  </a:cubicBezTo>
                  <a:cubicBezTo>
                    <a:pt x="305" y="161"/>
                    <a:pt x="735" y="146"/>
                    <a:pt x="1237" y="121"/>
                  </a:cubicBezTo>
                  <a:cubicBezTo>
                    <a:pt x="1922" y="71"/>
                    <a:pt x="2473" y="21"/>
                    <a:pt x="2473" y="5"/>
                  </a:cubicBezTo>
                  <a:cubicBezTo>
                    <a:pt x="2473" y="1"/>
                    <a:pt x="2454" y="0"/>
                    <a:pt x="2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1" name="Google Shape;4208;p60"/>
            <p:cNvSpPr/>
            <p:nvPr/>
          </p:nvSpPr>
          <p:spPr>
            <a:xfrm>
              <a:off x="1410902" y="3753630"/>
              <a:ext cx="79260" cy="5224"/>
            </a:xfrm>
            <a:custGeom>
              <a:avLst/>
              <a:gdLst/>
              <a:ahLst/>
              <a:cxnLst/>
              <a:rect l="l" t="t" r="r" b="b"/>
              <a:pathLst>
                <a:path w="2473" h="163" extrusionOk="0">
                  <a:moveTo>
                    <a:pt x="2362" y="1"/>
                  </a:moveTo>
                  <a:cubicBezTo>
                    <a:pt x="2168" y="1"/>
                    <a:pt x="1738" y="16"/>
                    <a:pt x="1237" y="41"/>
                  </a:cubicBezTo>
                  <a:cubicBezTo>
                    <a:pt x="819" y="58"/>
                    <a:pt x="418" y="91"/>
                    <a:pt x="0" y="158"/>
                  </a:cubicBezTo>
                  <a:cubicBezTo>
                    <a:pt x="0" y="161"/>
                    <a:pt x="19" y="162"/>
                    <a:pt x="53" y="162"/>
                  </a:cubicBezTo>
                  <a:cubicBezTo>
                    <a:pt x="207" y="162"/>
                    <a:pt x="677" y="135"/>
                    <a:pt x="1237" y="108"/>
                  </a:cubicBezTo>
                  <a:cubicBezTo>
                    <a:pt x="1922" y="74"/>
                    <a:pt x="2473" y="24"/>
                    <a:pt x="2473" y="7"/>
                  </a:cubicBezTo>
                  <a:cubicBezTo>
                    <a:pt x="2473" y="3"/>
                    <a:pt x="2433" y="1"/>
                    <a:pt x="2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2" name="Google Shape;4209;p60"/>
            <p:cNvSpPr/>
            <p:nvPr/>
          </p:nvSpPr>
          <p:spPr>
            <a:xfrm>
              <a:off x="1424812" y="3772988"/>
              <a:ext cx="45543" cy="2981"/>
            </a:xfrm>
            <a:custGeom>
              <a:avLst/>
              <a:gdLst/>
              <a:ahLst/>
              <a:cxnLst/>
              <a:rect l="l" t="t" r="r" b="b"/>
              <a:pathLst>
                <a:path w="1421" h="93" extrusionOk="0">
                  <a:moveTo>
                    <a:pt x="1173" y="1"/>
                  </a:moveTo>
                  <a:cubicBezTo>
                    <a:pt x="776" y="1"/>
                    <a:pt x="388" y="33"/>
                    <a:pt x="1" y="88"/>
                  </a:cubicBezTo>
                  <a:cubicBezTo>
                    <a:pt x="81" y="91"/>
                    <a:pt x="162" y="93"/>
                    <a:pt x="243" y="93"/>
                  </a:cubicBezTo>
                  <a:cubicBezTo>
                    <a:pt x="634" y="93"/>
                    <a:pt x="1033" y="60"/>
                    <a:pt x="1421" y="5"/>
                  </a:cubicBezTo>
                  <a:cubicBezTo>
                    <a:pt x="1338" y="2"/>
                    <a:pt x="1255" y="1"/>
                    <a:pt x="1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3" name="Google Shape;4210;p60"/>
            <p:cNvSpPr/>
            <p:nvPr/>
          </p:nvSpPr>
          <p:spPr>
            <a:xfrm>
              <a:off x="1988700" y="3709946"/>
              <a:ext cx="128553" cy="134963"/>
            </a:xfrm>
            <a:custGeom>
              <a:avLst/>
              <a:gdLst/>
              <a:ahLst/>
              <a:cxnLst/>
              <a:rect l="l" t="t" r="r" b="b"/>
              <a:pathLst>
                <a:path w="4011" h="4211" extrusionOk="0">
                  <a:moveTo>
                    <a:pt x="285" y="0"/>
                  </a:moveTo>
                  <a:cubicBezTo>
                    <a:pt x="285" y="0"/>
                    <a:pt x="1" y="2724"/>
                    <a:pt x="368" y="4211"/>
                  </a:cubicBezTo>
                  <a:lnTo>
                    <a:pt x="4011" y="4061"/>
                  </a:lnTo>
                  <a:cubicBezTo>
                    <a:pt x="4011" y="4061"/>
                    <a:pt x="3225" y="1370"/>
                    <a:pt x="3710" y="18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4" name="Google Shape;4211;p60"/>
            <p:cNvSpPr/>
            <p:nvPr/>
          </p:nvSpPr>
          <p:spPr>
            <a:xfrm>
              <a:off x="1998347" y="3707254"/>
              <a:ext cx="123745" cy="122687"/>
            </a:xfrm>
            <a:custGeom>
              <a:avLst/>
              <a:gdLst/>
              <a:ahLst/>
              <a:cxnLst/>
              <a:rect l="l" t="t" r="r" b="b"/>
              <a:pathLst>
                <a:path w="3861" h="3828" extrusionOk="0">
                  <a:moveTo>
                    <a:pt x="0" y="1"/>
                  </a:moveTo>
                  <a:cubicBezTo>
                    <a:pt x="0" y="1"/>
                    <a:pt x="34" y="2941"/>
                    <a:pt x="184" y="3827"/>
                  </a:cubicBezTo>
                  <a:lnTo>
                    <a:pt x="3860" y="3660"/>
                  </a:lnTo>
                  <a:cubicBezTo>
                    <a:pt x="3860" y="3660"/>
                    <a:pt x="3543" y="769"/>
                    <a:pt x="366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5" name="Google Shape;4212;p60"/>
            <p:cNvSpPr/>
            <p:nvPr/>
          </p:nvSpPr>
          <p:spPr>
            <a:xfrm>
              <a:off x="2018698" y="3746675"/>
              <a:ext cx="79292" cy="5224"/>
            </a:xfrm>
            <a:custGeom>
              <a:avLst/>
              <a:gdLst/>
              <a:ahLst/>
              <a:cxnLst/>
              <a:rect l="l" t="t" r="r" b="b"/>
              <a:pathLst>
                <a:path w="2474" h="163" extrusionOk="0">
                  <a:moveTo>
                    <a:pt x="2362" y="1"/>
                  </a:moveTo>
                  <a:cubicBezTo>
                    <a:pt x="2168" y="1"/>
                    <a:pt x="1738" y="16"/>
                    <a:pt x="1237" y="41"/>
                  </a:cubicBezTo>
                  <a:cubicBezTo>
                    <a:pt x="552" y="91"/>
                    <a:pt x="0" y="124"/>
                    <a:pt x="0" y="158"/>
                  </a:cubicBezTo>
                  <a:cubicBezTo>
                    <a:pt x="0" y="161"/>
                    <a:pt x="19" y="162"/>
                    <a:pt x="53" y="162"/>
                  </a:cubicBezTo>
                  <a:cubicBezTo>
                    <a:pt x="207" y="162"/>
                    <a:pt x="677" y="135"/>
                    <a:pt x="1237" y="107"/>
                  </a:cubicBezTo>
                  <a:cubicBezTo>
                    <a:pt x="1922" y="74"/>
                    <a:pt x="2473" y="24"/>
                    <a:pt x="2473" y="7"/>
                  </a:cubicBezTo>
                  <a:cubicBezTo>
                    <a:pt x="2473" y="3"/>
                    <a:pt x="2434" y="1"/>
                    <a:pt x="2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6" name="Google Shape;4213;p60"/>
            <p:cNvSpPr/>
            <p:nvPr/>
          </p:nvSpPr>
          <p:spPr>
            <a:xfrm>
              <a:off x="2018698" y="3766514"/>
              <a:ext cx="79292" cy="5256"/>
            </a:xfrm>
            <a:custGeom>
              <a:avLst/>
              <a:gdLst/>
              <a:ahLst/>
              <a:cxnLst/>
              <a:rect l="l" t="t" r="r" b="b"/>
              <a:pathLst>
                <a:path w="2474" h="164" extrusionOk="0">
                  <a:moveTo>
                    <a:pt x="2376" y="0"/>
                  </a:moveTo>
                  <a:cubicBezTo>
                    <a:pt x="2189" y="0"/>
                    <a:pt x="1751" y="19"/>
                    <a:pt x="1237" y="57"/>
                  </a:cubicBezTo>
                  <a:cubicBezTo>
                    <a:pt x="819" y="57"/>
                    <a:pt x="418" y="90"/>
                    <a:pt x="0" y="157"/>
                  </a:cubicBezTo>
                  <a:cubicBezTo>
                    <a:pt x="0" y="161"/>
                    <a:pt x="35" y="163"/>
                    <a:pt x="97" y="163"/>
                  </a:cubicBezTo>
                  <a:cubicBezTo>
                    <a:pt x="284" y="163"/>
                    <a:pt x="723" y="144"/>
                    <a:pt x="1237" y="107"/>
                  </a:cubicBezTo>
                  <a:cubicBezTo>
                    <a:pt x="1922" y="73"/>
                    <a:pt x="2473" y="23"/>
                    <a:pt x="2473" y="6"/>
                  </a:cubicBezTo>
                  <a:cubicBezTo>
                    <a:pt x="2473" y="2"/>
                    <a:pt x="2439" y="0"/>
                    <a:pt x="2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7" name="Google Shape;4214;p60"/>
            <p:cNvSpPr/>
            <p:nvPr/>
          </p:nvSpPr>
          <p:spPr>
            <a:xfrm>
              <a:off x="2032608" y="3786321"/>
              <a:ext cx="45543" cy="2917"/>
            </a:xfrm>
            <a:custGeom>
              <a:avLst/>
              <a:gdLst/>
              <a:ahLst/>
              <a:cxnLst/>
              <a:rect l="l" t="t" r="r" b="b"/>
              <a:pathLst>
                <a:path w="1421" h="91" extrusionOk="0">
                  <a:moveTo>
                    <a:pt x="1097" y="1"/>
                  </a:moveTo>
                  <a:cubicBezTo>
                    <a:pt x="726" y="1"/>
                    <a:pt x="363" y="25"/>
                    <a:pt x="1" y="90"/>
                  </a:cubicBezTo>
                  <a:cubicBezTo>
                    <a:pt x="469" y="90"/>
                    <a:pt x="953" y="73"/>
                    <a:pt x="1421" y="7"/>
                  </a:cubicBezTo>
                  <a:cubicBezTo>
                    <a:pt x="1312" y="3"/>
                    <a:pt x="1204" y="1"/>
                    <a:pt x="1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8" name="Google Shape;4215;p60"/>
            <p:cNvSpPr/>
            <p:nvPr/>
          </p:nvSpPr>
          <p:spPr>
            <a:xfrm>
              <a:off x="1409268" y="3473257"/>
              <a:ext cx="147302" cy="151020"/>
            </a:xfrm>
            <a:custGeom>
              <a:avLst/>
              <a:gdLst/>
              <a:ahLst/>
              <a:cxnLst/>
              <a:rect l="l" t="t" r="r" b="b"/>
              <a:pathLst>
                <a:path w="4596" h="4712" extrusionOk="0">
                  <a:moveTo>
                    <a:pt x="1221" y="0"/>
                  </a:moveTo>
                  <a:lnTo>
                    <a:pt x="1221" y="0"/>
                  </a:lnTo>
                  <a:cubicBezTo>
                    <a:pt x="1404" y="1270"/>
                    <a:pt x="1" y="3676"/>
                    <a:pt x="1" y="3676"/>
                  </a:cubicBezTo>
                  <a:lnTo>
                    <a:pt x="3493" y="4712"/>
                  </a:lnTo>
                  <a:cubicBezTo>
                    <a:pt x="4228" y="3359"/>
                    <a:pt x="4596" y="652"/>
                    <a:pt x="4596" y="652"/>
                  </a:cubicBezTo>
                  <a:lnTo>
                    <a:pt x="122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9" name="Google Shape;4216;p60"/>
            <p:cNvSpPr/>
            <p:nvPr/>
          </p:nvSpPr>
          <p:spPr>
            <a:xfrm>
              <a:off x="1408210" y="3462552"/>
              <a:ext cx="148359" cy="146757"/>
            </a:xfrm>
            <a:custGeom>
              <a:avLst/>
              <a:gdLst/>
              <a:ahLst/>
              <a:cxnLst/>
              <a:rect l="l" t="t" r="r" b="b"/>
              <a:pathLst>
                <a:path w="4629" h="4579" extrusionOk="0">
                  <a:moveTo>
                    <a:pt x="1087" y="0"/>
                  </a:moveTo>
                  <a:cubicBezTo>
                    <a:pt x="1020" y="785"/>
                    <a:pt x="1" y="3509"/>
                    <a:pt x="1" y="3509"/>
                  </a:cubicBezTo>
                  <a:lnTo>
                    <a:pt x="3526" y="4578"/>
                  </a:lnTo>
                  <a:cubicBezTo>
                    <a:pt x="3894" y="3743"/>
                    <a:pt x="4629" y="886"/>
                    <a:pt x="4629" y="886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0" name="Google Shape;4217;p60"/>
            <p:cNvSpPr/>
            <p:nvPr/>
          </p:nvSpPr>
          <p:spPr>
            <a:xfrm>
              <a:off x="1450516" y="3505371"/>
              <a:ext cx="75542" cy="24166"/>
            </a:xfrm>
            <a:custGeom>
              <a:avLst/>
              <a:gdLst/>
              <a:ahLst/>
              <a:cxnLst/>
              <a:rect l="l" t="t" r="r" b="b"/>
              <a:pathLst>
                <a:path w="2357" h="754" extrusionOk="0">
                  <a:moveTo>
                    <a:pt x="1" y="1"/>
                  </a:moveTo>
                  <a:cubicBezTo>
                    <a:pt x="1" y="17"/>
                    <a:pt x="518" y="201"/>
                    <a:pt x="1170" y="402"/>
                  </a:cubicBezTo>
                  <a:cubicBezTo>
                    <a:pt x="1792" y="593"/>
                    <a:pt x="2307" y="754"/>
                    <a:pt x="2353" y="754"/>
                  </a:cubicBezTo>
                  <a:cubicBezTo>
                    <a:pt x="2355" y="754"/>
                    <a:pt x="2356" y="753"/>
                    <a:pt x="2356" y="753"/>
                  </a:cubicBezTo>
                  <a:cubicBezTo>
                    <a:pt x="1972" y="585"/>
                    <a:pt x="1588" y="452"/>
                    <a:pt x="1187" y="352"/>
                  </a:cubicBezTo>
                  <a:cubicBezTo>
                    <a:pt x="803" y="218"/>
                    <a:pt x="402" y="1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1" name="Google Shape;4218;p60"/>
            <p:cNvSpPr/>
            <p:nvPr/>
          </p:nvSpPr>
          <p:spPr>
            <a:xfrm>
              <a:off x="1445709" y="3524601"/>
              <a:ext cx="75542" cy="24230"/>
            </a:xfrm>
            <a:custGeom>
              <a:avLst/>
              <a:gdLst/>
              <a:ahLst/>
              <a:cxnLst/>
              <a:rect l="l" t="t" r="r" b="b"/>
              <a:pathLst>
                <a:path w="2357" h="756" extrusionOk="0">
                  <a:moveTo>
                    <a:pt x="4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19"/>
                    <a:pt x="518" y="203"/>
                    <a:pt x="1170" y="403"/>
                  </a:cubicBezTo>
                  <a:cubicBezTo>
                    <a:pt x="1788" y="609"/>
                    <a:pt x="2301" y="755"/>
                    <a:pt x="2352" y="755"/>
                  </a:cubicBezTo>
                  <a:cubicBezTo>
                    <a:pt x="2355" y="755"/>
                    <a:pt x="2356" y="755"/>
                    <a:pt x="2356" y="754"/>
                  </a:cubicBezTo>
                  <a:cubicBezTo>
                    <a:pt x="1972" y="604"/>
                    <a:pt x="1587" y="470"/>
                    <a:pt x="1186" y="353"/>
                  </a:cubicBezTo>
                  <a:cubicBezTo>
                    <a:pt x="568" y="147"/>
                    <a:pt x="55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2" name="Google Shape;4219;p60"/>
            <p:cNvSpPr/>
            <p:nvPr/>
          </p:nvSpPr>
          <p:spPr>
            <a:xfrm>
              <a:off x="1460163" y="3548767"/>
              <a:ext cx="43396" cy="13397"/>
            </a:xfrm>
            <a:custGeom>
              <a:avLst/>
              <a:gdLst/>
              <a:ahLst/>
              <a:cxnLst/>
              <a:rect l="l" t="t" r="r" b="b"/>
              <a:pathLst>
                <a:path w="1354" h="418" extrusionOk="0">
                  <a:moveTo>
                    <a:pt x="0" y="0"/>
                  </a:moveTo>
                  <a:lnTo>
                    <a:pt x="0" y="0"/>
                  </a:lnTo>
                  <a:cubicBezTo>
                    <a:pt x="435" y="184"/>
                    <a:pt x="886" y="318"/>
                    <a:pt x="1354" y="418"/>
                  </a:cubicBezTo>
                  <a:cubicBezTo>
                    <a:pt x="919" y="234"/>
                    <a:pt x="468" y="1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3" name="Google Shape;4220;p60"/>
            <p:cNvSpPr/>
            <p:nvPr/>
          </p:nvSpPr>
          <p:spPr>
            <a:xfrm>
              <a:off x="1559230" y="3585688"/>
              <a:ext cx="129097" cy="134995"/>
            </a:xfrm>
            <a:custGeom>
              <a:avLst/>
              <a:gdLst/>
              <a:ahLst/>
              <a:cxnLst/>
              <a:rect l="l" t="t" r="r" b="b"/>
              <a:pathLst>
                <a:path w="4028" h="4212" extrusionOk="0">
                  <a:moveTo>
                    <a:pt x="3726" y="1"/>
                  </a:moveTo>
                  <a:lnTo>
                    <a:pt x="301" y="185"/>
                  </a:lnTo>
                  <a:cubicBezTo>
                    <a:pt x="786" y="1371"/>
                    <a:pt x="0" y="4044"/>
                    <a:pt x="0" y="4044"/>
                  </a:cubicBezTo>
                  <a:lnTo>
                    <a:pt x="3643" y="4212"/>
                  </a:lnTo>
                  <a:cubicBezTo>
                    <a:pt x="4027" y="2724"/>
                    <a:pt x="3726" y="1"/>
                    <a:pt x="372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4" name="Google Shape;4221;p60"/>
            <p:cNvSpPr/>
            <p:nvPr/>
          </p:nvSpPr>
          <p:spPr>
            <a:xfrm>
              <a:off x="1545288" y="3565368"/>
              <a:ext cx="132302" cy="135507"/>
            </a:xfrm>
            <a:custGeom>
              <a:avLst/>
              <a:gdLst/>
              <a:ahLst/>
              <a:cxnLst/>
              <a:rect l="l" t="t" r="r" b="b"/>
              <a:pathLst>
                <a:path w="4128" h="4228" extrusionOk="0">
                  <a:moveTo>
                    <a:pt x="435" y="0"/>
                  </a:moveTo>
                  <a:cubicBezTo>
                    <a:pt x="435" y="0"/>
                    <a:pt x="185" y="3258"/>
                    <a:pt x="1" y="3876"/>
                  </a:cubicBezTo>
                  <a:lnTo>
                    <a:pt x="3309" y="4227"/>
                  </a:lnTo>
                  <a:lnTo>
                    <a:pt x="3810" y="3759"/>
                  </a:lnTo>
                  <a:cubicBezTo>
                    <a:pt x="3810" y="3759"/>
                    <a:pt x="4128" y="1370"/>
                    <a:pt x="4078" y="58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5" name="Google Shape;4222;p60"/>
            <p:cNvSpPr/>
            <p:nvPr/>
          </p:nvSpPr>
          <p:spPr>
            <a:xfrm>
              <a:off x="1651341" y="3684787"/>
              <a:ext cx="16089" cy="1608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67" y="0"/>
                  </a:moveTo>
                  <a:lnTo>
                    <a:pt x="0" y="501"/>
                  </a:lnTo>
                  <a:lnTo>
                    <a:pt x="0" y="501"/>
                  </a:lnTo>
                  <a:lnTo>
                    <a:pt x="501" y="3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6" name="Google Shape;4223;p60"/>
            <p:cNvSpPr/>
            <p:nvPr/>
          </p:nvSpPr>
          <p:spPr>
            <a:xfrm>
              <a:off x="1573684" y="3609950"/>
              <a:ext cx="81439" cy="11121"/>
            </a:xfrm>
            <a:custGeom>
              <a:avLst/>
              <a:gdLst/>
              <a:ahLst/>
              <a:cxnLst/>
              <a:rect l="l" t="t" r="r" b="b"/>
              <a:pathLst>
                <a:path w="2541" h="347" extrusionOk="0">
                  <a:moveTo>
                    <a:pt x="193" y="0"/>
                  </a:moveTo>
                  <a:cubicBezTo>
                    <a:pt x="130" y="0"/>
                    <a:pt x="67" y="4"/>
                    <a:pt x="0" y="13"/>
                  </a:cubicBezTo>
                  <a:cubicBezTo>
                    <a:pt x="134" y="29"/>
                    <a:pt x="251" y="46"/>
                    <a:pt x="368" y="63"/>
                  </a:cubicBezTo>
                  <a:lnTo>
                    <a:pt x="1270" y="163"/>
                  </a:lnTo>
                  <a:lnTo>
                    <a:pt x="2156" y="297"/>
                  </a:lnTo>
                  <a:cubicBezTo>
                    <a:pt x="2290" y="313"/>
                    <a:pt x="2407" y="330"/>
                    <a:pt x="2540" y="347"/>
                  </a:cubicBezTo>
                  <a:cubicBezTo>
                    <a:pt x="2407" y="297"/>
                    <a:pt x="2290" y="263"/>
                    <a:pt x="2173" y="246"/>
                  </a:cubicBezTo>
                  <a:cubicBezTo>
                    <a:pt x="1939" y="213"/>
                    <a:pt x="1621" y="163"/>
                    <a:pt x="1270" y="113"/>
                  </a:cubicBezTo>
                  <a:cubicBezTo>
                    <a:pt x="936" y="63"/>
                    <a:pt x="602" y="29"/>
                    <a:pt x="385" y="13"/>
                  </a:cubicBezTo>
                  <a:cubicBezTo>
                    <a:pt x="318" y="4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7" name="Google Shape;4224;p60"/>
            <p:cNvSpPr/>
            <p:nvPr/>
          </p:nvSpPr>
          <p:spPr>
            <a:xfrm>
              <a:off x="1572627" y="3632834"/>
              <a:ext cx="77657" cy="9903"/>
            </a:xfrm>
            <a:custGeom>
              <a:avLst/>
              <a:gdLst/>
              <a:ahLst/>
              <a:cxnLst/>
              <a:rect l="l" t="t" r="r" b="b"/>
              <a:pathLst>
                <a:path w="2423" h="309" extrusionOk="0">
                  <a:moveTo>
                    <a:pt x="0" y="0"/>
                  </a:moveTo>
                  <a:cubicBezTo>
                    <a:pt x="117" y="34"/>
                    <a:pt x="234" y="67"/>
                    <a:pt x="351" y="84"/>
                  </a:cubicBezTo>
                  <a:cubicBezTo>
                    <a:pt x="568" y="117"/>
                    <a:pt x="869" y="167"/>
                    <a:pt x="1203" y="201"/>
                  </a:cubicBezTo>
                  <a:cubicBezTo>
                    <a:pt x="1537" y="251"/>
                    <a:pt x="1838" y="284"/>
                    <a:pt x="2055" y="301"/>
                  </a:cubicBezTo>
                  <a:cubicBezTo>
                    <a:pt x="2144" y="301"/>
                    <a:pt x="2226" y="308"/>
                    <a:pt x="2305" y="308"/>
                  </a:cubicBezTo>
                  <a:cubicBezTo>
                    <a:pt x="2345" y="308"/>
                    <a:pt x="2384" y="307"/>
                    <a:pt x="2423" y="301"/>
                  </a:cubicBezTo>
                  <a:cubicBezTo>
                    <a:pt x="2306" y="284"/>
                    <a:pt x="2189" y="268"/>
                    <a:pt x="2072" y="251"/>
                  </a:cubicBezTo>
                  <a:lnTo>
                    <a:pt x="1203" y="151"/>
                  </a:lnTo>
                  <a:lnTo>
                    <a:pt x="351" y="34"/>
                  </a:lnTo>
                  <a:cubicBezTo>
                    <a:pt x="234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8" name="Google Shape;4225;p60"/>
            <p:cNvSpPr/>
            <p:nvPr/>
          </p:nvSpPr>
          <p:spPr>
            <a:xfrm>
              <a:off x="1572627" y="3653185"/>
              <a:ext cx="71247" cy="9647"/>
            </a:xfrm>
            <a:custGeom>
              <a:avLst/>
              <a:gdLst/>
              <a:ahLst/>
              <a:cxnLst/>
              <a:rect l="l" t="t" r="r" b="b"/>
              <a:pathLst>
                <a:path w="2223" h="301" extrusionOk="0">
                  <a:moveTo>
                    <a:pt x="0" y="0"/>
                  </a:moveTo>
                  <a:cubicBezTo>
                    <a:pt x="368" y="84"/>
                    <a:pt x="735" y="134"/>
                    <a:pt x="1103" y="184"/>
                  </a:cubicBezTo>
                  <a:cubicBezTo>
                    <a:pt x="1470" y="234"/>
                    <a:pt x="1838" y="284"/>
                    <a:pt x="2222" y="301"/>
                  </a:cubicBezTo>
                  <a:cubicBezTo>
                    <a:pt x="1855" y="217"/>
                    <a:pt x="1487" y="151"/>
                    <a:pt x="1103" y="117"/>
                  </a:cubicBezTo>
                  <a:cubicBezTo>
                    <a:pt x="735" y="50"/>
                    <a:pt x="368" y="1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9" name="Google Shape;4226;p60"/>
            <p:cNvSpPr/>
            <p:nvPr/>
          </p:nvSpPr>
          <p:spPr>
            <a:xfrm>
              <a:off x="2420317" y="3696549"/>
              <a:ext cx="128553" cy="134995"/>
            </a:xfrm>
            <a:custGeom>
              <a:avLst/>
              <a:gdLst/>
              <a:ahLst/>
              <a:cxnLst/>
              <a:rect l="l" t="t" r="r" b="b"/>
              <a:pathLst>
                <a:path w="4011" h="4212" extrusionOk="0">
                  <a:moveTo>
                    <a:pt x="3710" y="1"/>
                  </a:moveTo>
                  <a:lnTo>
                    <a:pt x="302" y="168"/>
                  </a:lnTo>
                  <a:cubicBezTo>
                    <a:pt x="769" y="1371"/>
                    <a:pt x="1" y="4044"/>
                    <a:pt x="1" y="4044"/>
                  </a:cubicBezTo>
                  <a:lnTo>
                    <a:pt x="3627" y="4211"/>
                  </a:lnTo>
                  <a:cubicBezTo>
                    <a:pt x="4011" y="2724"/>
                    <a:pt x="3710" y="1"/>
                    <a:pt x="37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0" name="Google Shape;4227;p60"/>
            <p:cNvSpPr/>
            <p:nvPr/>
          </p:nvSpPr>
          <p:spPr>
            <a:xfrm>
              <a:off x="2405862" y="3676197"/>
              <a:ext cx="132302" cy="135507"/>
            </a:xfrm>
            <a:custGeom>
              <a:avLst/>
              <a:gdLst/>
              <a:ahLst/>
              <a:cxnLst/>
              <a:rect l="l" t="t" r="r" b="b"/>
              <a:pathLst>
                <a:path w="4128" h="4228" extrusionOk="0">
                  <a:moveTo>
                    <a:pt x="452" y="1"/>
                  </a:moveTo>
                  <a:cubicBezTo>
                    <a:pt x="452" y="1"/>
                    <a:pt x="201" y="3259"/>
                    <a:pt x="1" y="3877"/>
                  </a:cubicBezTo>
                  <a:lnTo>
                    <a:pt x="3309" y="4228"/>
                  </a:lnTo>
                  <a:lnTo>
                    <a:pt x="3810" y="3760"/>
                  </a:lnTo>
                  <a:cubicBezTo>
                    <a:pt x="3810" y="3760"/>
                    <a:pt x="4128" y="1371"/>
                    <a:pt x="4078" y="585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1" name="Google Shape;4228;p60"/>
            <p:cNvSpPr/>
            <p:nvPr/>
          </p:nvSpPr>
          <p:spPr>
            <a:xfrm>
              <a:off x="2511884" y="3795616"/>
              <a:ext cx="16121" cy="16089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84" y="1"/>
                  </a:moveTo>
                  <a:lnTo>
                    <a:pt x="1" y="502"/>
                  </a:lnTo>
                  <a:lnTo>
                    <a:pt x="502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2" name="Google Shape;4229;p60"/>
            <p:cNvSpPr/>
            <p:nvPr/>
          </p:nvSpPr>
          <p:spPr>
            <a:xfrm>
              <a:off x="2434772" y="3720651"/>
              <a:ext cx="80894" cy="10737"/>
            </a:xfrm>
            <a:custGeom>
              <a:avLst/>
              <a:gdLst/>
              <a:ahLst/>
              <a:cxnLst/>
              <a:rect l="l" t="t" r="r" b="b"/>
              <a:pathLst>
                <a:path w="2524" h="335" extrusionOk="0">
                  <a:moveTo>
                    <a:pt x="1" y="1"/>
                  </a:moveTo>
                  <a:cubicBezTo>
                    <a:pt x="118" y="34"/>
                    <a:pt x="235" y="51"/>
                    <a:pt x="368" y="67"/>
                  </a:cubicBezTo>
                  <a:lnTo>
                    <a:pt x="1254" y="168"/>
                  </a:lnTo>
                  <a:lnTo>
                    <a:pt x="2156" y="301"/>
                  </a:lnTo>
                  <a:cubicBezTo>
                    <a:pt x="2273" y="318"/>
                    <a:pt x="2390" y="335"/>
                    <a:pt x="2524" y="335"/>
                  </a:cubicBezTo>
                  <a:cubicBezTo>
                    <a:pt x="2407" y="301"/>
                    <a:pt x="2273" y="268"/>
                    <a:pt x="2156" y="251"/>
                  </a:cubicBezTo>
                  <a:cubicBezTo>
                    <a:pt x="1922" y="218"/>
                    <a:pt x="1622" y="151"/>
                    <a:pt x="1271" y="117"/>
                  </a:cubicBezTo>
                  <a:cubicBezTo>
                    <a:pt x="920" y="67"/>
                    <a:pt x="602" y="34"/>
                    <a:pt x="368" y="17"/>
                  </a:cubicBezTo>
                  <a:cubicBezTo>
                    <a:pt x="252" y="1"/>
                    <a:pt x="11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3" name="Google Shape;4230;p60"/>
            <p:cNvSpPr/>
            <p:nvPr/>
          </p:nvSpPr>
          <p:spPr>
            <a:xfrm>
              <a:off x="2433169" y="3743663"/>
              <a:ext cx="77689" cy="9903"/>
            </a:xfrm>
            <a:custGeom>
              <a:avLst/>
              <a:gdLst/>
              <a:ahLst/>
              <a:cxnLst/>
              <a:rect l="l" t="t" r="r" b="b"/>
              <a:pathLst>
                <a:path w="2424" h="309" extrusionOk="0">
                  <a:moveTo>
                    <a:pt x="1" y="1"/>
                  </a:moveTo>
                  <a:cubicBezTo>
                    <a:pt x="118" y="34"/>
                    <a:pt x="235" y="68"/>
                    <a:pt x="352" y="68"/>
                  </a:cubicBezTo>
                  <a:cubicBezTo>
                    <a:pt x="569" y="118"/>
                    <a:pt x="870" y="168"/>
                    <a:pt x="1204" y="201"/>
                  </a:cubicBezTo>
                  <a:cubicBezTo>
                    <a:pt x="1538" y="252"/>
                    <a:pt x="1855" y="268"/>
                    <a:pt x="2073" y="285"/>
                  </a:cubicBezTo>
                  <a:cubicBezTo>
                    <a:pt x="2155" y="297"/>
                    <a:pt x="2238" y="309"/>
                    <a:pt x="2321" y="309"/>
                  </a:cubicBezTo>
                  <a:cubicBezTo>
                    <a:pt x="2355" y="309"/>
                    <a:pt x="2389" y="307"/>
                    <a:pt x="2423" y="302"/>
                  </a:cubicBezTo>
                  <a:cubicBezTo>
                    <a:pt x="2307" y="268"/>
                    <a:pt x="2190" y="252"/>
                    <a:pt x="2073" y="252"/>
                  </a:cubicBezTo>
                  <a:lnTo>
                    <a:pt x="1220" y="135"/>
                  </a:lnTo>
                  <a:lnTo>
                    <a:pt x="368" y="34"/>
                  </a:lnTo>
                  <a:cubicBezTo>
                    <a:pt x="235" y="18"/>
                    <a:pt x="11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4" name="Google Shape;4231;p60"/>
            <p:cNvSpPr/>
            <p:nvPr/>
          </p:nvSpPr>
          <p:spPr>
            <a:xfrm>
              <a:off x="2433169" y="3764014"/>
              <a:ext cx="71247" cy="9134"/>
            </a:xfrm>
            <a:custGeom>
              <a:avLst/>
              <a:gdLst/>
              <a:ahLst/>
              <a:cxnLst/>
              <a:rect l="l" t="t" r="r" b="b"/>
              <a:pathLst>
                <a:path w="2223" h="285" extrusionOk="0">
                  <a:moveTo>
                    <a:pt x="1" y="1"/>
                  </a:moveTo>
                  <a:lnTo>
                    <a:pt x="1" y="1"/>
                  </a:lnTo>
                  <a:cubicBezTo>
                    <a:pt x="736" y="135"/>
                    <a:pt x="1471" y="235"/>
                    <a:pt x="2223" y="285"/>
                  </a:cubicBezTo>
                  <a:cubicBezTo>
                    <a:pt x="1488" y="151"/>
                    <a:pt x="753" y="5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5" name="Google Shape;4232;p60"/>
            <p:cNvSpPr/>
            <p:nvPr/>
          </p:nvSpPr>
          <p:spPr>
            <a:xfrm>
              <a:off x="2280547" y="3251535"/>
              <a:ext cx="129097" cy="135539"/>
            </a:xfrm>
            <a:custGeom>
              <a:avLst/>
              <a:gdLst/>
              <a:ahLst/>
              <a:cxnLst/>
              <a:rect l="l" t="t" r="r" b="b"/>
              <a:pathLst>
                <a:path w="4028" h="4229" extrusionOk="0">
                  <a:moveTo>
                    <a:pt x="3727" y="1"/>
                  </a:moveTo>
                  <a:lnTo>
                    <a:pt x="302" y="185"/>
                  </a:lnTo>
                  <a:cubicBezTo>
                    <a:pt x="786" y="1371"/>
                    <a:pt x="1" y="4061"/>
                    <a:pt x="1" y="4061"/>
                  </a:cubicBezTo>
                  <a:lnTo>
                    <a:pt x="3643" y="4228"/>
                  </a:lnTo>
                  <a:cubicBezTo>
                    <a:pt x="4028" y="2724"/>
                    <a:pt x="3727" y="1"/>
                    <a:pt x="372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6" name="Google Shape;4233;p60"/>
            <p:cNvSpPr/>
            <p:nvPr/>
          </p:nvSpPr>
          <p:spPr>
            <a:xfrm>
              <a:off x="2266092" y="3231183"/>
              <a:ext cx="132847" cy="136052"/>
            </a:xfrm>
            <a:custGeom>
              <a:avLst/>
              <a:gdLst/>
              <a:ahLst/>
              <a:cxnLst/>
              <a:rect l="l" t="t" r="r" b="b"/>
              <a:pathLst>
                <a:path w="4145" h="4245" extrusionOk="0">
                  <a:moveTo>
                    <a:pt x="452" y="1"/>
                  </a:moveTo>
                  <a:cubicBezTo>
                    <a:pt x="452" y="1"/>
                    <a:pt x="201" y="3259"/>
                    <a:pt x="1" y="3894"/>
                  </a:cubicBezTo>
                  <a:lnTo>
                    <a:pt x="3326" y="4245"/>
                  </a:lnTo>
                  <a:lnTo>
                    <a:pt x="3827" y="3760"/>
                  </a:lnTo>
                  <a:cubicBezTo>
                    <a:pt x="3827" y="3760"/>
                    <a:pt x="4144" y="1371"/>
                    <a:pt x="4094" y="602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7" name="Google Shape;4234;p60"/>
            <p:cNvSpPr/>
            <p:nvPr/>
          </p:nvSpPr>
          <p:spPr>
            <a:xfrm>
              <a:off x="2372659" y="3351146"/>
              <a:ext cx="16089" cy="1608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68" y="1"/>
                  </a:moveTo>
                  <a:lnTo>
                    <a:pt x="1" y="502"/>
                  </a:lnTo>
                  <a:lnTo>
                    <a:pt x="502" y="17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8" name="Google Shape;4235;p60"/>
            <p:cNvSpPr/>
            <p:nvPr/>
          </p:nvSpPr>
          <p:spPr>
            <a:xfrm>
              <a:off x="2295001" y="3276181"/>
              <a:ext cx="80894" cy="10737"/>
            </a:xfrm>
            <a:custGeom>
              <a:avLst/>
              <a:gdLst/>
              <a:ahLst/>
              <a:cxnLst/>
              <a:rect l="l" t="t" r="r" b="b"/>
              <a:pathLst>
                <a:path w="2524" h="335" extrusionOk="0">
                  <a:moveTo>
                    <a:pt x="1" y="0"/>
                  </a:moveTo>
                  <a:cubicBezTo>
                    <a:pt x="118" y="34"/>
                    <a:pt x="252" y="51"/>
                    <a:pt x="369" y="51"/>
                  </a:cubicBezTo>
                  <a:lnTo>
                    <a:pt x="1271" y="168"/>
                  </a:lnTo>
                  <a:lnTo>
                    <a:pt x="2156" y="284"/>
                  </a:lnTo>
                  <a:cubicBezTo>
                    <a:pt x="2290" y="318"/>
                    <a:pt x="2407" y="335"/>
                    <a:pt x="2524" y="335"/>
                  </a:cubicBezTo>
                  <a:cubicBezTo>
                    <a:pt x="2407" y="301"/>
                    <a:pt x="2290" y="268"/>
                    <a:pt x="2173" y="251"/>
                  </a:cubicBezTo>
                  <a:cubicBezTo>
                    <a:pt x="1939" y="201"/>
                    <a:pt x="1622" y="151"/>
                    <a:pt x="1271" y="101"/>
                  </a:cubicBezTo>
                  <a:cubicBezTo>
                    <a:pt x="920" y="67"/>
                    <a:pt x="602" y="34"/>
                    <a:pt x="385" y="17"/>
                  </a:cubicBezTo>
                  <a:cubicBezTo>
                    <a:pt x="252" y="0"/>
                    <a:pt x="13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9" name="Google Shape;4236;p60"/>
            <p:cNvSpPr/>
            <p:nvPr/>
          </p:nvSpPr>
          <p:spPr>
            <a:xfrm>
              <a:off x="2293944" y="3298680"/>
              <a:ext cx="77689" cy="10192"/>
            </a:xfrm>
            <a:custGeom>
              <a:avLst/>
              <a:gdLst/>
              <a:ahLst/>
              <a:cxnLst/>
              <a:rect l="l" t="t" r="r" b="b"/>
              <a:pathLst>
                <a:path w="2424" h="318" extrusionOk="0">
                  <a:moveTo>
                    <a:pt x="1" y="0"/>
                  </a:moveTo>
                  <a:lnTo>
                    <a:pt x="1" y="0"/>
                  </a:lnTo>
                  <a:cubicBezTo>
                    <a:pt x="117" y="50"/>
                    <a:pt x="234" y="67"/>
                    <a:pt x="351" y="84"/>
                  </a:cubicBezTo>
                  <a:cubicBezTo>
                    <a:pt x="569" y="134"/>
                    <a:pt x="869" y="167"/>
                    <a:pt x="1204" y="217"/>
                  </a:cubicBezTo>
                  <a:cubicBezTo>
                    <a:pt x="1538" y="251"/>
                    <a:pt x="1838" y="284"/>
                    <a:pt x="2056" y="301"/>
                  </a:cubicBezTo>
                  <a:cubicBezTo>
                    <a:pt x="2173" y="318"/>
                    <a:pt x="2306" y="318"/>
                    <a:pt x="2423" y="318"/>
                  </a:cubicBezTo>
                  <a:cubicBezTo>
                    <a:pt x="2306" y="284"/>
                    <a:pt x="2189" y="268"/>
                    <a:pt x="2072" y="268"/>
                  </a:cubicBezTo>
                  <a:lnTo>
                    <a:pt x="1204" y="151"/>
                  </a:lnTo>
                  <a:lnTo>
                    <a:pt x="351" y="50"/>
                  </a:lnTo>
                  <a:cubicBezTo>
                    <a:pt x="234" y="17"/>
                    <a:pt x="117" y="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0" name="Google Shape;4237;p60"/>
            <p:cNvSpPr/>
            <p:nvPr/>
          </p:nvSpPr>
          <p:spPr>
            <a:xfrm>
              <a:off x="2293944" y="3319032"/>
              <a:ext cx="70734" cy="9647"/>
            </a:xfrm>
            <a:custGeom>
              <a:avLst/>
              <a:gdLst/>
              <a:ahLst/>
              <a:cxnLst/>
              <a:rect l="l" t="t" r="r" b="b"/>
              <a:pathLst>
                <a:path w="2207" h="301" extrusionOk="0">
                  <a:moveTo>
                    <a:pt x="1" y="0"/>
                  </a:moveTo>
                  <a:lnTo>
                    <a:pt x="1" y="0"/>
                  </a:lnTo>
                  <a:cubicBezTo>
                    <a:pt x="719" y="150"/>
                    <a:pt x="1471" y="251"/>
                    <a:pt x="2206" y="301"/>
                  </a:cubicBezTo>
                  <a:cubicBezTo>
                    <a:pt x="1471" y="167"/>
                    <a:pt x="736" y="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1" name="Google Shape;4238;p60"/>
            <p:cNvSpPr/>
            <p:nvPr/>
          </p:nvSpPr>
          <p:spPr>
            <a:xfrm>
              <a:off x="1831815" y="3289578"/>
              <a:ext cx="129065" cy="135507"/>
            </a:xfrm>
            <a:custGeom>
              <a:avLst/>
              <a:gdLst/>
              <a:ahLst/>
              <a:cxnLst/>
              <a:rect l="l" t="t" r="r" b="b"/>
              <a:pathLst>
                <a:path w="4027" h="4228" extrusionOk="0">
                  <a:moveTo>
                    <a:pt x="3726" y="0"/>
                  </a:moveTo>
                  <a:lnTo>
                    <a:pt x="301" y="184"/>
                  </a:lnTo>
                  <a:cubicBezTo>
                    <a:pt x="785" y="1370"/>
                    <a:pt x="0" y="4060"/>
                    <a:pt x="0" y="4060"/>
                  </a:cubicBezTo>
                  <a:lnTo>
                    <a:pt x="3642" y="4227"/>
                  </a:lnTo>
                  <a:cubicBezTo>
                    <a:pt x="4027" y="2724"/>
                    <a:pt x="3726" y="0"/>
                    <a:pt x="372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2" name="Google Shape;4239;p60"/>
            <p:cNvSpPr/>
            <p:nvPr/>
          </p:nvSpPr>
          <p:spPr>
            <a:xfrm>
              <a:off x="1817873" y="3269226"/>
              <a:ext cx="132302" cy="136052"/>
            </a:xfrm>
            <a:custGeom>
              <a:avLst/>
              <a:gdLst/>
              <a:ahLst/>
              <a:cxnLst/>
              <a:rect l="l" t="t" r="r" b="b"/>
              <a:pathLst>
                <a:path w="4128" h="4245" extrusionOk="0">
                  <a:moveTo>
                    <a:pt x="435" y="0"/>
                  </a:moveTo>
                  <a:cubicBezTo>
                    <a:pt x="435" y="0"/>
                    <a:pt x="201" y="3258"/>
                    <a:pt x="1" y="3893"/>
                  </a:cubicBezTo>
                  <a:lnTo>
                    <a:pt x="3309" y="4244"/>
                  </a:lnTo>
                  <a:lnTo>
                    <a:pt x="3810" y="3760"/>
                  </a:lnTo>
                  <a:cubicBezTo>
                    <a:pt x="3810" y="3760"/>
                    <a:pt x="4128" y="1370"/>
                    <a:pt x="4077" y="602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3" name="Google Shape;4240;p60"/>
            <p:cNvSpPr/>
            <p:nvPr/>
          </p:nvSpPr>
          <p:spPr>
            <a:xfrm>
              <a:off x="1923895" y="3389158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68" y="1"/>
                  </a:moveTo>
                  <a:lnTo>
                    <a:pt x="1" y="502"/>
                  </a:lnTo>
                  <a:lnTo>
                    <a:pt x="502" y="1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4" name="Google Shape;4241;p60"/>
            <p:cNvSpPr/>
            <p:nvPr/>
          </p:nvSpPr>
          <p:spPr>
            <a:xfrm>
              <a:off x="1846269" y="3314193"/>
              <a:ext cx="81407" cy="10737"/>
            </a:xfrm>
            <a:custGeom>
              <a:avLst/>
              <a:gdLst/>
              <a:ahLst/>
              <a:cxnLst/>
              <a:rect l="l" t="t" r="r" b="b"/>
              <a:pathLst>
                <a:path w="2540" h="335" extrusionOk="0">
                  <a:moveTo>
                    <a:pt x="0" y="1"/>
                  </a:moveTo>
                  <a:cubicBezTo>
                    <a:pt x="134" y="34"/>
                    <a:pt x="251" y="51"/>
                    <a:pt x="384" y="51"/>
                  </a:cubicBezTo>
                  <a:lnTo>
                    <a:pt x="1270" y="168"/>
                  </a:lnTo>
                  <a:lnTo>
                    <a:pt x="2156" y="301"/>
                  </a:lnTo>
                  <a:cubicBezTo>
                    <a:pt x="2289" y="318"/>
                    <a:pt x="2406" y="335"/>
                    <a:pt x="2540" y="335"/>
                  </a:cubicBezTo>
                  <a:cubicBezTo>
                    <a:pt x="2423" y="301"/>
                    <a:pt x="2289" y="268"/>
                    <a:pt x="2172" y="251"/>
                  </a:cubicBezTo>
                  <a:cubicBezTo>
                    <a:pt x="1938" y="201"/>
                    <a:pt x="1621" y="151"/>
                    <a:pt x="1287" y="101"/>
                  </a:cubicBezTo>
                  <a:cubicBezTo>
                    <a:pt x="936" y="68"/>
                    <a:pt x="618" y="34"/>
                    <a:pt x="384" y="17"/>
                  </a:cubicBezTo>
                  <a:cubicBezTo>
                    <a:pt x="251" y="1"/>
                    <a:pt x="1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5" name="Google Shape;4242;p60"/>
            <p:cNvSpPr/>
            <p:nvPr/>
          </p:nvSpPr>
          <p:spPr>
            <a:xfrm>
              <a:off x="1845180" y="3336692"/>
              <a:ext cx="77689" cy="10192"/>
            </a:xfrm>
            <a:custGeom>
              <a:avLst/>
              <a:gdLst/>
              <a:ahLst/>
              <a:cxnLst/>
              <a:rect l="l" t="t" r="r" b="b"/>
              <a:pathLst>
                <a:path w="2424" h="318" extrusionOk="0">
                  <a:moveTo>
                    <a:pt x="1" y="0"/>
                  </a:moveTo>
                  <a:cubicBezTo>
                    <a:pt x="118" y="51"/>
                    <a:pt x="235" y="67"/>
                    <a:pt x="352" y="84"/>
                  </a:cubicBezTo>
                  <a:cubicBezTo>
                    <a:pt x="569" y="134"/>
                    <a:pt x="870" y="168"/>
                    <a:pt x="1204" y="218"/>
                  </a:cubicBezTo>
                  <a:cubicBezTo>
                    <a:pt x="1538" y="251"/>
                    <a:pt x="1839" y="285"/>
                    <a:pt x="2073" y="301"/>
                  </a:cubicBezTo>
                  <a:cubicBezTo>
                    <a:pt x="2190" y="318"/>
                    <a:pt x="2307" y="318"/>
                    <a:pt x="2423" y="318"/>
                  </a:cubicBezTo>
                  <a:cubicBezTo>
                    <a:pt x="2307" y="285"/>
                    <a:pt x="2190" y="268"/>
                    <a:pt x="2073" y="268"/>
                  </a:cubicBezTo>
                  <a:lnTo>
                    <a:pt x="1220" y="151"/>
                  </a:lnTo>
                  <a:lnTo>
                    <a:pt x="352" y="51"/>
                  </a:lnTo>
                  <a:cubicBezTo>
                    <a:pt x="235" y="17"/>
                    <a:pt x="118" y="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6" name="Google Shape;4243;p60"/>
            <p:cNvSpPr/>
            <p:nvPr/>
          </p:nvSpPr>
          <p:spPr>
            <a:xfrm>
              <a:off x="1845180" y="3357043"/>
              <a:ext cx="71247" cy="9679"/>
            </a:xfrm>
            <a:custGeom>
              <a:avLst/>
              <a:gdLst/>
              <a:ahLst/>
              <a:cxnLst/>
              <a:rect l="l" t="t" r="r" b="b"/>
              <a:pathLst>
                <a:path w="2223" h="302" extrusionOk="0">
                  <a:moveTo>
                    <a:pt x="1" y="0"/>
                  </a:moveTo>
                  <a:lnTo>
                    <a:pt x="1" y="0"/>
                  </a:lnTo>
                  <a:cubicBezTo>
                    <a:pt x="736" y="151"/>
                    <a:pt x="1471" y="251"/>
                    <a:pt x="2223" y="301"/>
                  </a:cubicBezTo>
                  <a:cubicBezTo>
                    <a:pt x="1488" y="168"/>
                    <a:pt x="736" y="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7" name="Google Shape;4244;p60"/>
            <p:cNvSpPr/>
            <p:nvPr/>
          </p:nvSpPr>
          <p:spPr>
            <a:xfrm>
              <a:off x="1794861" y="3462007"/>
              <a:ext cx="275822" cy="216370"/>
            </a:xfrm>
            <a:custGeom>
              <a:avLst/>
              <a:gdLst/>
              <a:ahLst/>
              <a:cxnLst/>
              <a:rect l="l" t="t" r="r" b="b"/>
              <a:pathLst>
                <a:path w="8606" h="6751" extrusionOk="0">
                  <a:moveTo>
                    <a:pt x="0" y="0"/>
                  </a:moveTo>
                  <a:lnTo>
                    <a:pt x="284" y="6650"/>
                  </a:lnTo>
                  <a:lnTo>
                    <a:pt x="8605" y="6751"/>
                  </a:lnTo>
                  <a:lnTo>
                    <a:pt x="8221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8" name="Google Shape;4245;p60"/>
            <p:cNvSpPr/>
            <p:nvPr/>
          </p:nvSpPr>
          <p:spPr>
            <a:xfrm>
              <a:off x="1791624" y="3460405"/>
              <a:ext cx="264573" cy="199768"/>
            </a:xfrm>
            <a:custGeom>
              <a:avLst/>
              <a:gdLst/>
              <a:ahLst/>
              <a:cxnLst/>
              <a:rect l="l" t="t" r="r" b="b"/>
              <a:pathLst>
                <a:path w="8255" h="6233" extrusionOk="0">
                  <a:moveTo>
                    <a:pt x="1" y="0"/>
                  </a:moveTo>
                  <a:lnTo>
                    <a:pt x="1" y="6232"/>
                  </a:lnTo>
                  <a:lnTo>
                    <a:pt x="8255" y="6232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9" name="Google Shape;4246;p60"/>
            <p:cNvSpPr/>
            <p:nvPr/>
          </p:nvSpPr>
          <p:spPr>
            <a:xfrm>
              <a:off x="1791111" y="3459315"/>
              <a:ext cx="266175" cy="201915"/>
            </a:xfrm>
            <a:custGeom>
              <a:avLst/>
              <a:gdLst/>
              <a:ahLst/>
              <a:cxnLst/>
              <a:rect l="l" t="t" r="r" b="b"/>
              <a:pathLst>
                <a:path w="8305" h="6300" extrusionOk="0">
                  <a:moveTo>
                    <a:pt x="0" y="1"/>
                  </a:moveTo>
                  <a:lnTo>
                    <a:pt x="0" y="34"/>
                  </a:lnTo>
                  <a:cubicBezTo>
                    <a:pt x="0" y="2273"/>
                    <a:pt x="0" y="4395"/>
                    <a:pt x="0" y="6266"/>
                  </a:cubicBezTo>
                  <a:lnTo>
                    <a:pt x="0" y="6300"/>
                  </a:lnTo>
                  <a:lnTo>
                    <a:pt x="17" y="6300"/>
                  </a:lnTo>
                  <a:lnTo>
                    <a:pt x="5999" y="6283"/>
                  </a:lnTo>
                  <a:lnTo>
                    <a:pt x="7686" y="6283"/>
                  </a:lnTo>
                  <a:lnTo>
                    <a:pt x="8121" y="6266"/>
                  </a:lnTo>
                  <a:lnTo>
                    <a:pt x="7669" y="6266"/>
                  </a:lnTo>
                  <a:lnTo>
                    <a:pt x="5982" y="6250"/>
                  </a:lnTo>
                  <a:lnTo>
                    <a:pt x="50" y="6250"/>
                  </a:lnTo>
                  <a:cubicBezTo>
                    <a:pt x="50" y="4392"/>
                    <a:pt x="50" y="2288"/>
                    <a:pt x="50" y="68"/>
                  </a:cubicBezTo>
                  <a:lnTo>
                    <a:pt x="8254" y="68"/>
                  </a:lnTo>
                  <a:cubicBezTo>
                    <a:pt x="8254" y="1941"/>
                    <a:pt x="8254" y="3483"/>
                    <a:pt x="8271" y="4562"/>
                  </a:cubicBezTo>
                  <a:cubicBezTo>
                    <a:pt x="8271" y="5097"/>
                    <a:pt x="8271" y="5531"/>
                    <a:pt x="8271" y="5815"/>
                  </a:cubicBezTo>
                  <a:cubicBezTo>
                    <a:pt x="8271" y="5966"/>
                    <a:pt x="8271" y="6083"/>
                    <a:pt x="8271" y="6149"/>
                  </a:cubicBezTo>
                  <a:cubicBezTo>
                    <a:pt x="8271" y="6233"/>
                    <a:pt x="8271" y="6266"/>
                    <a:pt x="8271" y="6266"/>
                  </a:cubicBezTo>
                  <a:cubicBezTo>
                    <a:pt x="8271" y="6266"/>
                    <a:pt x="8288" y="6233"/>
                    <a:pt x="8288" y="6166"/>
                  </a:cubicBezTo>
                  <a:cubicBezTo>
                    <a:pt x="8288" y="6083"/>
                    <a:pt x="8288" y="5982"/>
                    <a:pt x="8288" y="5832"/>
                  </a:cubicBezTo>
                  <a:cubicBezTo>
                    <a:pt x="8288" y="5548"/>
                    <a:pt x="8288" y="5114"/>
                    <a:pt x="8288" y="4579"/>
                  </a:cubicBezTo>
                  <a:cubicBezTo>
                    <a:pt x="8288" y="3493"/>
                    <a:pt x="8304" y="1922"/>
                    <a:pt x="8304" y="34"/>
                  </a:cubicBezTo>
                  <a:lnTo>
                    <a:pt x="8304" y="17"/>
                  </a:lnTo>
                  <a:lnTo>
                    <a:pt x="827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0" name="Google Shape;4247;p60"/>
            <p:cNvSpPr/>
            <p:nvPr/>
          </p:nvSpPr>
          <p:spPr>
            <a:xfrm>
              <a:off x="1823770" y="3502711"/>
              <a:ext cx="107143" cy="134963"/>
            </a:xfrm>
            <a:custGeom>
              <a:avLst/>
              <a:gdLst/>
              <a:ahLst/>
              <a:cxnLst/>
              <a:rect l="l" t="t" r="r" b="b"/>
              <a:pathLst>
                <a:path w="3343" h="4211" extrusionOk="0">
                  <a:moveTo>
                    <a:pt x="0" y="0"/>
                  </a:moveTo>
                  <a:lnTo>
                    <a:pt x="0" y="4211"/>
                  </a:lnTo>
                  <a:lnTo>
                    <a:pt x="3342" y="4211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1" name="Google Shape;4248;p60"/>
            <p:cNvSpPr/>
            <p:nvPr/>
          </p:nvSpPr>
          <p:spPr>
            <a:xfrm>
              <a:off x="1822552" y="3502070"/>
              <a:ext cx="109419" cy="136693"/>
            </a:xfrm>
            <a:custGeom>
              <a:avLst/>
              <a:gdLst/>
              <a:ahLst/>
              <a:cxnLst/>
              <a:rect l="l" t="t" r="r" b="b"/>
              <a:pathLst>
                <a:path w="3414" h="4265" extrusionOk="0">
                  <a:moveTo>
                    <a:pt x="75" y="17"/>
                  </a:moveTo>
                  <a:cubicBezTo>
                    <a:pt x="76" y="17"/>
                    <a:pt x="74" y="20"/>
                    <a:pt x="72" y="23"/>
                  </a:cubicBezTo>
                  <a:lnTo>
                    <a:pt x="72" y="23"/>
                  </a:lnTo>
                  <a:lnTo>
                    <a:pt x="72" y="20"/>
                  </a:lnTo>
                  <a:cubicBezTo>
                    <a:pt x="74" y="18"/>
                    <a:pt x="75" y="17"/>
                    <a:pt x="75" y="17"/>
                  </a:cubicBezTo>
                  <a:close/>
                  <a:moveTo>
                    <a:pt x="45" y="54"/>
                  </a:moveTo>
                  <a:cubicBezTo>
                    <a:pt x="43" y="55"/>
                    <a:pt x="41" y="56"/>
                    <a:pt x="40" y="56"/>
                  </a:cubicBezTo>
                  <a:cubicBezTo>
                    <a:pt x="39" y="56"/>
                    <a:pt x="38" y="55"/>
                    <a:pt x="38" y="54"/>
                  </a:cubicBezTo>
                  <a:close/>
                  <a:moveTo>
                    <a:pt x="37" y="1"/>
                  </a:moveTo>
                  <a:cubicBezTo>
                    <a:pt x="31" y="1"/>
                    <a:pt x="13" y="22"/>
                    <a:pt x="5" y="28"/>
                  </a:cubicBezTo>
                  <a:lnTo>
                    <a:pt x="5" y="28"/>
                  </a:lnTo>
                  <a:lnTo>
                    <a:pt x="5" y="20"/>
                  </a:lnTo>
                  <a:cubicBezTo>
                    <a:pt x="2" y="27"/>
                    <a:pt x="1" y="30"/>
                    <a:pt x="2" y="30"/>
                  </a:cubicBezTo>
                  <a:cubicBezTo>
                    <a:pt x="3" y="30"/>
                    <a:pt x="4" y="29"/>
                    <a:pt x="5" y="28"/>
                  </a:cubicBezTo>
                  <a:lnTo>
                    <a:pt x="5" y="28"/>
                  </a:lnTo>
                  <a:lnTo>
                    <a:pt x="5" y="605"/>
                  </a:lnTo>
                  <a:lnTo>
                    <a:pt x="5" y="1173"/>
                  </a:lnTo>
                  <a:cubicBezTo>
                    <a:pt x="5" y="1541"/>
                    <a:pt x="5" y="1908"/>
                    <a:pt x="5" y="2259"/>
                  </a:cubicBezTo>
                  <a:cubicBezTo>
                    <a:pt x="5" y="2978"/>
                    <a:pt x="5" y="3629"/>
                    <a:pt x="5" y="4231"/>
                  </a:cubicBezTo>
                  <a:lnTo>
                    <a:pt x="5" y="4264"/>
                  </a:lnTo>
                  <a:lnTo>
                    <a:pt x="38" y="4264"/>
                  </a:lnTo>
                  <a:lnTo>
                    <a:pt x="2478" y="4247"/>
                  </a:lnTo>
                  <a:lnTo>
                    <a:pt x="3330" y="4247"/>
                  </a:lnTo>
                  <a:cubicBezTo>
                    <a:pt x="3347" y="4247"/>
                    <a:pt x="3363" y="4247"/>
                    <a:pt x="3380" y="4231"/>
                  </a:cubicBezTo>
                  <a:lnTo>
                    <a:pt x="2461" y="4231"/>
                  </a:lnTo>
                  <a:lnTo>
                    <a:pt x="72" y="4214"/>
                  </a:lnTo>
                  <a:lnTo>
                    <a:pt x="72" y="4214"/>
                  </a:lnTo>
                  <a:cubicBezTo>
                    <a:pt x="72" y="3617"/>
                    <a:pt x="72" y="2971"/>
                    <a:pt x="72" y="2259"/>
                  </a:cubicBezTo>
                  <a:lnTo>
                    <a:pt x="72" y="1173"/>
                  </a:lnTo>
                  <a:lnTo>
                    <a:pt x="72" y="605"/>
                  </a:lnTo>
                  <a:lnTo>
                    <a:pt x="72" y="321"/>
                  </a:lnTo>
                  <a:lnTo>
                    <a:pt x="72" y="54"/>
                  </a:lnTo>
                  <a:lnTo>
                    <a:pt x="3363" y="54"/>
                  </a:lnTo>
                  <a:cubicBezTo>
                    <a:pt x="3363" y="1292"/>
                    <a:pt x="3363" y="2332"/>
                    <a:pt x="3363" y="3061"/>
                  </a:cubicBezTo>
                  <a:cubicBezTo>
                    <a:pt x="3380" y="3429"/>
                    <a:pt x="3380" y="3729"/>
                    <a:pt x="3380" y="3930"/>
                  </a:cubicBezTo>
                  <a:cubicBezTo>
                    <a:pt x="3380" y="4030"/>
                    <a:pt x="3380" y="4097"/>
                    <a:pt x="3380" y="4147"/>
                  </a:cubicBezTo>
                  <a:cubicBezTo>
                    <a:pt x="3380" y="4153"/>
                    <a:pt x="3380" y="4159"/>
                    <a:pt x="3380" y="4164"/>
                  </a:cubicBezTo>
                  <a:cubicBezTo>
                    <a:pt x="3397" y="4114"/>
                    <a:pt x="3397" y="4030"/>
                    <a:pt x="3397" y="3930"/>
                  </a:cubicBezTo>
                  <a:cubicBezTo>
                    <a:pt x="3397" y="3729"/>
                    <a:pt x="3397" y="3445"/>
                    <a:pt x="3397" y="3078"/>
                  </a:cubicBezTo>
                  <a:cubicBezTo>
                    <a:pt x="3397" y="2326"/>
                    <a:pt x="3414" y="1273"/>
                    <a:pt x="3414" y="20"/>
                  </a:cubicBezTo>
                  <a:lnTo>
                    <a:pt x="3414" y="3"/>
                  </a:lnTo>
                  <a:lnTo>
                    <a:pt x="38" y="3"/>
                  </a:lnTo>
                  <a:cubicBezTo>
                    <a:pt x="38" y="2"/>
                    <a:pt x="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2" name="Google Shape;4249;p60"/>
            <p:cNvSpPr/>
            <p:nvPr/>
          </p:nvSpPr>
          <p:spPr>
            <a:xfrm>
              <a:off x="1828065" y="3472167"/>
              <a:ext cx="205120" cy="19326"/>
            </a:xfrm>
            <a:custGeom>
              <a:avLst/>
              <a:gdLst/>
              <a:ahLst/>
              <a:cxnLst/>
              <a:rect l="l" t="t" r="r" b="b"/>
              <a:pathLst>
                <a:path w="6400" h="603" extrusionOk="0">
                  <a:moveTo>
                    <a:pt x="0" y="1"/>
                  </a:moveTo>
                  <a:lnTo>
                    <a:pt x="0" y="602"/>
                  </a:lnTo>
                  <a:lnTo>
                    <a:pt x="6399" y="602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3" name="Google Shape;4250;p60"/>
            <p:cNvSpPr/>
            <p:nvPr/>
          </p:nvSpPr>
          <p:spPr>
            <a:xfrm>
              <a:off x="1826975" y="3471109"/>
              <a:ext cx="206755" cy="21441"/>
            </a:xfrm>
            <a:custGeom>
              <a:avLst/>
              <a:gdLst/>
              <a:ahLst/>
              <a:cxnLst/>
              <a:rect l="l" t="t" r="r" b="b"/>
              <a:pathLst>
                <a:path w="6451" h="669" extrusionOk="0">
                  <a:moveTo>
                    <a:pt x="34" y="0"/>
                  </a:moveTo>
                  <a:cubicBezTo>
                    <a:pt x="14" y="20"/>
                    <a:pt x="5" y="30"/>
                    <a:pt x="1" y="34"/>
                  </a:cubicBezTo>
                  <a:lnTo>
                    <a:pt x="1" y="34"/>
                  </a:lnTo>
                  <a:lnTo>
                    <a:pt x="1" y="335"/>
                  </a:lnTo>
                  <a:lnTo>
                    <a:pt x="1" y="635"/>
                  </a:lnTo>
                  <a:lnTo>
                    <a:pt x="1" y="669"/>
                  </a:lnTo>
                  <a:lnTo>
                    <a:pt x="34" y="669"/>
                  </a:lnTo>
                  <a:lnTo>
                    <a:pt x="4596" y="652"/>
                  </a:lnTo>
                  <a:lnTo>
                    <a:pt x="5949" y="635"/>
                  </a:lnTo>
                  <a:lnTo>
                    <a:pt x="6300" y="635"/>
                  </a:lnTo>
                  <a:lnTo>
                    <a:pt x="5932" y="619"/>
                  </a:lnTo>
                  <a:lnTo>
                    <a:pt x="4579" y="619"/>
                  </a:lnTo>
                  <a:lnTo>
                    <a:pt x="51" y="602"/>
                  </a:lnTo>
                  <a:lnTo>
                    <a:pt x="51" y="602"/>
                  </a:lnTo>
                  <a:lnTo>
                    <a:pt x="51" y="335"/>
                  </a:lnTo>
                  <a:lnTo>
                    <a:pt x="51" y="50"/>
                  </a:lnTo>
                  <a:lnTo>
                    <a:pt x="51" y="50"/>
                  </a:lnTo>
                  <a:cubicBezTo>
                    <a:pt x="2901" y="50"/>
                    <a:pt x="5366" y="50"/>
                    <a:pt x="6433" y="34"/>
                  </a:cubicBezTo>
                  <a:cubicBezTo>
                    <a:pt x="6433" y="218"/>
                    <a:pt x="6433" y="368"/>
                    <a:pt x="6433" y="468"/>
                  </a:cubicBezTo>
                  <a:cubicBezTo>
                    <a:pt x="6433" y="518"/>
                    <a:pt x="6433" y="568"/>
                    <a:pt x="6433" y="585"/>
                  </a:cubicBezTo>
                  <a:cubicBezTo>
                    <a:pt x="6433" y="602"/>
                    <a:pt x="6433" y="619"/>
                    <a:pt x="6433" y="635"/>
                  </a:cubicBezTo>
                  <a:cubicBezTo>
                    <a:pt x="6433" y="619"/>
                    <a:pt x="6450" y="602"/>
                    <a:pt x="6450" y="602"/>
                  </a:cubicBezTo>
                  <a:cubicBezTo>
                    <a:pt x="6450" y="568"/>
                    <a:pt x="6450" y="535"/>
                    <a:pt x="6450" y="485"/>
                  </a:cubicBezTo>
                  <a:cubicBezTo>
                    <a:pt x="6450" y="368"/>
                    <a:pt x="6450" y="218"/>
                    <a:pt x="6450" y="34"/>
                  </a:cubicBezTo>
                  <a:lnTo>
                    <a:pt x="6450" y="17"/>
                  </a:lnTo>
                  <a:lnTo>
                    <a:pt x="6433" y="17"/>
                  </a:lnTo>
                  <a:cubicBezTo>
                    <a:pt x="5364" y="0"/>
                    <a:pt x="289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4" name="Google Shape;4251;p60"/>
            <p:cNvSpPr/>
            <p:nvPr/>
          </p:nvSpPr>
          <p:spPr>
            <a:xfrm>
              <a:off x="1944246" y="3502711"/>
              <a:ext cx="88939" cy="81407"/>
            </a:xfrm>
            <a:custGeom>
              <a:avLst/>
              <a:gdLst/>
              <a:ahLst/>
              <a:cxnLst/>
              <a:rect l="l" t="t" r="r" b="b"/>
              <a:pathLst>
                <a:path w="2775" h="2540" extrusionOk="0">
                  <a:moveTo>
                    <a:pt x="1" y="0"/>
                  </a:moveTo>
                  <a:lnTo>
                    <a:pt x="1" y="2540"/>
                  </a:lnTo>
                  <a:lnTo>
                    <a:pt x="2774" y="2540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5" name="Google Shape;4252;p60"/>
            <p:cNvSpPr/>
            <p:nvPr/>
          </p:nvSpPr>
          <p:spPr>
            <a:xfrm>
              <a:off x="1943189" y="3501621"/>
              <a:ext cx="91054" cy="83586"/>
            </a:xfrm>
            <a:custGeom>
              <a:avLst/>
              <a:gdLst/>
              <a:ahLst/>
              <a:cxnLst/>
              <a:rect l="l" t="t" r="r" b="b"/>
              <a:pathLst>
                <a:path w="2841" h="2608" extrusionOk="0">
                  <a:moveTo>
                    <a:pt x="34" y="1"/>
                  </a:moveTo>
                  <a:cubicBezTo>
                    <a:pt x="34" y="1"/>
                    <a:pt x="13" y="22"/>
                    <a:pt x="0" y="34"/>
                  </a:cubicBezTo>
                  <a:lnTo>
                    <a:pt x="0" y="34"/>
                  </a:lnTo>
                  <a:lnTo>
                    <a:pt x="0" y="385"/>
                  </a:lnTo>
                  <a:lnTo>
                    <a:pt x="0" y="719"/>
                  </a:lnTo>
                  <a:lnTo>
                    <a:pt x="0" y="1371"/>
                  </a:lnTo>
                  <a:cubicBezTo>
                    <a:pt x="0" y="1805"/>
                    <a:pt x="0" y="2206"/>
                    <a:pt x="0" y="2574"/>
                  </a:cubicBezTo>
                  <a:lnTo>
                    <a:pt x="0" y="2607"/>
                  </a:lnTo>
                  <a:lnTo>
                    <a:pt x="34" y="2607"/>
                  </a:lnTo>
                  <a:lnTo>
                    <a:pt x="2056" y="2591"/>
                  </a:lnTo>
                  <a:lnTo>
                    <a:pt x="2624" y="2591"/>
                  </a:lnTo>
                  <a:lnTo>
                    <a:pt x="2774" y="2574"/>
                  </a:lnTo>
                  <a:lnTo>
                    <a:pt x="2607" y="2574"/>
                  </a:lnTo>
                  <a:lnTo>
                    <a:pt x="2039" y="2557"/>
                  </a:lnTo>
                  <a:lnTo>
                    <a:pt x="51" y="2557"/>
                  </a:lnTo>
                  <a:cubicBezTo>
                    <a:pt x="51" y="2194"/>
                    <a:pt x="67" y="1799"/>
                    <a:pt x="67" y="1371"/>
                  </a:cubicBezTo>
                  <a:lnTo>
                    <a:pt x="67" y="719"/>
                  </a:lnTo>
                  <a:lnTo>
                    <a:pt x="67" y="385"/>
                  </a:lnTo>
                  <a:lnTo>
                    <a:pt x="67" y="68"/>
                  </a:lnTo>
                  <a:lnTo>
                    <a:pt x="2791" y="68"/>
                  </a:lnTo>
                  <a:cubicBezTo>
                    <a:pt x="2791" y="821"/>
                    <a:pt x="2791" y="1428"/>
                    <a:pt x="2807" y="1872"/>
                  </a:cubicBezTo>
                  <a:cubicBezTo>
                    <a:pt x="2807" y="2089"/>
                    <a:pt x="2807" y="2273"/>
                    <a:pt x="2807" y="2390"/>
                  </a:cubicBezTo>
                  <a:cubicBezTo>
                    <a:pt x="2807" y="2440"/>
                    <a:pt x="2807" y="2490"/>
                    <a:pt x="2807" y="2524"/>
                  </a:cubicBezTo>
                  <a:cubicBezTo>
                    <a:pt x="2807" y="2540"/>
                    <a:pt x="2807" y="2557"/>
                    <a:pt x="2807" y="2574"/>
                  </a:cubicBezTo>
                  <a:lnTo>
                    <a:pt x="2824" y="2574"/>
                  </a:lnTo>
                  <a:cubicBezTo>
                    <a:pt x="2824" y="2557"/>
                    <a:pt x="2824" y="2540"/>
                    <a:pt x="2824" y="2540"/>
                  </a:cubicBezTo>
                  <a:cubicBezTo>
                    <a:pt x="2824" y="2507"/>
                    <a:pt x="2824" y="2457"/>
                    <a:pt x="2824" y="2407"/>
                  </a:cubicBezTo>
                  <a:cubicBezTo>
                    <a:pt x="2824" y="2273"/>
                    <a:pt x="2824" y="2106"/>
                    <a:pt x="2824" y="1889"/>
                  </a:cubicBezTo>
                  <a:cubicBezTo>
                    <a:pt x="2824" y="1438"/>
                    <a:pt x="2841" y="803"/>
                    <a:pt x="2841" y="34"/>
                  </a:cubicBezTo>
                  <a:lnTo>
                    <a:pt x="2841" y="17"/>
                  </a:lnTo>
                  <a:lnTo>
                    <a:pt x="2824" y="1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6" name="Google Shape;4253;p60"/>
            <p:cNvSpPr/>
            <p:nvPr/>
          </p:nvSpPr>
          <p:spPr>
            <a:xfrm>
              <a:off x="1944246" y="3596938"/>
              <a:ext cx="88939" cy="40736"/>
            </a:xfrm>
            <a:custGeom>
              <a:avLst/>
              <a:gdLst/>
              <a:ahLst/>
              <a:cxnLst/>
              <a:rect l="l" t="t" r="r" b="b"/>
              <a:pathLst>
                <a:path w="2775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2774" y="1271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7" name="Google Shape;4254;p60"/>
            <p:cNvSpPr/>
            <p:nvPr/>
          </p:nvSpPr>
          <p:spPr>
            <a:xfrm>
              <a:off x="1942740" y="3595784"/>
              <a:ext cx="91503" cy="42979"/>
            </a:xfrm>
            <a:custGeom>
              <a:avLst/>
              <a:gdLst/>
              <a:ahLst/>
              <a:cxnLst/>
              <a:rect l="l" t="t" r="r" b="b"/>
              <a:pathLst>
                <a:path w="2855" h="1341" extrusionOk="0">
                  <a:moveTo>
                    <a:pt x="50" y="0"/>
                  </a:moveTo>
                  <a:cubicBezTo>
                    <a:pt x="47" y="0"/>
                    <a:pt x="0" y="37"/>
                    <a:pt x="14" y="37"/>
                  </a:cubicBezTo>
                  <a:lnTo>
                    <a:pt x="14" y="204"/>
                  </a:lnTo>
                  <a:lnTo>
                    <a:pt x="14" y="371"/>
                  </a:lnTo>
                  <a:lnTo>
                    <a:pt x="14" y="688"/>
                  </a:lnTo>
                  <a:cubicBezTo>
                    <a:pt x="14" y="906"/>
                    <a:pt x="14" y="1106"/>
                    <a:pt x="14" y="1307"/>
                  </a:cubicBezTo>
                  <a:lnTo>
                    <a:pt x="14" y="1340"/>
                  </a:lnTo>
                  <a:lnTo>
                    <a:pt x="48" y="1340"/>
                  </a:lnTo>
                  <a:lnTo>
                    <a:pt x="2053" y="1323"/>
                  </a:lnTo>
                  <a:lnTo>
                    <a:pt x="2771" y="1323"/>
                  </a:lnTo>
                  <a:cubicBezTo>
                    <a:pt x="2788" y="1323"/>
                    <a:pt x="2805" y="1323"/>
                    <a:pt x="2821" y="1307"/>
                  </a:cubicBezTo>
                  <a:lnTo>
                    <a:pt x="2621" y="1307"/>
                  </a:lnTo>
                  <a:lnTo>
                    <a:pt x="2036" y="1290"/>
                  </a:lnTo>
                  <a:lnTo>
                    <a:pt x="66" y="1290"/>
                  </a:lnTo>
                  <a:cubicBezTo>
                    <a:pt x="81" y="1095"/>
                    <a:pt x="81" y="900"/>
                    <a:pt x="81" y="688"/>
                  </a:cubicBezTo>
                  <a:lnTo>
                    <a:pt x="81" y="371"/>
                  </a:lnTo>
                  <a:lnTo>
                    <a:pt x="81" y="70"/>
                  </a:lnTo>
                  <a:lnTo>
                    <a:pt x="81" y="70"/>
                  </a:lnTo>
                  <a:lnTo>
                    <a:pt x="2805" y="54"/>
                  </a:lnTo>
                  <a:lnTo>
                    <a:pt x="2805" y="54"/>
                  </a:lnTo>
                  <a:cubicBezTo>
                    <a:pt x="2805" y="430"/>
                    <a:pt x="2821" y="742"/>
                    <a:pt x="2821" y="956"/>
                  </a:cubicBezTo>
                  <a:cubicBezTo>
                    <a:pt x="2821" y="1073"/>
                    <a:pt x="2821" y="1156"/>
                    <a:pt x="2821" y="1223"/>
                  </a:cubicBezTo>
                  <a:cubicBezTo>
                    <a:pt x="2821" y="1257"/>
                    <a:pt x="2821" y="1273"/>
                    <a:pt x="2821" y="1307"/>
                  </a:cubicBezTo>
                  <a:cubicBezTo>
                    <a:pt x="2838" y="1290"/>
                    <a:pt x="2838" y="1257"/>
                    <a:pt x="2838" y="1223"/>
                  </a:cubicBezTo>
                  <a:cubicBezTo>
                    <a:pt x="2838" y="1156"/>
                    <a:pt x="2838" y="1073"/>
                    <a:pt x="2838" y="973"/>
                  </a:cubicBezTo>
                  <a:cubicBezTo>
                    <a:pt x="2838" y="739"/>
                    <a:pt x="2838" y="421"/>
                    <a:pt x="2855" y="37"/>
                  </a:cubicBezTo>
                  <a:lnTo>
                    <a:pt x="2855" y="20"/>
                  </a:lnTo>
                  <a:lnTo>
                    <a:pt x="2821" y="20"/>
                  </a:lnTo>
                  <a:lnTo>
                    <a:pt x="48" y="3"/>
                  </a:lnTo>
                  <a:cubicBezTo>
                    <a:pt x="50" y="1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8" name="Google Shape;4255;p60"/>
            <p:cNvSpPr/>
            <p:nvPr/>
          </p:nvSpPr>
          <p:spPr>
            <a:xfrm>
              <a:off x="1823770" y="3503223"/>
              <a:ext cx="104451" cy="134450"/>
            </a:xfrm>
            <a:custGeom>
              <a:avLst/>
              <a:gdLst/>
              <a:ahLst/>
              <a:cxnLst/>
              <a:rect l="l" t="t" r="r" b="b"/>
              <a:pathLst>
                <a:path w="3259" h="4195" extrusionOk="0">
                  <a:moveTo>
                    <a:pt x="3259" y="1"/>
                  </a:moveTo>
                  <a:lnTo>
                    <a:pt x="1629" y="2098"/>
                  </a:lnTo>
                  <a:cubicBezTo>
                    <a:pt x="2185" y="1404"/>
                    <a:pt x="2741" y="711"/>
                    <a:pt x="3259" y="1"/>
                  </a:cubicBezTo>
                  <a:close/>
                  <a:moveTo>
                    <a:pt x="1629" y="2098"/>
                  </a:moveTo>
                  <a:cubicBezTo>
                    <a:pt x="1074" y="2791"/>
                    <a:pt x="518" y="3485"/>
                    <a:pt x="0" y="4195"/>
                  </a:cubicBezTo>
                  <a:lnTo>
                    <a:pt x="1629" y="20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9" name="Google Shape;4256;p60"/>
            <p:cNvSpPr/>
            <p:nvPr/>
          </p:nvSpPr>
          <p:spPr>
            <a:xfrm>
              <a:off x="1823770" y="3503223"/>
              <a:ext cx="104451" cy="134450"/>
            </a:xfrm>
            <a:custGeom>
              <a:avLst/>
              <a:gdLst/>
              <a:ahLst/>
              <a:cxnLst/>
              <a:rect l="l" t="t" r="r" b="b"/>
              <a:pathLst>
                <a:path w="3259" h="4195" extrusionOk="0">
                  <a:moveTo>
                    <a:pt x="3259" y="1"/>
                  </a:moveTo>
                  <a:lnTo>
                    <a:pt x="3259" y="1"/>
                  </a:lnTo>
                  <a:cubicBezTo>
                    <a:pt x="3208" y="51"/>
                    <a:pt x="3175" y="101"/>
                    <a:pt x="3125" y="151"/>
                  </a:cubicBezTo>
                  <a:lnTo>
                    <a:pt x="2774" y="602"/>
                  </a:lnTo>
                  <a:cubicBezTo>
                    <a:pt x="2490" y="987"/>
                    <a:pt x="2072" y="1505"/>
                    <a:pt x="1604" y="2073"/>
                  </a:cubicBezTo>
                  <a:cubicBezTo>
                    <a:pt x="1153" y="2658"/>
                    <a:pt x="736" y="3175"/>
                    <a:pt x="452" y="3560"/>
                  </a:cubicBezTo>
                  <a:cubicBezTo>
                    <a:pt x="301" y="3760"/>
                    <a:pt x="184" y="3911"/>
                    <a:pt x="117" y="4028"/>
                  </a:cubicBezTo>
                  <a:cubicBezTo>
                    <a:pt x="67" y="4078"/>
                    <a:pt x="34" y="4145"/>
                    <a:pt x="0" y="4195"/>
                  </a:cubicBezTo>
                  <a:cubicBezTo>
                    <a:pt x="51" y="4145"/>
                    <a:pt x="84" y="4094"/>
                    <a:pt x="134" y="4044"/>
                  </a:cubicBezTo>
                  <a:lnTo>
                    <a:pt x="485" y="3593"/>
                  </a:lnTo>
                  <a:cubicBezTo>
                    <a:pt x="786" y="3209"/>
                    <a:pt x="1187" y="2691"/>
                    <a:pt x="1655" y="2123"/>
                  </a:cubicBezTo>
                  <a:cubicBezTo>
                    <a:pt x="2122" y="1538"/>
                    <a:pt x="2523" y="1020"/>
                    <a:pt x="2807" y="636"/>
                  </a:cubicBezTo>
                  <a:cubicBezTo>
                    <a:pt x="2958" y="435"/>
                    <a:pt x="3075" y="285"/>
                    <a:pt x="3142" y="168"/>
                  </a:cubicBezTo>
                  <a:cubicBezTo>
                    <a:pt x="3192" y="118"/>
                    <a:pt x="3225" y="51"/>
                    <a:pt x="3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0" name="Google Shape;4257;p60"/>
            <p:cNvSpPr/>
            <p:nvPr/>
          </p:nvSpPr>
          <p:spPr>
            <a:xfrm>
              <a:off x="1823770" y="3502711"/>
              <a:ext cx="107143" cy="134963"/>
            </a:xfrm>
            <a:custGeom>
              <a:avLst/>
              <a:gdLst/>
              <a:ahLst/>
              <a:cxnLst/>
              <a:rect l="l" t="t" r="r" b="b"/>
              <a:pathLst>
                <a:path w="3343" h="4211" extrusionOk="0">
                  <a:moveTo>
                    <a:pt x="0" y="0"/>
                  </a:moveTo>
                  <a:lnTo>
                    <a:pt x="3342" y="42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1" name="Google Shape;4258;p60"/>
            <p:cNvSpPr/>
            <p:nvPr/>
          </p:nvSpPr>
          <p:spPr>
            <a:xfrm>
              <a:off x="1823225" y="3502711"/>
              <a:ext cx="108201" cy="134963"/>
            </a:xfrm>
            <a:custGeom>
              <a:avLst/>
              <a:gdLst/>
              <a:ahLst/>
              <a:cxnLst/>
              <a:rect l="l" t="t" r="r" b="b"/>
              <a:pathLst>
                <a:path w="3376" h="421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17"/>
                    <a:pt x="736" y="969"/>
                    <a:pt x="1672" y="2122"/>
                  </a:cubicBezTo>
                  <a:cubicBezTo>
                    <a:pt x="2582" y="3281"/>
                    <a:pt x="3329" y="4211"/>
                    <a:pt x="3359" y="4211"/>
                  </a:cubicBezTo>
                  <a:cubicBezTo>
                    <a:pt x="3359" y="4211"/>
                    <a:pt x="3359" y="4211"/>
                    <a:pt x="3359" y="4211"/>
                  </a:cubicBezTo>
                  <a:cubicBezTo>
                    <a:pt x="3376" y="4211"/>
                    <a:pt x="2641" y="3258"/>
                    <a:pt x="1722" y="2089"/>
                  </a:cubicBezTo>
                  <a:cubicBezTo>
                    <a:pt x="786" y="936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2" name="Google Shape;4259;p60"/>
            <p:cNvSpPr/>
            <p:nvPr/>
          </p:nvSpPr>
          <p:spPr>
            <a:xfrm>
              <a:off x="1764862" y="3486622"/>
              <a:ext cx="39133" cy="33460"/>
            </a:xfrm>
            <a:custGeom>
              <a:avLst/>
              <a:gdLst/>
              <a:ahLst/>
              <a:cxnLst/>
              <a:rect l="l" t="t" r="r" b="b"/>
              <a:pathLst>
                <a:path w="1221" h="1044" extrusionOk="0">
                  <a:moveTo>
                    <a:pt x="702" y="1"/>
                  </a:moveTo>
                  <a:cubicBezTo>
                    <a:pt x="234" y="1"/>
                    <a:pt x="0" y="552"/>
                    <a:pt x="335" y="886"/>
                  </a:cubicBezTo>
                  <a:cubicBezTo>
                    <a:pt x="443" y="995"/>
                    <a:pt x="575" y="1044"/>
                    <a:pt x="703" y="1044"/>
                  </a:cubicBezTo>
                  <a:cubicBezTo>
                    <a:pt x="969" y="1044"/>
                    <a:pt x="1220" y="835"/>
                    <a:pt x="1220" y="519"/>
                  </a:cubicBezTo>
                  <a:cubicBezTo>
                    <a:pt x="1220" y="235"/>
                    <a:pt x="986" y="1"/>
                    <a:pt x="70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3" name="Google Shape;4260;p60"/>
            <p:cNvSpPr/>
            <p:nvPr/>
          </p:nvSpPr>
          <p:spPr>
            <a:xfrm>
              <a:off x="1770503" y="3486397"/>
              <a:ext cx="33492" cy="3346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228" y="97"/>
                  </a:moveTo>
                  <a:cubicBezTo>
                    <a:pt x="157" y="145"/>
                    <a:pt x="99" y="211"/>
                    <a:pt x="60" y="285"/>
                  </a:cubicBezTo>
                  <a:lnTo>
                    <a:pt x="60" y="285"/>
                  </a:lnTo>
                  <a:cubicBezTo>
                    <a:pt x="85" y="240"/>
                    <a:pt x="118" y="197"/>
                    <a:pt x="159" y="158"/>
                  </a:cubicBezTo>
                  <a:cubicBezTo>
                    <a:pt x="181" y="135"/>
                    <a:pt x="204" y="114"/>
                    <a:pt x="228" y="97"/>
                  </a:cubicBezTo>
                  <a:close/>
                  <a:moveTo>
                    <a:pt x="60" y="285"/>
                  </a:moveTo>
                  <a:lnTo>
                    <a:pt x="60" y="285"/>
                  </a:lnTo>
                  <a:cubicBezTo>
                    <a:pt x="20" y="360"/>
                    <a:pt x="1" y="442"/>
                    <a:pt x="1" y="522"/>
                  </a:cubicBezTo>
                  <a:lnTo>
                    <a:pt x="1" y="522"/>
                  </a:lnTo>
                  <a:cubicBezTo>
                    <a:pt x="2" y="439"/>
                    <a:pt x="23" y="358"/>
                    <a:pt x="60" y="285"/>
                  </a:cubicBezTo>
                  <a:close/>
                  <a:moveTo>
                    <a:pt x="520" y="1"/>
                  </a:moveTo>
                  <a:cubicBezTo>
                    <a:pt x="419" y="1"/>
                    <a:pt x="317" y="31"/>
                    <a:pt x="228" y="97"/>
                  </a:cubicBezTo>
                  <a:lnTo>
                    <a:pt x="228" y="97"/>
                  </a:lnTo>
                  <a:cubicBezTo>
                    <a:pt x="310" y="41"/>
                    <a:pt x="411" y="8"/>
                    <a:pt x="526" y="8"/>
                  </a:cubicBezTo>
                  <a:cubicBezTo>
                    <a:pt x="810" y="8"/>
                    <a:pt x="1044" y="242"/>
                    <a:pt x="1044" y="526"/>
                  </a:cubicBezTo>
                  <a:cubicBezTo>
                    <a:pt x="1044" y="210"/>
                    <a:pt x="786" y="1"/>
                    <a:pt x="520" y="1"/>
                  </a:cubicBezTo>
                  <a:close/>
                  <a:moveTo>
                    <a:pt x="1" y="522"/>
                  </a:moveTo>
                  <a:cubicBezTo>
                    <a:pt x="1" y="615"/>
                    <a:pt x="26" y="709"/>
                    <a:pt x="80" y="796"/>
                  </a:cubicBezTo>
                  <a:lnTo>
                    <a:pt x="80" y="796"/>
                  </a:lnTo>
                  <a:cubicBezTo>
                    <a:pt x="30" y="714"/>
                    <a:pt x="2" y="618"/>
                    <a:pt x="1" y="522"/>
                  </a:cubicBezTo>
                  <a:close/>
                  <a:moveTo>
                    <a:pt x="1044" y="526"/>
                  </a:moveTo>
                  <a:cubicBezTo>
                    <a:pt x="1044" y="771"/>
                    <a:pt x="870" y="978"/>
                    <a:pt x="640" y="1031"/>
                  </a:cubicBezTo>
                  <a:lnTo>
                    <a:pt x="640" y="1031"/>
                  </a:lnTo>
                  <a:cubicBezTo>
                    <a:pt x="860" y="983"/>
                    <a:pt x="1044" y="796"/>
                    <a:pt x="1044" y="526"/>
                  </a:cubicBezTo>
                  <a:close/>
                  <a:moveTo>
                    <a:pt x="80" y="796"/>
                  </a:moveTo>
                  <a:cubicBezTo>
                    <a:pt x="169" y="940"/>
                    <a:pt x="326" y="1044"/>
                    <a:pt x="526" y="1044"/>
                  </a:cubicBezTo>
                  <a:cubicBezTo>
                    <a:pt x="565" y="1044"/>
                    <a:pt x="604" y="1039"/>
                    <a:pt x="640" y="1031"/>
                  </a:cubicBezTo>
                  <a:lnTo>
                    <a:pt x="640" y="1031"/>
                  </a:lnTo>
                  <a:cubicBezTo>
                    <a:pt x="603" y="1039"/>
                    <a:pt x="565" y="1043"/>
                    <a:pt x="527" y="1043"/>
                  </a:cubicBezTo>
                  <a:cubicBezTo>
                    <a:pt x="399" y="1043"/>
                    <a:pt x="267" y="997"/>
                    <a:pt x="159" y="893"/>
                  </a:cubicBezTo>
                  <a:cubicBezTo>
                    <a:pt x="128" y="863"/>
                    <a:pt x="102" y="830"/>
                    <a:pt x="80" y="7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4" name="Google Shape;4261;p60"/>
            <p:cNvSpPr/>
            <p:nvPr/>
          </p:nvSpPr>
          <p:spPr>
            <a:xfrm>
              <a:off x="2039050" y="3445405"/>
              <a:ext cx="39646" cy="33973"/>
            </a:xfrm>
            <a:custGeom>
              <a:avLst/>
              <a:gdLst/>
              <a:ahLst/>
              <a:cxnLst/>
              <a:rect l="l" t="t" r="r" b="b"/>
              <a:pathLst>
                <a:path w="1237" h="1060" extrusionOk="0">
                  <a:moveTo>
                    <a:pt x="702" y="0"/>
                  </a:moveTo>
                  <a:cubicBezTo>
                    <a:pt x="234" y="0"/>
                    <a:pt x="0" y="568"/>
                    <a:pt x="334" y="903"/>
                  </a:cubicBezTo>
                  <a:cubicBezTo>
                    <a:pt x="443" y="1011"/>
                    <a:pt x="577" y="1060"/>
                    <a:pt x="707" y="1060"/>
                  </a:cubicBezTo>
                  <a:cubicBezTo>
                    <a:pt x="978" y="1060"/>
                    <a:pt x="1237" y="851"/>
                    <a:pt x="1237" y="535"/>
                  </a:cubicBezTo>
                  <a:cubicBezTo>
                    <a:pt x="1237" y="251"/>
                    <a:pt x="1003" y="0"/>
                    <a:pt x="70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5" name="Google Shape;4262;p60"/>
            <p:cNvSpPr/>
            <p:nvPr/>
          </p:nvSpPr>
          <p:spPr>
            <a:xfrm>
              <a:off x="2039050" y="3445726"/>
              <a:ext cx="39646" cy="33428"/>
            </a:xfrm>
            <a:custGeom>
              <a:avLst/>
              <a:gdLst/>
              <a:ahLst/>
              <a:cxnLst/>
              <a:rect l="l" t="t" r="r" b="b"/>
              <a:pathLst>
                <a:path w="1237" h="1043" extrusionOk="0">
                  <a:moveTo>
                    <a:pt x="702" y="7"/>
                  </a:moveTo>
                  <a:cubicBezTo>
                    <a:pt x="986" y="7"/>
                    <a:pt x="1220" y="241"/>
                    <a:pt x="1220" y="525"/>
                  </a:cubicBezTo>
                  <a:cubicBezTo>
                    <a:pt x="1220" y="841"/>
                    <a:pt x="969" y="1042"/>
                    <a:pt x="703" y="1042"/>
                  </a:cubicBezTo>
                  <a:cubicBezTo>
                    <a:pt x="575" y="1042"/>
                    <a:pt x="443" y="996"/>
                    <a:pt x="334" y="893"/>
                  </a:cubicBezTo>
                  <a:cubicBezTo>
                    <a:pt x="17" y="558"/>
                    <a:pt x="251" y="7"/>
                    <a:pt x="702" y="7"/>
                  </a:cubicBezTo>
                  <a:close/>
                  <a:moveTo>
                    <a:pt x="707" y="0"/>
                  </a:moveTo>
                  <a:cubicBezTo>
                    <a:pt x="577" y="0"/>
                    <a:pt x="443" y="49"/>
                    <a:pt x="334" y="157"/>
                  </a:cubicBezTo>
                  <a:cubicBezTo>
                    <a:pt x="0" y="475"/>
                    <a:pt x="234" y="1043"/>
                    <a:pt x="702" y="1043"/>
                  </a:cubicBezTo>
                  <a:cubicBezTo>
                    <a:pt x="1003" y="1043"/>
                    <a:pt x="1237" y="809"/>
                    <a:pt x="1237" y="525"/>
                  </a:cubicBezTo>
                  <a:cubicBezTo>
                    <a:pt x="1237" y="209"/>
                    <a:pt x="978" y="0"/>
                    <a:pt x="7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6" name="Google Shape;4263;p60"/>
            <p:cNvSpPr/>
            <p:nvPr/>
          </p:nvSpPr>
          <p:spPr>
            <a:xfrm>
              <a:off x="2037960" y="3353838"/>
              <a:ext cx="117303" cy="71247"/>
            </a:xfrm>
            <a:custGeom>
              <a:avLst/>
              <a:gdLst/>
              <a:ahLst/>
              <a:cxnLst/>
              <a:rect l="l" t="t" r="r" b="b"/>
              <a:pathLst>
                <a:path w="3660" h="2223" extrusionOk="0">
                  <a:moveTo>
                    <a:pt x="3242" y="0"/>
                  </a:moveTo>
                  <a:lnTo>
                    <a:pt x="636" y="919"/>
                  </a:lnTo>
                  <a:lnTo>
                    <a:pt x="1" y="2039"/>
                  </a:lnTo>
                  <a:lnTo>
                    <a:pt x="1187" y="2222"/>
                  </a:lnTo>
                  <a:lnTo>
                    <a:pt x="3660" y="953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7" name="Google Shape;4264;p60"/>
            <p:cNvSpPr/>
            <p:nvPr/>
          </p:nvSpPr>
          <p:spPr>
            <a:xfrm>
              <a:off x="2034755" y="3349544"/>
              <a:ext cx="122143" cy="66985"/>
            </a:xfrm>
            <a:custGeom>
              <a:avLst/>
              <a:gdLst/>
              <a:ahLst/>
              <a:cxnLst/>
              <a:rect l="l" t="t" r="r" b="b"/>
              <a:pathLst>
                <a:path w="3811" h="2090" extrusionOk="0">
                  <a:moveTo>
                    <a:pt x="3275" y="1"/>
                  </a:moveTo>
                  <a:lnTo>
                    <a:pt x="602" y="970"/>
                  </a:lnTo>
                  <a:lnTo>
                    <a:pt x="1" y="1939"/>
                  </a:lnTo>
                  <a:lnTo>
                    <a:pt x="1220" y="2089"/>
                  </a:lnTo>
                  <a:lnTo>
                    <a:pt x="3810" y="10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8" name="Google Shape;4265;p60"/>
            <p:cNvSpPr/>
            <p:nvPr/>
          </p:nvSpPr>
          <p:spPr>
            <a:xfrm>
              <a:off x="2072254" y="3369895"/>
              <a:ext cx="57850" cy="22531"/>
            </a:xfrm>
            <a:custGeom>
              <a:avLst/>
              <a:gdLst/>
              <a:ahLst/>
              <a:cxnLst/>
              <a:rect l="l" t="t" r="r" b="b"/>
              <a:pathLst>
                <a:path w="1805" h="703" extrusionOk="0">
                  <a:moveTo>
                    <a:pt x="1805" y="0"/>
                  </a:moveTo>
                  <a:lnTo>
                    <a:pt x="1805" y="0"/>
                  </a:lnTo>
                  <a:cubicBezTo>
                    <a:pt x="1487" y="84"/>
                    <a:pt x="1186" y="184"/>
                    <a:pt x="886" y="301"/>
                  </a:cubicBezTo>
                  <a:cubicBezTo>
                    <a:pt x="568" y="401"/>
                    <a:pt x="284" y="535"/>
                    <a:pt x="0" y="702"/>
                  </a:cubicBezTo>
                  <a:cubicBezTo>
                    <a:pt x="0" y="702"/>
                    <a:pt x="100" y="669"/>
                    <a:pt x="268" y="602"/>
                  </a:cubicBezTo>
                  <a:lnTo>
                    <a:pt x="902" y="368"/>
                  </a:lnTo>
                  <a:cubicBezTo>
                    <a:pt x="1153" y="268"/>
                    <a:pt x="1370" y="184"/>
                    <a:pt x="1537" y="117"/>
                  </a:cubicBezTo>
                  <a:cubicBezTo>
                    <a:pt x="1638" y="84"/>
                    <a:pt x="1721" y="51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9" name="Google Shape;4266;p60"/>
            <p:cNvSpPr/>
            <p:nvPr/>
          </p:nvSpPr>
          <p:spPr>
            <a:xfrm>
              <a:off x="2078664" y="3385408"/>
              <a:ext cx="38043" cy="13974"/>
            </a:xfrm>
            <a:custGeom>
              <a:avLst/>
              <a:gdLst/>
              <a:ahLst/>
              <a:cxnLst/>
              <a:rect l="l" t="t" r="r" b="b"/>
              <a:pathLst>
                <a:path w="1187" h="436" extrusionOk="0">
                  <a:moveTo>
                    <a:pt x="1187" y="1"/>
                  </a:moveTo>
                  <a:lnTo>
                    <a:pt x="1187" y="1"/>
                  </a:lnTo>
                  <a:cubicBezTo>
                    <a:pt x="786" y="135"/>
                    <a:pt x="385" y="285"/>
                    <a:pt x="1" y="435"/>
                  </a:cubicBezTo>
                  <a:cubicBezTo>
                    <a:pt x="418" y="352"/>
                    <a:pt x="819" y="201"/>
                    <a:pt x="1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0" name="Google Shape;4267;p60"/>
            <p:cNvSpPr/>
            <p:nvPr/>
          </p:nvSpPr>
          <p:spPr>
            <a:xfrm>
              <a:off x="2270932" y="3364543"/>
              <a:ext cx="317583" cy="203518"/>
            </a:xfrm>
            <a:custGeom>
              <a:avLst/>
              <a:gdLst/>
              <a:ahLst/>
              <a:cxnLst/>
              <a:rect l="l" t="t" r="r" b="b"/>
              <a:pathLst>
                <a:path w="9909" h="6350" extrusionOk="0">
                  <a:moveTo>
                    <a:pt x="8338" y="0"/>
                  </a:moveTo>
                  <a:lnTo>
                    <a:pt x="0" y="1588"/>
                  </a:lnTo>
                  <a:lnTo>
                    <a:pt x="902" y="6350"/>
                  </a:lnTo>
                  <a:lnTo>
                    <a:pt x="9908" y="4645"/>
                  </a:lnTo>
                  <a:lnTo>
                    <a:pt x="83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1" name="Google Shape;4268;p60"/>
            <p:cNvSpPr/>
            <p:nvPr/>
          </p:nvSpPr>
          <p:spPr>
            <a:xfrm>
              <a:off x="2265035" y="3364543"/>
              <a:ext cx="298834" cy="186916"/>
            </a:xfrm>
            <a:custGeom>
              <a:avLst/>
              <a:gdLst/>
              <a:ahLst/>
              <a:cxnLst/>
              <a:rect l="l" t="t" r="r" b="b"/>
              <a:pathLst>
                <a:path w="9324" h="5832" extrusionOk="0">
                  <a:moveTo>
                    <a:pt x="8522" y="0"/>
                  </a:moveTo>
                  <a:lnTo>
                    <a:pt x="0" y="1621"/>
                  </a:lnTo>
                  <a:lnTo>
                    <a:pt x="802" y="5832"/>
                  </a:lnTo>
                  <a:lnTo>
                    <a:pt x="9324" y="4228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2" name="Google Shape;4269;p60"/>
            <p:cNvSpPr/>
            <p:nvPr/>
          </p:nvSpPr>
          <p:spPr>
            <a:xfrm>
              <a:off x="2263945" y="3363998"/>
              <a:ext cx="299379" cy="188550"/>
            </a:xfrm>
            <a:custGeom>
              <a:avLst/>
              <a:gdLst/>
              <a:ahLst/>
              <a:cxnLst/>
              <a:rect l="l" t="t" r="r" b="b"/>
              <a:pathLst>
                <a:path w="9341" h="5883" extrusionOk="0">
                  <a:moveTo>
                    <a:pt x="8556" y="1"/>
                  </a:moveTo>
                  <a:lnTo>
                    <a:pt x="34" y="1605"/>
                  </a:lnTo>
                  <a:lnTo>
                    <a:pt x="1" y="1605"/>
                  </a:lnTo>
                  <a:lnTo>
                    <a:pt x="1" y="1638"/>
                  </a:lnTo>
                  <a:cubicBezTo>
                    <a:pt x="285" y="3125"/>
                    <a:pt x="552" y="4562"/>
                    <a:pt x="803" y="5865"/>
                  </a:cubicBezTo>
                  <a:lnTo>
                    <a:pt x="803" y="5882"/>
                  </a:lnTo>
                  <a:lnTo>
                    <a:pt x="836" y="5882"/>
                  </a:lnTo>
                  <a:lnTo>
                    <a:pt x="6968" y="4712"/>
                  </a:lnTo>
                  <a:lnTo>
                    <a:pt x="8739" y="4362"/>
                  </a:lnTo>
                  <a:lnTo>
                    <a:pt x="9207" y="4278"/>
                  </a:lnTo>
                  <a:lnTo>
                    <a:pt x="9324" y="4245"/>
                  </a:lnTo>
                  <a:lnTo>
                    <a:pt x="9191" y="4261"/>
                  </a:lnTo>
                  <a:lnTo>
                    <a:pt x="8723" y="4345"/>
                  </a:lnTo>
                  <a:lnTo>
                    <a:pt x="6952" y="4679"/>
                  </a:lnTo>
                  <a:lnTo>
                    <a:pt x="865" y="5826"/>
                  </a:lnTo>
                  <a:lnTo>
                    <a:pt x="865" y="5826"/>
                  </a:lnTo>
                  <a:cubicBezTo>
                    <a:pt x="618" y="4541"/>
                    <a:pt x="355" y="3127"/>
                    <a:pt x="76" y="1664"/>
                  </a:cubicBezTo>
                  <a:lnTo>
                    <a:pt x="76" y="1664"/>
                  </a:lnTo>
                  <a:lnTo>
                    <a:pt x="8546" y="56"/>
                  </a:lnTo>
                  <a:lnTo>
                    <a:pt x="8546" y="56"/>
                  </a:lnTo>
                  <a:cubicBezTo>
                    <a:pt x="8793" y="1341"/>
                    <a:pt x="8992" y="2380"/>
                    <a:pt x="9140" y="3108"/>
                  </a:cubicBezTo>
                  <a:cubicBezTo>
                    <a:pt x="9207" y="3459"/>
                    <a:pt x="9257" y="3743"/>
                    <a:pt x="9291" y="3944"/>
                  </a:cubicBezTo>
                  <a:cubicBezTo>
                    <a:pt x="9324" y="4044"/>
                    <a:pt x="9324" y="4111"/>
                    <a:pt x="9341" y="4161"/>
                  </a:cubicBezTo>
                  <a:cubicBezTo>
                    <a:pt x="9341" y="4111"/>
                    <a:pt x="9324" y="4044"/>
                    <a:pt x="9308" y="3944"/>
                  </a:cubicBezTo>
                  <a:cubicBezTo>
                    <a:pt x="9274" y="3760"/>
                    <a:pt x="9224" y="3476"/>
                    <a:pt x="9157" y="3108"/>
                  </a:cubicBezTo>
                  <a:lnTo>
                    <a:pt x="8589" y="17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3" name="Google Shape;4270;p60"/>
            <p:cNvSpPr/>
            <p:nvPr/>
          </p:nvSpPr>
          <p:spPr>
            <a:xfrm>
              <a:off x="2297694" y="3426656"/>
              <a:ext cx="89996" cy="89996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2356" y="1"/>
                  </a:moveTo>
                  <a:lnTo>
                    <a:pt x="0" y="452"/>
                  </a:lnTo>
                  <a:lnTo>
                    <a:pt x="452" y="2808"/>
                  </a:lnTo>
                  <a:lnTo>
                    <a:pt x="2808" y="2356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4" name="Google Shape;4271;p60"/>
            <p:cNvSpPr/>
            <p:nvPr/>
          </p:nvSpPr>
          <p:spPr>
            <a:xfrm>
              <a:off x="2296668" y="3425598"/>
              <a:ext cx="91022" cy="92112"/>
            </a:xfrm>
            <a:custGeom>
              <a:avLst/>
              <a:gdLst/>
              <a:ahLst/>
              <a:cxnLst/>
              <a:rect l="l" t="t" r="r" b="b"/>
              <a:pathLst>
                <a:path w="2840" h="2874" extrusionOk="0">
                  <a:moveTo>
                    <a:pt x="75" y="475"/>
                  </a:moveTo>
                  <a:cubicBezTo>
                    <a:pt x="76" y="475"/>
                    <a:pt x="71" y="480"/>
                    <a:pt x="66" y="486"/>
                  </a:cubicBezTo>
                  <a:lnTo>
                    <a:pt x="66" y="486"/>
                  </a:lnTo>
                  <a:lnTo>
                    <a:pt x="66" y="485"/>
                  </a:lnTo>
                  <a:cubicBezTo>
                    <a:pt x="73" y="478"/>
                    <a:pt x="75" y="475"/>
                    <a:pt x="75" y="475"/>
                  </a:cubicBezTo>
                  <a:close/>
                  <a:moveTo>
                    <a:pt x="2422" y="0"/>
                  </a:moveTo>
                  <a:lnTo>
                    <a:pt x="2388" y="17"/>
                  </a:lnTo>
                  <a:lnTo>
                    <a:pt x="32" y="451"/>
                  </a:lnTo>
                  <a:cubicBezTo>
                    <a:pt x="32" y="451"/>
                    <a:pt x="0" y="494"/>
                    <a:pt x="5" y="494"/>
                  </a:cubicBezTo>
                  <a:cubicBezTo>
                    <a:pt x="6" y="494"/>
                    <a:pt x="9" y="491"/>
                    <a:pt x="16" y="485"/>
                  </a:cubicBezTo>
                  <a:lnTo>
                    <a:pt x="16" y="501"/>
                  </a:lnTo>
                  <a:lnTo>
                    <a:pt x="16" y="535"/>
                  </a:lnTo>
                  <a:lnTo>
                    <a:pt x="16" y="568"/>
                  </a:lnTo>
                  <a:lnTo>
                    <a:pt x="32" y="652"/>
                  </a:lnTo>
                  <a:cubicBezTo>
                    <a:pt x="49" y="702"/>
                    <a:pt x="49" y="752"/>
                    <a:pt x="66" y="819"/>
                  </a:cubicBezTo>
                  <a:cubicBezTo>
                    <a:pt x="83" y="919"/>
                    <a:pt x="99" y="1019"/>
                    <a:pt x="133" y="1120"/>
                  </a:cubicBezTo>
                  <a:lnTo>
                    <a:pt x="250" y="1738"/>
                  </a:lnTo>
                  <a:cubicBezTo>
                    <a:pt x="317" y="2122"/>
                    <a:pt x="383" y="2506"/>
                    <a:pt x="450" y="2841"/>
                  </a:cubicBezTo>
                  <a:lnTo>
                    <a:pt x="467" y="2874"/>
                  </a:lnTo>
                  <a:lnTo>
                    <a:pt x="484" y="2874"/>
                  </a:lnTo>
                  <a:lnTo>
                    <a:pt x="2205" y="2523"/>
                  </a:lnTo>
                  <a:lnTo>
                    <a:pt x="2672" y="2440"/>
                  </a:lnTo>
                  <a:lnTo>
                    <a:pt x="2806" y="2406"/>
                  </a:lnTo>
                  <a:cubicBezTo>
                    <a:pt x="2806" y="2406"/>
                    <a:pt x="2823" y="2406"/>
                    <a:pt x="2840" y="2389"/>
                  </a:cubicBezTo>
                  <a:cubicBezTo>
                    <a:pt x="2823" y="2389"/>
                    <a:pt x="2806" y="2406"/>
                    <a:pt x="2789" y="2406"/>
                  </a:cubicBezTo>
                  <a:lnTo>
                    <a:pt x="2672" y="2423"/>
                  </a:lnTo>
                  <a:lnTo>
                    <a:pt x="2188" y="2506"/>
                  </a:lnTo>
                  <a:lnTo>
                    <a:pt x="510" y="2803"/>
                  </a:lnTo>
                  <a:lnTo>
                    <a:pt x="510" y="2803"/>
                  </a:lnTo>
                  <a:cubicBezTo>
                    <a:pt x="445" y="2463"/>
                    <a:pt x="380" y="2108"/>
                    <a:pt x="300" y="1721"/>
                  </a:cubicBezTo>
                  <a:cubicBezTo>
                    <a:pt x="266" y="1521"/>
                    <a:pt x="233" y="1320"/>
                    <a:pt x="183" y="1120"/>
                  </a:cubicBezTo>
                  <a:lnTo>
                    <a:pt x="133" y="802"/>
                  </a:lnTo>
                  <a:lnTo>
                    <a:pt x="99" y="635"/>
                  </a:lnTo>
                  <a:lnTo>
                    <a:pt x="83" y="551"/>
                  </a:lnTo>
                  <a:lnTo>
                    <a:pt x="83" y="518"/>
                  </a:lnTo>
                  <a:lnTo>
                    <a:pt x="77" y="513"/>
                  </a:lnTo>
                  <a:lnTo>
                    <a:pt x="77" y="513"/>
                  </a:lnTo>
                  <a:lnTo>
                    <a:pt x="2379" y="72"/>
                  </a:lnTo>
                  <a:lnTo>
                    <a:pt x="2379" y="72"/>
                  </a:lnTo>
                  <a:cubicBezTo>
                    <a:pt x="2510" y="757"/>
                    <a:pt x="2624" y="1328"/>
                    <a:pt x="2706" y="1738"/>
                  </a:cubicBezTo>
                  <a:cubicBezTo>
                    <a:pt x="2739" y="1938"/>
                    <a:pt x="2773" y="2105"/>
                    <a:pt x="2806" y="2222"/>
                  </a:cubicBezTo>
                  <a:cubicBezTo>
                    <a:pt x="2823" y="2272"/>
                    <a:pt x="2823" y="2306"/>
                    <a:pt x="2823" y="2356"/>
                  </a:cubicBezTo>
                  <a:cubicBezTo>
                    <a:pt x="2840" y="2356"/>
                    <a:pt x="2840" y="2373"/>
                    <a:pt x="2840" y="2389"/>
                  </a:cubicBezTo>
                  <a:cubicBezTo>
                    <a:pt x="2840" y="2389"/>
                    <a:pt x="2840" y="2373"/>
                    <a:pt x="2840" y="2356"/>
                  </a:cubicBezTo>
                  <a:cubicBezTo>
                    <a:pt x="2840" y="2323"/>
                    <a:pt x="2823" y="2272"/>
                    <a:pt x="2823" y="2222"/>
                  </a:cubicBezTo>
                  <a:cubicBezTo>
                    <a:pt x="2789" y="2105"/>
                    <a:pt x="2773" y="1955"/>
                    <a:pt x="2739" y="1755"/>
                  </a:cubicBezTo>
                  <a:cubicBezTo>
                    <a:pt x="2656" y="1337"/>
                    <a:pt x="2555" y="735"/>
                    <a:pt x="2422" y="34"/>
                  </a:cubicBezTo>
                  <a:lnTo>
                    <a:pt x="24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5" name="Google Shape;4272;p60"/>
            <p:cNvSpPr/>
            <p:nvPr/>
          </p:nvSpPr>
          <p:spPr>
            <a:xfrm>
              <a:off x="2311091" y="3445790"/>
              <a:ext cx="76599" cy="70318"/>
            </a:xfrm>
            <a:custGeom>
              <a:avLst/>
              <a:gdLst/>
              <a:ahLst/>
              <a:cxnLst/>
              <a:rect l="l" t="t" r="r" b="b"/>
              <a:pathLst>
                <a:path w="2390" h="2194" extrusionOk="0">
                  <a:moveTo>
                    <a:pt x="930" y="1"/>
                  </a:moveTo>
                  <a:cubicBezTo>
                    <a:pt x="910" y="1"/>
                    <a:pt x="889" y="2"/>
                    <a:pt x="869" y="5"/>
                  </a:cubicBezTo>
                  <a:cubicBezTo>
                    <a:pt x="735" y="5"/>
                    <a:pt x="602" y="55"/>
                    <a:pt x="485" y="139"/>
                  </a:cubicBezTo>
                  <a:cubicBezTo>
                    <a:pt x="384" y="222"/>
                    <a:pt x="318" y="339"/>
                    <a:pt x="284" y="473"/>
                  </a:cubicBezTo>
                  <a:cubicBezTo>
                    <a:pt x="236" y="697"/>
                    <a:pt x="311" y="937"/>
                    <a:pt x="480" y="1089"/>
                  </a:cubicBezTo>
                  <a:lnTo>
                    <a:pt x="480" y="1089"/>
                  </a:lnTo>
                  <a:cubicBezTo>
                    <a:pt x="340" y="1188"/>
                    <a:pt x="230" y="1316"/>
                    <a:pt x="151" y="1459"/>
                  </a:cubicBezTo>
                  <a:cubicBezTo>
                    <a:pt x="67" y="1576"/>
                    <a:pt x="34" y="1709"/>
                    <a:pt x="17" y="1843"/>
                  </a:cubicBezTo>
                  <a:cubicBezTo>
                    <a:pt x="0" y="1927"/>
                    <a:pt x="0" y="2027"/>
                    <a:pt x="17" y="2110"/>
                  </a:cubicBezTo>
                  <a:cubicBezTo>
                    <a:pt x="17" y="2144"/>
                    <a:pt x="17" y="2160"/>
                    <a:pt x="34" y="2194"/>
                  </a:cubicBezTo>
                  <a:cubicBezTo>
                    <a:pt x="17" y="2077"/>
                    <a:pt x="34" y="1960"/>
                    <a:pt x="50" y="1843"/>
                  </a:cubicBezTo>
                  <a:cubicBezTo>
                    <a:pt x="67" y="1726"/>
                    <a:pt x="117" y="1592"/>
                    <a:pt x="184" y="1475"/>
                  </a:cubicBezTo>
                  <a:cubicBezTo>
                    <a:pt x="268" y="1325"/>
                    <a:pt x="384" y="1208"/>
                    <a:pt x="535" y="1125"/>
                  </a:cubicBezTo>
                  <a:lnTo>
                    <a:pt x="568" y="1091"/>
                  </a:lnTo>
                  <a:lnTo>
                    <a:pt x="535" y="1074"/>
                  </a:lnTo>
                  <a:cubicBezTo>
                    <a:pt x="368" y="924"/>
                    <a:pt x="301" y="707"/>
                    <a:pt x="351" y="490"/>
                  </a:cubicBezTo>
                  <a:cubicBezTo>
                    <a:pt x="368" y="373"/>
                    <a:pt x="435" y="272"/>
                    <a:pt x="535" y="189"/>
                  </a:cubicBezTo>
                  <a:cubicBezTo>
                    <a:pt x="618" y="105"/>
                    <a:pt x="752" y="72"/>
                    <a:pt x="869" y="55"/>
                  </a:cubicBezTo>
                  <a:cubicBezTo>
                    <a:pt x="986" y="55"/>
                    <a:pt x="1086" y="89"/>
                    <a:pt x="1187" y="139"/>
                  </a:cubicBezTo>
                  <a:cubicBezTo>
                    <a:pt x="1287" y="189"/>
                    <a:pt x="1354" y="272"/>
                    <a:pt x="1404" y="373"/>
                  </a:cubicBezTo>
                  <a:cubicBezTo>
                    <a:pt x="1487" y="556"/>
                    <a:pt x="1487" y="757"/>
                    <a:pt x="1370" y="941"/>
                  </a:cubicBezTo>
                  <a:lnTo>
                    <a:pt x="1354" y="974"/>
                  </a:lnTo>
                  <a:lnTo>
                    <a:pt x="1404" y="974"/>
                  </a:lnTo>
                  <a:cubicBezTo>
                    <a:pt x="1437" y="970"/>
                    <a:pt x="1471" y="968"/>
                    <a:pt x="1504" y="968"/>
                  </a:cubicBezTo>
                  <a:cubicBezTo>
                    <a:pt x="1604" y="968"/>
                    <a:pt x="1704" y="987"/>
                    <a:pt x="1805" y="1024"/>
                  </a:cubicBezTo>
                  <a:cubicBezTo>
                    <a:pt x="1905" y="1058"/>
                    <a:pt x="2005" y="1125"/>
                    <a:pt x="2089" y="1191"/>
                  </a:cubicBezTo>
                  <a:cubicBezTo>
                    <a:pt x="2222" y="1308"/>
                    <a:pt x="2306" y="1442"/>
                    <a:pt x="2339" y="1592"/>
                  </a:cubicBezTo>
                  <a:cubicBezTo>
                    <a:pt x="2373" y="1709"/>
                    <a:pt x="2390" y="1759"/>
                    <a:pt x="2390" y="1759"/>
                  </a:cubicBezTo>
                  <a:cubicBezTo>
                    <a:pt x="2390" y="1743"/>
                    <a:pt x="2390" y="1726"/>
                    <a:pt x="2390" y="1709"/>
                  </a:cubicBezTo>
                  <a:cubicBezTo>
                    <a:pt x="2390" y="1676"/>
                    <a:pt x="2373" y="1626"/>
                    <a:pt x="2356" y="1592"/>
                  </a:cubicBezTo>
                  <a:cubicBezTo>
                    <a:pt x="2323" y="1425"/>
                    <a:pt x="2239" y="1275"/>
                    <a:pt x="2122" y="1158"/>
                  </a:cubicBezTo>
                  <a:lnTo>
                    <a:pt x="2122" y="1175"/>
                  </a:lnTo>
                  <a:cubicBezTo>
                    <a:pt x="2039" y="1091"/>
                    <a:pt x="1922" y="1024"/>
                    <a:pt x="1821" y="974"/>
                  </a:cubicBezTo>
                  <a:cubicBezTo>
                    <a:pt x="1721" y="937"/>
                    <a:pt x="1612" y="918"/>
                    <a:pt x="1507" y="918"/>
                  </a:cubicBezTo>
                  <a:cubicBezTo>
                    <a:pt x="1485" y="918"/>
                    <a:pt x="1464" y="919"/>
                    <a:pt x="1442" y="920"/>
                  </a:cubicBezTo>
                  <a:lnTo>
                    <a:pt x="1442" y="920"/>
                  </a:lnTo>
                  <a:cubicBezTo>
                    <a:pt x="1539" y="743"/>
                    <a:pt x="1547" y="526"/>
                    <a:pt x="1454" y="339"/>
                  </a:cubicBezTo>
                  <a:cubicBezTo>
                    <a:pt x="1404" y="239"/>
                    <a:pt x="1320" y="139"/>
                    <a:pt x="1220" y="89"/>
                  </a:cubicBezTo>
                  <a:cubicBezTo>
                    <a:pt x="1137" y="33"/>
                    <a:pt x="1031" y="1"/>
                    <a:pt x="9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6" name="Google Shape;4273;p60"/>
            <p:cNvSpPr/>
            <p:nvPr/>
          </p:nvSpPr>
          <p:spPr>
            <a:xfrm>
              <a:off x="2402113" y="3411657"/>
              <a:ext cx="65895" cy="12339"/>
            </a:xfrm>
            <a:custGeom>
              <a:avLst/>
              <a:gdLst/>
              <a:ahLst/>
              <a:cxnLst/>
              <a:rect l="l" t="t" r="r" b="b"/>
              <a:pathLst>
                <a:path w="2056" h="385" extrusionOk="0">
                  <a:moveTo>
                    <a:pt x="1" y="385"/>
                  </a:moveTo>
                  <a:lnTo>
                    <a:pt x="205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7" name="Google Shape;4274;p60"/>
            <p:cNvSpPr/>
            <p:nvPr/>
          </p:nvSpPr>
          <p:spPr>
            <a:xfrm>
              <a:off x="2402113" y="3411657"/>
              <a:ext cx="65895" cy="12339"/>
            </a:xfrm>
            <a:custGeom>
              <a:avLst/>
              <a:gdLst/>
              <a:ahLst/>
              <a:cxnLst/>
              <a:rect l="l" t="t" r="r" b="b"/>
              <a:pathLst>
                <a:path w="2056" h="385" extrusionOk="0">
                  <a:moveTo>
                    <a:pt x="2056" y="1"/>
                  </a:moveTo>
                  <a:lnTo>
                    <a:pt x="2056" y="1"/>
                  </a:lnTo>
                  <a:cubicBezTo>
                    <a:pt x="1354" y="84"/>
                    <a:pt x="686" y="218"/>
                    <a:pt x="1" y="385"/>
                  </a:cubicBezTo>
                  <a:cubicBezTo>
                    <a:pt x="686" y="301"/>
                    <a:pt x="1371" y="168"/>
                    <a:pt x="20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8" name="Google Shape;4275;p60"/>
            <p:cNvSpPr/>
            <p:nvPr/>
          </p:nvSpPr>
          <p:spPr>
            <a:xfrm>
              <a:off x="2405318" y="3436816"/>
              <a:ext cx="12884" cy="2724"/>
            </a:xfrm>
            <a:custGeom>
              <a:avLst/>
              <a:gdLst/>
              <a:ahLst/>
              <a:cxnLst/>
              <a:rect l="l" t="t" r="r" b="b"/>
              <a:pathLst>
                <a:path w="402" h="85" extrusionOk="0">
                  <a:moveTo>
                    <a:pt x="1" y="85"/>
                  </a:moveTo>
                  <a:lnTo>
                    <a:pt x="4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9" name="Google Shape;4276;p60"/>
            <p:cNvSpPr/>
            <p:nvPr/>
          </p:nvSpPr>
          <p:spPr>
            <a:xfrm>
              <a:off x="2404805" y="3436431"/>
              <a:ext cx="13942" cy="3333"/>
            </a:xfrm>
            <a:custGeom>
              <a:avLst/>
              <a:gdLst/>
              <a:ahLst/>
              <a:cxnLst/>
              <a:rect l="l" t="t" r="r" b="b"/>
              <a:pathLst>
                <a:path w="435" h="104" extrusionOk="0">
                  <a:moveTo>
                    <a:pt x="355" y="0"/>
                  </a:moveTo>
                  <a:cubicBezTo>
                    <a:pt x="318" y="0"/>
                    <a:pt x="268" y="5"/>
                    <a:pt x="217" y="13"/>
                  </a:cubicBezTo>
                  <a:cubicBezTo>
                    <a:pt x="100" y="46"/>
                    <a:pt x="0" y="80"/>
                    <a:pt x="17" y="97"/>
                  </a:cubicBezTo>
                  <a:cubicBezTo>
                    <a:pt x="17" y="101"/>
                    <a:pt x="26" y="103"/>
                    <a:pt x="40" y="103"/>
                  </a:cubicBezTo>
                  <a:cubicBezTo>
                    <a:pt x="76" y="103"/>
                    <a:pt x="147" y="92"/>
                    <a:pt x="217" y="80"/>
                  </a:cubicBezTo>
                  <a:cubicBezTo>
                    <a:pt x="334" y="63"/>
                    <a:pt x="435" y="30"/>
                    <a:pt x="418" y="13"/>
                  </a:cubicBezTo>
                  <a:cubicBezTo>
                    <a:pt x="418" y="5"/>
                    <a:pt x="39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0" name="Google Shape;4277;p60"/>
            <p:cNvSpPr/>
            <p:nvPr/>
          </p:nvSpPr>
          <p:spPr>
            <a:xfrm>
              <a:off x="2410157" y="3443739"/>
              <a:ext cx="117303" cy="22082"/>
            </a:xfrm>
            <a:custGeom>
              <a:avLst/>
              <a:gdLst/>
              <a:ahLst/>
              <a:cxnLst/>
              <a:rect l="l" t="t" r="r" b="b"/>
              <a:pathLst>
                <a:path w="3660" h="689" extrusionOk="0">
                  <a:moveTo>
                    <a:pt x="3652" y="1"/>
                  </a:moveTo>
                  <a:cubicBezTo>
                    <a:pt x="3565" y="1"/>
                    <a:pt x="2767" y="130"/>
                    <a:pt x="1822" y="320"/>
                  </a:cubicBezTo>
                  <a:cubicBezTo>
                    <a:pt x="819" y="503"/>
                    <a:pt x="0" y="671"/>
                    <a:pt x="0" y="687"/>
                  </a:cubicBezTo>
                  <a:cubicBezTo>
                    <a:pt x="0" y="688"/>
                    <a:pt x="3" y="689"/>
                    <a:pt x="8" y="689"/>
                  </a:cubicBezTo>
                  <a:cubicBezTo>
                    <a:pt x="93" y="689"/>
                    <a:pt x="877" y="559"/>
                    <a:pt x="1838" y="370"/>
                  </a:cubicBezTo>
                  <a:cubicBezTo>
                    <a:pt x="2841" y="186"/>
                    <a:pt x="3659" y="19"/>
                    <a:pt x="3659" y="2"/>
                  </a:cubicBezTo>
                  <a:cubicBezTo>
                    <a:pt x="3659" y="1"/>
                    <a:pt x="3657" y="1"/>
                    <a:pt x="36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1" name="Google Shape;4278;p60"/>
            <p:cNvSpPr/>
            <p:nvPr/>
          </p:nvSpPr>
          <p:spPr>
            <a:xfrm>
              <a:off x="2412817" y="3456591"/>
              <a:ext cx="117848" cy="22627"/>
            </a:xfrm>
            <a:custGeom>
              <a:avLst/>
              <a:gdLst/>
              <a:ahLst/>
              <a:cxnLst/>
              <a:rect l="l" t="t" r="r" b="b"/>
              <a:pathLst>
                <a:path w="3677" h="706" extrusionOk="0">
                  <a:moveTo>
                    <a:pt x="3668" y="1"/>
                  </a:moveTo>
                  <a:cubicBezTo>
                    <a:pt x="3576" y="1"/>
                    <a:pt x="2789" y="145"/>
                    <a:pt x="1822" y="320"/>
                  </a:cubicBezTo>
                  <a:cubicBezTo>
                    <a:pt x="820" y="520"/>
                    <a:pt x="1" y="687"/>
                    <a:pt x="1" y="704"/>
                  </a:cubicBezTo>
                  <a:cubicBezTo>
                    <a:pt x="1" y="705"/>
                    <a:pt x="3" y="705"/>
                    <a:pt x="7" y="705"/>
                  </a:cubicBezTo>
                  <a:cubicBezTo>
                    <a:pt x="85" y="705"/>
                    <a:pt x="872" y="561"/>
                    <a:pt x="1839" y="387"/>
                  </a:cubicBezTo>
                  <a:cubicBezTo>
                    <a:pt x="2858" y="186"/>
                    <a:pt x="3677" y="19"/>
                    <a:pt x="3677" y="2"/>
                  </a:cubicBezTo>
                  <a:cubicBezTo>
                    <a:pt x="3676" y="1"/>
                    <a:pt x="3673" y="1"/>
                    <a:pt x="3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2" name="Google Shape;4279;p60"/>
            <p:cNvSpPr/>
            <p:nvPr/>
          </p:nvSpPr>
          <p:spPr>
            <a:xfrm>
              <a:off x="2415509" y="3472167"/>
              <a:ext cx="115701" cy="21986"/>
            </a:xfrm>
            <a:custGeom>
              <a:avLst/>
              <a:gdLst/>
              <a:ahLst/>
              <a:cxnLst/>
              <a:rect l="l" t="t" r="r" b="b"/>
              <a:pathLst>
                <a:path w="3610" h="686" extrusionOk="0">
                  <a:moveTo>
                    <a:pt x="3609" y="1"/>
                  </a:moveTo>
                  <a:cubicBezTo>
                    <a:pt x="3559" y="1"/>
                    <a:pt x="3526" y="1"/>
                    <a:pt x="3476" y="17"/>
                  </a:cubicBezTo>
                  <a:lnTo>
                    <a:pt x="3075" y="84"/>
                  </a:lnTo>
                  <a:cubicBezTo>
                    <a:pt x="2757" y="134"/>
                    <a:pt x="2306" y="218"/>
                    <a:pt x="1805" y="318"/>
                  </a:cubicBezTo>
                  <a:cubicBezTo>
                    <a:pt x="1304" y="402"/>
                    <a:pt x="853" y="502"/>
                    <a:pt x="535" y="569"/>
                  </a:cubicBezTo>
                  <a:lnTo>
                    <a:pt x="134" y="652"/>
                  </a:lnTo>
                  <a:cubicBezTo>
                    <a:pt x="101" y="652"/>
                    <a:pt x="50" y="669"/>
                    <a:pt x="0" y="686"/>
                  </a:cubicBezTo>
                  <a:cubicBezTo>
                    <a:pt x="50" y="686"/>
                    <a:pt x="101" y="686"/>
                    <a:pt x="151" y="669"/>
                  </a:cubicBezTo>
                  <a:lnTo>
                    <a:pt x="535" y="602"/>
                  </a:lnTo>
                  <a:cubicBezTo>
                    <a:pt x="869" y="552"/>
                    <a:pt x="1320" y="469"/>
                    <a:pt x="1822" y="385"/>
                  </a:cubicBezTo>
                  <a:cubicBezTo>
                    <a:pt x="2306" y="285"/>
                    <a:pt x="2757" y="201"/>
                    <a:pt x="3091" y="134"/>
                  </a:cubicBezTo>
                  <a:lnTo>
                    <a:pt x="3476" y="51"/>
                  </a:lnTo>
                  <a:cubicBezTo>
                    <a:pt x="3526" y="34"/>
                    <a:pt x="3576" y="17"/>
                    <a:pt x="36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3" name="Google Shape;4280;p60"/>
            <p:cNvSpPr/>
            <p:nvPr/>
          </p:nvSpPr>
          <p:spPr>
            <a:xfrm>
              <a:off x="2382851" y="3400215"/>
              <a:ext cx="114611" cy="62818"/>
            </a:xfrm>
            <a:custGeom>
              <a:avLst/>
              <a:gdLst/>
              <a:ahLst/>
              <a:cxnLst/>
              <a:rect l="l" t="t" r="r" b="b"/>
              <a:pathLst>
                <a:path w="3576" h="1960" extrusionOk="0">
                  <a:moveTo>
                    <a:pt x="1568" y="78"/>
                  </a:moveTo>
                  <a:cubicBezTo>
                    <a:pt x="1444" y="102"/>
                    <a:pt x="1322" y="134"/>
                    <a:pt x="1204" y="174"/>
                  </a:cubicBezTo>
                  <a:lnTo>
                    <a:pt x="1204" y="174"/>
                  </a:lnTo>
                  <a:cubicBezTo>
                    <a:pt x="1230" y="164"/>
                    <a:pt x="1258" y="153"/>
                    <a:pt x="1287" y="140"/>
                  </a:cubicBezTo>
                  <a:cubicBezTo>
                    <a:pt x="1379" y="114"/>
                    <a:pt x="1473" y="93"/>
                    <a:pt x="1568" y="78"/>
                  </a:cubicBezTo>
                  <a:close/>
                  <a:moveTo>
                    <a:pt x="1073" y="222"/>
                  </a:moveTo>
                  <a:cubicBezTo>
                    <a:pt x="1072" y="223"/>
                    <a:pt x="1071" y="224"/>
                    <a:pt x="1069" y="224"/>
                  </a:cubicBezTo>
                  <a:cubicBezTo>
                    <a:pt x="1051" y="230"/>
                    <a:pt x="1033" y="236"/>
                    <a:pt x="1015" y="243"/>
                  </a:cubicBezTo>
                  <a:lnTo>
                    <a:pt x="1015" y="243"/>
                  </a:lnTo>
                  <a:cubicBezTo>
                    <a:pt x="1017" y="242"/>
                    <a:pt x="1018" y="241"/>
                    <a:pt x="1019" y="241"/>
                  </a:cubicBezTo>
                  <a:cubicBezTo>
                    <a:pt x="1034" y="236"/>
                    <a:pt x="1052" y="230"/>
                    <a:pt x="1073" y="222"/>
                  </a:cubicBezTo>
                  <a:close/>
                  <a:moveTo>
                    <a:pt x="2212" y="57"/>
                  </a:moveTo>
                  <a:cubicBezTo>
                    <a:pt x="2260" y="61"/>
                    <a:pt x="2308" y="67"/>
                    <a:pt x="2356" y="74"/>
                  </a:cubicBezTo>
                  <a:cubicBezTo>
                    <a:pt x="2607" y="90"/>
                    <a:pt x="2841" y="174"/>
                    <a:pt x="3075" y="274"/>
                  </a:cubicBezTo>
                  <a:cubicBezTo>
                    <a:pt x="3191" y="341"/>
                    <a:pt x="3292" y="425"/>
                    <a:pt x="3392" y="525"/>
                  </a:cubicBezTo>
                  <a:cubicBezTo>
                    <a:pt x="3476" y="642"/>
                    <a:pt x="3509" y="775"/>
                    <a:pt x="3476" y="926"/>
                  </a:cubicBezTo>
                  <a:cubicBezTo>
                    <a:pt x="3425" y="1059"/>
                    <a:pt x="3342" y="1193"/>
                    <a:pt x="3208" y="1277"/>
                  </a:cubicBezTo>
                  <a:cubicBezTo>
                    <a:pt x="3091" y="1377"/>
                    <a:pt x="2941" y="1444"/>
                    <a:pt x="2807" y="1511"/>
                  </a:cubicBezTo>
                  <a:cubicBezTo>
                    <a:pt x="2490" y="1661"/>
                    <a:pt x="2172" y="1778"/>
                    <a:pt x="1838" y="1845"/>
                  </a:cubicBezTo>
                  <a:cubicBezTo>
                    <a:pt x="1680" y="1876"/>
                    <a:pt x="1523" y="1893"/>
                    <a:pt x="1365" y="1893"/>
                  </a:cubicBezTo>
                  <a:cubicBezTo>
                    <a:pt x="1188" y="1893"/>
                    <a:pt x="1012" y="1872"/>
                    <a:pt x="836" y="1828"/>
                  </a:cubicBezTo>
                  <a:cubicBezTo>
                    <a:pt x="685" y="1795"/>
                    <a:pt x="535" y="1728"/>
                    <a:pt x="401" y="1644"/>
                  </a:cubicBezTo>
                  <a:cubicBezTo>
                    <a:pt x="267" y="1577"/>
                    <a:pt x="167" y="1460"/>
                    <a:pt x="117" y="1327"/>
                  </a:cubicBezTo>
                  <a:cubicBezTo>
                    <a:pt x="67" y="1193"/>
                    <a:pt x="84" y="1043"/>
                    <a:pt x="151" y="926"/>
                  </a:cubicBezTo>
                  <a:cubicBezTo>
                    <a:pt x="234" y="809"/>
                    <a:pt x="318" y="692"/>
                    <a:pt x="435" y="625"/>
                  </a:cubicBezTo>
                  <a:cubicBezTo>
                    <a:pt x="635" y="475"/>
                    <a:pt x="852" y="358"/>
                    <a:pt x="1086" y="257"/>
                  </a:cubicBezTo>
                  <a:cubicBezTo>
                    <a:pt x="1420" y="124"/>
                    <a:pt x="1771" y="57"/>
                    <a:pt x="2139" y="57"/>
                  </a:cubicBezTo>
                  <a:close/>
                  <a:moveTo>
                    <a:pt x="2042" y="1"/>
                  </a:moveTo>
                  <a:cubicBezTo>
                    <a:pt x="1786" y="1"/>
                    <a:pt x="1532" y="42"/>
                    <a:pt x="1287" y="124"/>
                  </a:cubicBezTo>
                  <a:cubicBezTo>
                    <a:pt x="1186" y="157"/>
                    <a:pt x="1103" y="191"/>
                    <a:pt x="1003" y="241"/>
                  </a:cubicBezTo>
                  <a:cubicBezTo>
                    <a:pt x="976" y="241"/>
                    <a:pt x="960" y="251"/>
                    <a:pt x="938" y="272"/>
                  </a:cubicBezTo>
                  <a:lnTo>
                    <a:pt x="938" y="272"/>
                  </a:lnTo>
                  <a:cubicBezTo>
                    <a:pt x="742" y="350"/>
                    <a:pt x="566" y="451"/>
                    <a:pt x="401" y="575"/>
                  </a:cubicBezTo>
                  <a:cubicBezTo>
                    <a:pt x="284" y="658"/>
                    <a:pt x="184" y="775"/>
                    <a:pt x="100" y="892"/>
                  </a:cubicBezTo>
                  <a:cubicBezTo>
                    <a:pt x="34" y="1026"/>
                    <a:pt x="0" y="1193"/>
                    <a:pt x="67" y="1343"/>
                  </a:cubicBezTo>
                  <a:cubicBezTo>
                    <a:pt x="117" y="1494"/>
                    <a:pt x="234" y="1628"/>
                    <a:pt x="368" y="1711"/>
                  </a:cubicBezTo>
                  <a:cubicBezTo>
                    <a:pt x="518" y="1795"/>
                    <a:pt x="668" y="1861"/>
                    <a:pt x="819" y="1895"/>
                  </a:cubicBezTo>
                  <a:cubicBezTo>
                    <a:pt x="1004" y="1939"/>
                    <a:pt x="1189" y="1960"/>
                    <a:pt x="1372" y="1960"/>
                  </a:cubicBezTo>
                  <a:cubicBezTo>
                    <a:pt x="1536" y="1960"/>
                    <a:pt x="1697" y="1943"/>
                    <a:pt x="1855" y="1912"/>
                  </a:cubicBezTo>
                  <a:cubicBezTo>
                    <a:pt x="2189" y="1845"/>
                    <a:pt x="2523" y="1728"/>
                    <a:pt x="2824" y="1577"/>
                  </a:cubicBezTo>
                  <a:cubicBezTo>
                    <a:pt x="2974" y="1511"/>
                    <a:pt x="3125" y="1410"/>
                    <a:pt x="3258" y="1327"/>
                  </a:cubicBezTo>
                  <a:cubicBezTo>
                    <a:pt x="3392" y="1227"/>
                    <a:pt x="3476" y="1093"/>
                    <a:pt x="3526" y="942"/>
                  </a:cubicBezTo>
                  <a:cubicBezTo>
                    <a:pt x="3576" y="775"/>
                    <a:pt x="3526" y="608"/>
                    <a:pt x="3425" y="491"/>
                  </a:cubicBezTo>
                  <a:cubicBezTo>
                    <a:pt x="3342" y="374"/>
                    <a:pt x="3225" y="291"/>
                    <a:pt x="3091" y="224"/>
                  </a:cubicBezTo>
                  <a:cubicBezTo>
                    <a:pt x="2857" y="124"/>
                    <a:pt x="2623" y="57"/>
                    <a:pt x="2373" y="24"/>
                  </a:cubicBezTo>
                  <a:cubicBezTo>
                    <a:pt x="2262" y="8"/>
                    <a:pt x="2152" y="1"/>
                    <a:pt x="204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4" name="Google Shape;4281;p60"/>
            <p:cNvSpPr/>
            <p:nvPr/>
          </p:nvSpPr>
          <p:spPr>
            <a:xfrm>
              <a:off x="2490474" y="3374703"/>
              <a:ext cx="40191" cy="32723"/>
            </a:xfrm>
            <a:custGeom>
              <a:avLst/>
              <a:gdLst/>
              <a:ahLst/>
              <a:cxnLst/>
              <a:rect l="l" t="t" r="r" b="b"/>
              <a:pathLst>
                <a:path w="1254" h="1021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819" y="302"/>
                    <a:pt x="402" y="652"/>
                    <a:pt x="1" y="1020"/>
                  </a:cubicBezTo>
                  <a:cubicBezTo>
                    <a:pt x="452" y="703"/>
                    <a:pt x="869" y="368"/>
                    <a:pt x="125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5" name="Google Shape;4282;p60"/>
            <p:cNvSpPr/>
            <p:nvPr/>
          </p:nvSpPr>
          <p:spPr>
            <a:xfrm>
              <a:off x="2488327" y="3390247"/>
              <a:ext cx="26826" cy="20384"/>
            </a:xfrm>
            <a:custGeom>
              <a:avLst/>
              <a:gdLst/>
              <a:ahLst/>
              <a:cxnLst/>
              <a:rect l="l" t="t" r="r" b="b"/>
              <a:pathLst>
                <a:path w="837" h="636" extrusionOk="0">
                  <a:moveTo>
                    <a:pt x="268" y="0"/>
                  </a:moveTo>
                  <a:cubicBezTo>
                    <a:pt x="134" y="167"/>
                    <a:pt x="51" y="368"/>
                    <a:pt x="1" y="585"/>
                  </a:cubicBezTo>
                  <a:lnTo>
                    <a:pt x="1" y="635"/>
                  </a:lnTo>
                  <a:lnTo>
                    <a:pt x="51" y="619"/>
                  </a:lnTo>
                  <a:lnTo>
                    <a:pt x="134" y="602"/>
                  </a:lnTo>
                  <a:cubicBezTo>
                    <a:pt x="368" y="568"/>
                    <a:pt x="602" y="502"/>
                    <a:pt x="836" y="435"/>
                  </a:cubicBezTo>
                  <a:lnTo>
                    <a:pt x="836" y="435"/>
                  </a:lnTo>
                  <a:cubicBezTo>
                    <a:pt x="602" y="451"/>
                    <a:pt x="352" y="485"/>
                    <a:pt x="118" y="552"/>
                  </a:cubicBezTo>
                  <a:lnTo>
                    <a:pt x="78" y="560"/>
                  </a:lnTo>
                  <a:lnTo>
                    <a:pt x="78" y="560"/>
                  </a:lnTo>
                  <a:cubicBezTo>
                    <a:pt x="162" y="231"/>
                    <a:pt x="284" y="0"/>
                    <a:pt x="2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6" name="Google Shape;4283;p60"/>
            <p:cNvSpPr/>
            <p:nvPr/>
          </p:nvSpPr>
          <p:spPr>
            <a:xfrm>
              <a:off x="2402113" y="3420246"/>
              <a:ext cx="72337" cy="11250"/>
            </a:xfrm>
            <a:custGeom>
              <a:avLst/>
              <a:gdLst/>
              <a:ahLst/>
              <a:cxnLst/>
              <a:rect l="l" t="t" r="r" b="b"/>
              <a:pathLst>
                <a:path w="2257" h="351" extrusionOk="0">
                  <a:moveTo>
                    <a:pt x="2256" y="0"/>
                  </a:moveTo>
                  <a:lnTo>
                    <a:pt x="2256" y="0"/>
                  </a:lnTo>
                  <a:cubicBezTo>
                    <a:pt x="1504" y="84"/>
                    <a:pt x="753" y="201"/>
                    <a:pt x="1" y="351"/>
                  </a:cubicBezTo>
                  <a:cubicBezTo>
                    <a:pt x="753" y="284"/>
                    <a:pt x="1504" y="167"/>
                    <a:pt x="225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7" name="Google Shape;4284;p60"/>
            <p:cNvSpPr/>
            <p:nvPr/>
          </p:nvSpPr>
          <p:spPr>
            <a:xfrm>
              <a:off x="2353909" y="3377652"/>
              <a:ext cx="40607" cy="33877"/>
            </a:xfrm>
            <a:custGeom>
              <a:avLst/>
              <a:gdLst/>
              <a:ahLst/>
              <a:cxnLst/>
              <a:rect l="l" t="t" r="r" b="b"/>
              <a:pathLst>
                <a:path w="1267" h="1057" extrusionOk="0">
                  <a:moveTo>
                    <a:pt x="680" y="1"/>
                  </a:moveTo>
                  <a:cubicBezTo>
                    <a:pt x="649" y="1"/>
                    <a:pt x="617" y="4"/>
                    <a:pt x="586" y="9"/>
                  </a:cubicBezTo>
                  <a:cubicBezTo>
                    <a:pt x="135" y="93"/>
                    <a:pt x="1" y="694"/>
                    <a:pt x="385" y="961"/>
                  </a:cubicBezTo>
                  <a:cubicBezTo>
                    <a:pt x="484" y="1027"/>
                    <a:pt x="588" y="1056"/>
                    <a:pt x="689" y="1056"/>
                  </a:cubicBezTo>
                  <a:cubicBezTo>
                    <a:pt x="997" y="1056"/>
                    <a:pt x="1267" y="780"/>
                    <a:pt x="1204" y="427"/>
                  </a:cubicBezTo>
                  <a:cubicBezTo>
                    <a:pt x="1159" y="174"/>
                    <a:pt x="930" y="1"/>
                    <a:pt x="68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8" name="Google Shape;4285;p60"/>
            <p:cNvSpPr/>
            <p:nvPr/>
          </p:nvSpPr>
          <p:spPr>
            <a:xfrm>
              <a:off x="2353397" y="3377812"/>
              <a:ext cx="46440" cy="33877"/>
            </a:xfrm>
            <a:custGeom>
              <a:avLst/>
              <a:gdLst/>
              <a:ahLst/>
              <a:cxnLst/>
              <a:rect l="l" t="t" r="r" b="b"/>
              <a:pathLst>
                <a:path w="1449" h="1057" extrusionOk="0">
                  <a:moveTo>
                    <a:pt x="702" y="4"/>
                  </a:moveTo>
                  <a:cubicBezTo>
                    <a:pt x="953" y="4"/>
                    <a:pt x="1170" y="188"/>
                    <a:pt x="1220" y="422"/>
                  </a:cubicBezTo>
                  <a:cubicBezTo>
                    <a:pt x="1281" y="774"/>
                    <a:pt x="1005" y="1048"/>
                    <a:pt x="702" y="1048"/>
                  </a:cubicBezTo>
                  <a:cubicBezTo>
                    <a:pt x="589" y="1048"/>
                    <a:pt x="472" y="1009"/>
                    <a:pt x="368" y="923"/>
                  </a:cubicBezTo>
                  <a:cubicBezTo>
                    <a:pt x="0" y="606"/>
                    <a:pt x="217" y="4"/>
                    <a:pt x="702" y="4"/>
                  </a:cubicBezTo>
                  <a:close/>
                  <a:moveTo>
                    <a:pt x="717" y="1"/>
                  </a:moveTo>
                  <a:cubicBezTo>
                    <a:pt x="696" y="1"/>
                    <a:pt x="674" y="2"/>
                    <a:pt x="652" y="4"/>
                  </a:cubicBezTo>
                  <a:cubicBezTo>
                    <a:pt x="0" y="54"/>
                    <a:pt x="34" y="1057"/>
                    <a:pt x="702" y="1057"/>
                  </a:cubicBezTo>
                  <a:cubicBezTo>
                    <a:pt x="735" y="1057"/>
                    <a:pt x="769" y="1040"/>
                    <a:pt x="802" y="1040"/>
                  </a:cubicBezTo>
                  <a:cubicBezTo>
                    <a:pt x="1448" y="911"/>
                    <a:pt x="1329" y="1"/>
                    <a:pt x="7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9" name="Google Shape;4286;p60"/>
            <p:cNvSpPr/>
            <p:nvPr/>
          </p:nvSpPr>
          <p:spPr>
            <a:xfrm>
              <a:off x="1276485" y="2988084"/>
              <a:ext cx="1365586" cy="40736"/>
            </a:xfrm>
            <a:custGeom>
              <a:avLst/>
              <a:gdLst/>
              <a:ahLst/>
              <a:cxnLst/>
              <a:rect l="l" t="t" r="r" b="b"/>
              <a:pathLst>
                <a:path w="42608" h="1271" extrusionOk="0">
                  <a:moveTo>
                    <a:pt x="42607" y="0"/>
                  </a:moveTo>
                  <a:lnTo>
                    <a:pt x="0" y="117"/>
                  </a:lnTo>
                  <a:lnTo>
                    <a:pt x="42574" y="1270"/>
                  </a:lnTo>
                  <a:lnTo>
                    <a:pt x="426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0" name="Google Shape;4287;p60"/>
            <p:cNvSpPr/>
            <p:nvPr/>
          </p:nvSpPr>
          <p:spPr>
            <a:xfrm>
              <a:off x="1262543" y="2961290"/>
              <a:ext cx="1408437" cy="30576"/>
            </a:xfrm>
            <a:custGeom>
              <a:avLst/>
              <a:gdLst/>
              <a:ahLst/>
              <a:cxnLst/>
              <a:rect l="l" t="t" r="r" b="b"/>
              <a:pathLst>
                <a:path w="43945" h="954" extrusionOk="0">
                  <a:moveTo>
                    <a:pt x="1" y="1"/>
                  </a:moveTo>
                  <a:lnTo>
                    <a:pt x="1" y="953"/>
                  </a:lnTo>
                  <a:lnTo>
                    <a:pt x="43944" y="953"/>
                  </a:lnTo>
                  <a:lnTo>
                    <a:pt x="439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1" name="Google Shape;4288;p60"/>
            <p:cNvSpPr/>
            <p:nvPr/>
          </p:nvSpPr>
          <p:spPr>
            <a:xfrm>
              <a:off x="2717004" y="3349704"/>
              <a:ext cx="103906" cy="202332"/>
            </a:xfrm>
            <a:custGeom>
              <a:avLst/>
              <a:gdLst/>
              <a:ahLst/>
              <a:cxnLst/>
              <a:rect l="l" t="t" r="r" b="b"/>
              <a:pathLst>
                <a:path w="3242" h="6313" extrusionOk="0">
                  <a:moveTo>
                    <a:pt x="703" y="1"/>
                  </a:moveTo>
                  <a:cubicBezTo>
                    <a:pt x="466" y="1"/>
                    <a:pt x="222" y="72"/>
                    <a:pt x="0" y="229"/>
                  </a:cubicBezTo>
                  <a:lnTo>
                    <a:pt x="585" y="5894"/>
                  </a:lnTo>
                  <a:cubicBezTo>
                    <a:pt x="953" y="6128"/>
                    <a:pt x="1370" y="6278"/>
                    <a:pt x="1805" y="6311"/>
                  </a:cubicBezTo>
                  <a:cubicBezTo>
                    <a:pt x="1824" y="6312"/>
                    <a:pt x="1843" y="6312"/>
                    <a:pt x="1861" y="6312"/>
                  </a:cubicBezTo>
                  <a:cubicBezTo>
                    <a:pt x="2292" y="6312"/>
                    <a:pt x="2702" y="6130"/>
                    <a:pt x="2974" y="5793"/>
                  </a:cubicBezTo>
                  <a:cubicBezTo>
                    <a:pt x="3242" y="5442"/>
                    <a:pt x="3225" y="4925"/>
                    <a:pt x="2924" y="4590"/>
                  </a:cubicBezTo>
                  <a:cubicBezTo>
                    <a:pt x="2807" y="4507"/>
                    <a:pt x="2724" y="4407"/>
                    <a:pt x="2640" y="4306"/>
                  </a:cubicBezTo>
                  <a:cubicBezTo>
                    <a:pt x="2557" y="4139"/>
                    <a:pt x="2557" y="3939"/>
                    <a:pt x="2624" y="3772"/>
                  </a:cubicBezTo>
                  <a:cubicBezTo>
                    <a:pt x="2690" y="3588"/>
                    <a:pt x="2724" y="3404"/>
                    <a:pt x="2707" y="3220"/>
                  </a:cubicBezTo>
                  <a:cubicBezTo>
                    <a:pt x="2624" y="2769"/>
                    <a:pt x="1989" y="2585"/>
                    <a:pt x="1855" y="2134"/>
                  </a:cubicBezTo>
                  <a:cubicBezTo>
                    <a:pt x="1805" y="1900"/>
                    <a:pt x="1905" y="1650"/>
                    <a:pt x="1938" y="1399"/>
                  </a:cubicBezTo>
                  <a:cubicBezTo>
                    <a:pt x="2038" y="603"/>
                    <a:pt x="1396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2" name="Google Shape;4289;p60"/>
            <p:cNvSpPr/>
            <p:nvPr/>
          </p:nvSpPr>
          <p:spPr>
            <a:xfrm>
              <a:off x="2595983" y="3334608"/>
              <a:ext cx="143552" cy="205697"/>
            </a:xfrm>
            <a:custGeom>
              <a:avLst/>
              <a:gdLst/>
              <a:ahLst/>
              <a:cxnLst/>
              <a:rect l="l" t="t" r="r" b="b"/>
              <a:pathLst>
                <a:path w="4479" h="6418" extrusionOk="0">
                  <a:moveTo>
                    <a:pt x="2249" y="0"/>
                  </a:moveTo>
                  <a:cubicBezTo>
                    <a:pt x="2084" y="0"/>
                    <a:pt x="1926" y="27"/>
                    <a:pt x="1788" y="99"/>
                  </a:cubicBezTo>
                  <a:cubicBezTo>
                    <a:pt x="1537" y="216"/>
                    <a:pt x="1320" y="416"/>
                    <a:pt x="1203" y="667"/>
                  </a:cubicBezTo>
                  <a:cubicBezTo>
                    <a:pt x="1103" y="968"/>
                    <a:pt x="1270" y="1536"/>
                    <a:pt x="1354" y="1853"/>
                  </a:cubicBezTo>
                  <a:cubicBezTo>
                    <a:pt x="1454" y="2171"/>
                    <a:pt x="1504" y="2522"/>
                    <a:pt x="1337" y="2806"/>
                  </a:cubicBezTo>
                  <a:cubicBezTo>
                    <a:pt x="1170" y="3073"/>
                    <a:pt x="836" y="3173"/>
                    <a:pt x="618" y="3407"/>
                  </a:cubicBezTo>
                  <a:cubicBezTo>
                    <a:pt x="318" y="3758"/>
                    <a:pt x="368" y="4276"/>
                    <a:pt x="702" y="4594"/>
                  </a:cubicBezTo>
                  <a:cubicBezTo>
                    <a:pt x="301" y="4610"/>
                    <a:pt x="0" y="4928"/>
                    <a:pt x="17" y="5329"/>
                  </a:cubicBezTo>
                  <a:cubicBezTo>
                    <a:pt x="50" y="5713"/>
                    <a:pt x="301" y="6047"/>
                    <a:pt x="652" y="6214"/>
                  </a:cubicBezTo>
                  <a:cubicBezTo>
                    <a:pt x="968" y="6350"/>
                    <a:pt x="1297" y="6417"/>
                    <a:pt x="1640" y="6417"/>
                  </a:cubicBezTo>
                  <a:cubicBezTo>
                    <a:pt x="1678" y="6417"/>
                    <a:pt x="1716" y="6416"/>
                    <a:pt x="1755" y="6415"/>
                  </a:cubicBezTo>
                  <a:cubicBezTo>
                    <a:pt x="2222" y="6415"/>
                    <a:pt x="2690" y="6381"/>
                    <a:pt x="3158" y="6281"/>
                  </a:cubicBezTo>
                  <a:cubicBezTo>
                    <a:pt x="3542" y="6231"/>
                    <a:pt x="3893" y="6047"/>
                    <a:pt x="4177" y="5763"/>
                  </a:cubicBezTo>
                  <a:cubicBezTo>
                    <a:pt x="4378" y="5479"/>
                    <a:pt x="4478" y="5128"/>
                    <a:pt x="4461" y="4761"/>
                  </a:cubicBezTo>
                  <a:cubicBezTo>
                    <a:pt x="4461" y="3507"/>
                    <a:pt x="3810" y="2254"/>
                    <a:pt x="4094" y="1035"/>
                  </a:cubicBezTo>
                  <a:lnTo>
                    <a:pt x="4077" y="984"/>
                  </a:lnTo>
                  <a:cubicBezTo>
                    <a:pt x="3927" y="567"/>
                    <a:pt x="3576" y="249"/>
                    <a:pt x="3141" y="149"/>
                  </a:cubicBezTo>
                  <a:cubicBezTo>
                    <a:pt x="2863" y="85"/>
                    <a:pt x="2544" y="0"/>
                    <a:pt x="2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3" name="Google Shape;4290;p60"/>
            <p:cNvSpPr/>
            <p:nvPr/>
          </p:nvSpPr>
          <p:spPr>
            <a:xfrm>
              <a:off x="2586881" y="3796705"/>
              <a:ext cx="78747" cy="627090"/>
            </a:xfrm>
            <a:custGeom>
              <a:avLst/>
              <a:gdLst/>
              <a:ahLst/>
              <a:cxnLst/>
              <a:rect l="l" t="t" r="r" b="b"/>
              <a:pathLst>
                <a:path w="2457" h="19566" extrusionOk="0">
                  <a:moveTo>
                    <a:pt x="2456" y="0"/>
                  </a:moveTo>
                  <a:cubicBezTo>
                    <a:pt x="2456" y="1"/>
                    <a:pt x="0" y="7987"/>
                    <a:pt x="150" y="10577"/>
                  </a:cubicBezTo>
                  <a:cubicBezTo>
                    <a:pt x="301" y="13150"/>
                    <a:pt x="2189" y="19566"/>
                    <a:pt x="2189" y="19566"/>
                  </a:cubicBezTo>
                  <a:lnTo>
                    <a:pt x="2456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4" name="Google Shape;4291;p60"/>
            <p:cNvSpPr/>
            <p:nvPr/>
          </p:nvSpPr>
          <p:spPr>
            <a:xfrm>
              <a:off x="2639347" y="3750649"/>
              <a:ext cx="175153" cy="674236"/>
            </a:xfrm>
            <a:custGeom>
              <a:avLst/>
              <a:gdLst/>
              <a:ahLst/>
              <a:cxnLst/>
              <a:rect l="l" t="t" r="r" b="b"/>
              <a:pathLst>
                <a:path w="5465" h="21037" extrusionOk="0">
                  <a:moveTo>
                    <a:pt x="903" y="0"/>
                  </a:moveTo>
                  <a:lnTo>
                    <a:pt x="1" y="10510"/>
                  </a:lnTo>
                  <a:lnTo>
                    <a:pt x="552" y="21036"/>
                  </a:lnTo>
                  <a:lnTo>
                    <a:pt x="2373" y="20986"/>
                  </a:lnTo>
                  <a:cubicBezTo>
                    <a:pt x="2373" y="20986"/>
                    <a:pt x="3192" y="12381"/>
                    <a:pt x="3242" y="10460"/>
                  </a:cubicBezTo>
                  <a:cubicBezTo>
                    <a:pt x="3259" y="9842"/>
                    <a:pt x="4194" y="7101"/>
                    <a:pt x="5113" y="4812"/>
                  </a:cubicBezTo>
                  <a:cubicBezTo>
                    <a:pt x="5297" y="4361"/>
                    <a:pt x="5397" y="3893"/>
                    <a:pt x="5448" y="3409"/>
                  </a:cubicBezTo>
                  <a:cubicBezTo>
                    <a:pt x="5464" y="3275"/>
                    <a:pt x="5464" y="3141"/>
                    <a:pt x="5464" y="3008"/>
                  </a:cubicBezTo>
                  <a:cubicBezTo>
                    <a:pt x="5431" y="1661"/>
                    <a:pt x="4356" y="84"/>
                    <a:pt x="4296" y="84"/>
                  </a:cubicBezTo>
                  <a:cubicBezTo>
                    <a:pt x="4295" y="84"/>
                    <a:pt x="4295" y="84"/>
                    <a:pt x="4295" y="84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5" name="Google Shape;4292;p60"/>
            <p:cNvSpPr/>
            <p:nvPr/>
          </p:nvSpPr>
          <p:spPr>
            <a:xfrm>
              <a:off x="2323398" y="3545081"/>
              <a:ext cx="324538" cy="152686"/>
            </a:xfrm>
            <a:custGeom>
              <a:avLst/>
              <a:gdLst/>
              <a:ahLst/>
              <a:cxnLst/>
              <a:rect l="l" t="t" r="r" b="b"/>
              <a:pathLst>
                <a:path w="10126" h="4764" extrusionOk="0">
                  <a:moveTo>
                    <a:pt x="2610" y="1"/>
                  </a:moveTo>
                  <a:cubicBezTo>
                    <a:pt x="2586" y="1"/>
                    <a:pt x="2561" y="10"/>
                    <a:pt x="2540" y="32"/>
                  </a:cubicBezTo>
                  <a:cubicBezTo>
                    <a:pt x="2440" y="98"/>
                    <a:pt x="2356" y="449"/>
                    <a:pt x="2440" y="867"/>
                  </a:cubicBezTo>
                  <a:cubicBezTo>
                    <a:pt x="2466" y="990"/>
                    <a:pt x="2434" y="1036"/>
                    <a:pt x="2373" y="1036"/>
                  </a:cubicBezTo>
                  <a:cubicBezTo>
                    <a:pt x="2236" y="1036"/>
                    <a:pt x="1949" y="804"/>
                    <a:pt x="1822" y="700"/>
                  </a:cubicBezTo>
                  <a:cubicBezTo>
                    <a:pt x="1645" y="555"/>
                    <a:pt x="1080" y="147"/>
                    <a:pt x="949" y="147"/>
                  </a:cubicBezTo>
                  <a:cubicBezTo>
                    <a:pt x="944" y="147"/>
                    <a:pt x="940" y="147"/>
                    <a:pt x="936" y="148"/>
                  </a:cubicBezTo>
                  <a:cubicBezTo>
                    <a:pt x="803" y="165"/>
                    <a:pt x="819" y="316"/>
                    <a:pt x="1003" y="466"/>
                  </a:cubicBezTo>
                  <a:cubicBezTo>
                    <a:pt x="1204" y="616"/>
                    <a:pt x="1738" y="1084"/>
                    <a:pt x="1655" y="1184"/>
                  </a:cubicBezTo>
                  <a:cubicBezTo>
                    <a:pt x="1650" y="1189"/>
                    <a:pt x="1644" y="1191"/>
                    <a:pt x="1635" y="1191"/>
                  </a:cubicBezTo>
                  <a:cubicBezTo>
                    <a:pt x="1477" y="1191"/>
                    <a:pt x="635" y="499"/>
                    <a:pt x="635" y="499"/>
                  </a:cubicBezTo>
                  <a:cubicBezTo>
                    <a:pt x="635" y="499"/>
                    <a:pt x="525" y="379"/>
                    <a:pt x="429" y="379"/>
                  </a:cubicBezTo>
                  <a:cubicBezTo>
                    <a:pt x="401" y="379"/>
                    <a:pt x="374" y="389"/>
                    <a:pt x="351" y="416"/>
                  </a:cubicBezTo>
                  <a:cubicBezTo>
                    <a:pt x="168" y="600"/>
                    <a:pt x="1237" y="1352"/>
                    <a:pt x="1337" y="1418"/>
                  </a:cubicBezTo>
                  <a:cubicBezTo>
                    <a:pt x="1405" y="1459"/>
                    <a:pt x="1352" y="1532"/>
                    <a:pt x="1294" y="1532"/>
                  </a:cubicBezTo>
                  <a:cubicBezTo>
                    <a:pt x="1280" y="1532"/>
                    <a:pt x="1266" y="1528"/>
                    <a:pt x="1254" y="1519"/>
                  </a:cubicBezTo>
                  <a:cubicBezTo>
                    <a:pt x="1179" y="1474"/>
                    <a:pt x="510" y="888"/>
                    <a:pt x="234" y="888"/>
                  </a:cubicBezTo>
                  <a:cubicBezTo>
                    <a:pt x="200" y="888"/>
                    <a:pt x="171" y="897"/>
                    <a:pt x="151" y="917"/>
                  </a:cubicBezTo>
                  <a:cubicBezTo>
                    <a:pt x="0" y="1067"/>
                    <a:pt x="1020" y="1535"/>
                    <a:pt x="1103" y="1786"/>
                  </a:cubicBezTo>
                  <a:cubicBezTo>
                    <a:pt x="1116" y="1825"/>
                    <a:pt x="1107" y="1842"/>
                    <a:pt x="1082" y="1842"/>
                  </a:cubicBezTo>
                  <a:cubicBezTo>
                    <a:pt x="962" y="1842"/>
                    <a:pt x="484" y="1480"/>
                    <a:pt x="294" y="1480"/>
                  </a:cubicBezTo>
                  <a:cubicBezTo>
                    <a:pt x="268" y="1480"/>
                    <a:pt x="248" y="1487"/>
                    <a:pt x="234" y="1502"/>
                  </a:cubicBezTo>
                  <a:cubicBezTo>
                    <a:pt x="201" y="1552"/>
                    <a:pt x="168" y="1602"/>
                    <a:pt x="702" y="1936"/>
                  </a:cubicBezTo>
                  <a:cubicBezTo>
                    <a:pt x="1087" y="2154"/>
                    <a:pt x="1488" y="2354"/>
                    <a:pt x="1905" y="2521"/>
                  </a:cubicBezTo>
                  <a:lnTo>
                    <a:pt x="1905" y="2538"/>
                  </a:lnTo>
                  <a:cubicBezTo>
                    <a:pt x="1905" y="2538"/>
                    <a:pt x="4980" y="4764"/>
                    <a:pt x="7194" y="4764"/>
                  </a:cubicBezTo>
                  <a:cubicBezTo>
                    <a:pt x="7844" y="4764"/>
                    <a:pt x="8421" y="4572"/>
                    <a:pt x="8823" y="4075"/>
                  </a:cubicBezTo>
                  <a:cubicBezTo>
                    <a:pt x="10126" y="2471"/>
                    <a:pt x="10109" y="2354"/>
                    <a:pt x="10109" y="2354"/>
                  </a:cubicBezTo>
                  <a:lnTo>
                    <a:pt x="8305" y="884"/>
                  </a:lnTo>
                  <a:cubicBezTo>
                    <a:pt x="8305" y="884"/>
                    <a:pt x="7183" y="2656"/>
                    <a:pt x="6864" y="2656"/>
                  </a:cubicBezTo>
                  <a:cubicBezTo>
                    <a:pt x="6859" y="2656"/>
                    <a:pt x="6855" y="2655"/>
                    <a:pt x="6851" y="2655"/>
                  </a:cubicBezTo>
                  <a:cubicBezTo>
                    <a:pt x="5180" y="2471"/>
                    <a:pt x="3559" y="1569"/>
                    <a:pt x="2991" y="1218"/>
                  </a:cubicBezTo>
                  <a:cubicBezTo>
                    <a:pt x="2941" y="1134"/>
                    <a:pt x="2891" y="1034"/>
                    <a:pt x="2824" y="917"/>
                  </a:cubicBezTo>
                  <a:cubicBezTo>
                    <a:pt x="2774" y="817"/>
                    <a:pt x="2741" y="717"/>
                    <a:pt x="2741" y="600"/>
                  </a:cubicBezTo>
                  <a:cubicBezTo>
                    <a:pt x="2707" y="466"/>
                    <a:pt x="2707" y="316"/>
                    <a:pt x="2741" y="182"/>
                  </a:cubicBezTo>
                  <a:cubicBezTo>
                    <a:pt x="2753" y="82"/>
                    <a:pt x="2682" y="1"/>
                    <a:pt x="261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6" name="Google Shape;4293;p60"/>
            <p:cNvSpPr/>
            <p:nvPr/>
          </p:nvSpPr>
          <p:spPr>
            <a:xfrm>
              <a:off x="2271990" y="3532677"/>
              <a:ext cx="129097" cy="134995"/>
            </a:xfrm>
            <a:custGeom>
              <a:avLst/>
              <a:gdLst/>
              <a:ahLst/>
              <a:cxnLst/>
              <a:rect l="l" t="t" r="r" b="b"/>
              <a:pathLst>
                <a:path w="4028" h="4212" extrusionOk="0">
                  <a:moveTo>
                    <a:pt x="301" y="1"/>
                  </a:moveTo>
                  <a:cubicBezTo>
                    <a:pt x="301" y="1"/>
                    <a:pt x="0" y="2724"/>
                    <a:pt x="385" y="4211"/>
                  </a:cubicBezTo>
                  <a:lnTo>
                    <a:pt x="4027" y="4061"/>
                  </a:lnTo>
                  <a:cubicBezTo>
                    <a:pt x="4027" y="4061"/>
                    <a:pt x="3242" y="1371"/>
                    <a:pt x="3726" y="18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7" name="Google Shape;4294;p60"/>
            <p:cNvSpPr/>
            <p:nvPr/>
          </p:nvSpPr>
          <p:spPr>
            <a:xfrm>
              <a:off x="2282149" y="3530017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1" y="0"/>
                  </a:moveTo>
                  <a:cubicBezTo>
                    <a:pt x="1" y="0"/>
                    <a:pt x="34" y="2941"/>
                    <a:pt x="185" y="3827"/>
                  </a:cubicBezTo>
                  <a:lnTo>
                    <a:pt x="3861" y="3659"/>
                  </a:lnTo>
                  <a:cubicBezTo>
                    <a:pt x="3861" y="3659"/>
                    <a:pt x="3543" y="769"/>
                    <a:pt x="366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8" name="Google Shape;4295;p60"/>
            <p:cNvSpPr/>
            <p:nvPr/>
          </p:nvSpPr>
          <p:spPr>
            <a:xfrm>
              <a:off x="2302501" y="3569631"/>
              <a:ext cx="79292" cy="4872"/>
            </a:xfrm>
            <a:custGeom>
              <a:avLst/>
              <a:gdLst/>
              <a:ahLst/>
              <a:cxnLst/>
              <a:rect l="l" t="t" r="r" b="b"/>
              <a:pathLst>
                <a:path w="2474" h="152" extrusionOk="0">
                  <a:moveTo>
                    <a:pt x="2474" y="1"/>
                  </a:moveTo>
                  <a:cubicBezTo>
                    <a:pt x="1655" y="1"/>
                    <a:pt x="820" y="51"/>
                    <a:pt x="1" y="151"/>
                  </a:cubicBezTo>
                  <a:cubicBezTo>
                    <a:pt x="820" y="134"/>
                    <a:pt x="1655" y="84"/>
                    <a:pt x="2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9" name="Google Shape;4296;p60"/>
            <p:cNvSpPr/>
            <p:nvPr/>
          </p:nvSpPr>
          <p:spPr>
            <a:xfrm>
              <a:off x="2302501" y="3589246"/>
              <a:ext cx="79292" cy="5256"/>
            </a:xfrm>
            <a:custGeom>
              <a:avLst/>
              <a:gdLst/>
              <a:ahLst/>
              <a:cxnLst/>
              <a:rect l="l" t="t" r="r" b="b"/>
              <a:pathLst>
                <a:path w="2474" h="164" extrusionOk="0">
                  <a:moveTo>
                    <a:pt x="2377" y="1"/>
                  </a:moveTo>
                  <a:cubicBezTo>
                    <a:pt x="2190" y="1"/>
                    <a:pt x="1751" y="19"/>
                    <a:pt x="1237" y="57"/>
                  </a:cubicBezTo>
                  <a:cubicBezTo>
                    <a:pt x="820" y="57"/>
                    <a:pt x="419" y="90"/>
                    <a:pt x="1" y="157"/>
                  </a:cubicBezTo>
                  <a:cubicBezTo>
                    <a:pt x="1" y="161"/>
                    <a:pt x="35" y="164"/>
                    <a:pt x="98" y="164"/>
                  </a:cubicBezTo>
                  <a:cubicBezTo>
                    <a:pt x="285" y="164"/>
                    <a:pt x="724" y="145"/>
                    <a:pt x="1237" y="107"/>
                  </a:cubicBezTo>
                  <a:cubicBezTo>
                    <a:pt x="1922" y="74"/>
                    <a:pt x="2474" y="24"/>
                    <a:pt x="2474" y="7"/>
                  </a:cubicBezTo>
                  <a:cubicBezTo>
                    <a:pt x="2474" y="3"/>
                    <a:pt x="2439" y="1"/>
                    <a:pt x="2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0" name="Google Shape;4297;p60"/>
            <p:cNvSpPr/>
            <p:nvPr/>
          </p:nvSpPr>
          <p:spPr>
            <a:xfrm>
              <a:off x="2316443" y="3609085"/>
              <a:ext cx="45543" cy="2885"/>
            </a:xfrm>
            <a:custGeom>
              <a:avLst/>
              <a:gdLst/>
              <a:ahLst/>
              <a:cxnLst/>
              <a:rect l="l" t="t" r="r" b="b"/>
              <a:pathLst>
                <a:path w="1421" h="90" extrusionOk="0">
                  <a:moveTo>
                    <a:pt x="1096" y="0"/>
                  </a:moveTo>
                  <a:cubicBezTo>
                    <a:pt x="726" y="0"/>
                    <a:pt x="363" y="25"/>
                    <a:pt x="0" y="90"/>
                  </a:cubicBezTo>
                  <a:cubicBezTo>
                    <a:pt x="468" y="90"/>
                    <a:pt x="953" y="73"/>
                    <a:pt x="1421" y="6"/>
                  </a:cubicBezTo>
                  <a:cubicBezTo>
                    <a:pt x="1312" y="2"/>
                    <a:pt x="1204" y="0"/>
                    <a:pt x="1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1" name="Google Shape;4298;p60"/>
            <p:cNvSpPr/>
            <p:nvPr/>
          </p:nvSpPr>
          <p:spPr>
            <a:xfrm>
              <a:off x="2563837" y="3767700"/>
              <a:ext cx="283867" cy="272681"/>
            </a:xfrm>
            <a:custGeom>
              <a:avLst/>
              <a:gdLst/>
              <a:ahLst/>
              <a:cxnLst/>
              <a:rect l="l" t="t" r="r" b="b"/>
              <a:pathLst>
                <a:path w="8857" h="8508" extrusionOk="0">
                  <a:moveTo>
                    <a:pt x="6412" y="0"/>
                  </a:moveTo>
                  <a:cubicBezTo>
                    <a:pt x="4520" y="0"/>
                    <a:pt x="1571" y="621"/>
                    <a:pt x="1571" y="621"/>
                  </a:cubicBezTo>
                  <a:cubicBezTo>
                    <a:pt x="1571" y="621"/>
                    <a:pt x="1" y="7822"/>
                    <a:pt x="67" y="7889"/>
                  </a:cubicBezTo>
                  <a:cubicBezTo>
                    <a:pt x="585" y="8340"/>
                    <a:pt x="8489" y="8507"/>
                    <a:pt x="8489" y="8507"/>
                  </a:cubicBezTo>
                  <a:cubicBezTo>
                    <a:pt x="8489" y="8507"/>
                    <a:pt x="8856" y="872"/>
                    <a:pt x="7753" y="220"/>
                  </a:cubicBezTo>
                  <a:cubicBezTo>
                    <a:pt x="7491" y="61"/>
                    <a:pt x="7003" y="0"/>
                    <a:pt x="64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2" name="Google Shape;4299;p60"/>
            <p:cNvSpPr/>
            <p:nvPr/>
          </p:nvSpPr>
          <p:spPr>
            <a:xfrm>
              <a:off x="2778572" y="4016120"/>
              <a:ext cx="58427" cy="2981"/>
            </a:xfrm>
            <a:custGeom>
              <a:avLst/>
              <a:gdLst/>
              <a:ahLst/>
              <a:cxnLst/>
              <a:rect l="l" t="t" r="r" b="b"/>
              <a:pathLst>
                <a:path w="1823" h="93" extrusionOk="0">
                  <a:moveTo>
                    <a:pt x="312" y="0"/>
                  </a:moveTo>
                  <a:cubicBezTo>
                    <a:pt x="208" y="0"/>
                    <a:pt x="104" y="2"/>
                    <a:pt x="1" y="5"/>
                  </a:cubicBezTo>
                  <a:cubicBezTo>
                    <a:pt x="499" y="60"/>
                    <a:pt x="1009" y="92"/>
                    <a:pt x="1511" y="92"/>
                  </a:cubicBezTo>
                  <a:cubicBezTo>
                    <a:pt x="1615" y="92"/>
                    <a:pt x="1719" y="91"/>
                    <a:pt x="1822" y="88"/>
                  </a:cubicBezTo>
                  <a:cubicBezTo>
                    <a:pt x="1324" y="33"/>
                    <a:pt x="814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3" name="Google Shape;4300;p60"/>
            <p:cNvSpPr/>
            <p:nvPr/>
          </p:nvSpPr>
          <p:spPr>
            <a:xfrm>
              <a:off x="2818218" y="4020543"/>
              <a:ext cx="2692" cy="19839"/>
            </a:xfrm>
            <a:custGeom>
              <a:avLst/>
              <a:gdLst/>
              <a:ahLst/>
              <a:cxnLst/>
              <a:rect l="l" t="t" r="r" b="b"/>
              <a:pathLst>
                <a:path w="84" h="619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201"/>
                    <a:pt x="0" y="418"/>
                    <a:pt x="34" y="618"/>
                  </a:cubicBezTo>
                  <a:cubicBezTo>
                    <a:pt x="84" y="418"/>
                    <a:pt x="84" y="2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4" name="Google Shape;4301;p60"/>
            <p:cNvSpPr/>
            <p:nvPr/>
          </p:nvSpPr>
          <p:spPr>
            <a:xfrm>
              <a:off x="2786616" y="4017850"/>
              <a:ext cx="3237" cy="22531"/>
            </a:xfrm>
            <a:custGeom>
              <a:avLst/>
              <a:gdLst/>
              <a:ahLst/>
              <a:cxnLst/>
              <a:rect l="l" t="t" r="r" b="b"/>
              <a:pathLst>
                <a:path w="101" h="703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235"/>
                    <a:pt x="17" y="469"/>
                    <a:pt x="84" y="702"/>
                  </a:cubicBezTo>
                  <a:cubicBezTo>
                    <a:pt x="101" y="469"/>
                    <a:pt x="84" y="235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5" name="Google Shape;4302;p60"/>
            <p:cNvSpPr/>
            <p:nvPr/>
          </p:nvSpPr>
          <p:spPr>
            <a:xfrm>
              <a:off x="2604540" y="4421616"/>
              <a:ext cx="111406" cy="25704"/>
            </a:xfrm>
            <a:custGeom>
              <a:avLst/>
              <a:gdLst/>
              <a:ahLst/>
              <a:cxnLst/>
              <a:rect l="l" t="t" r="r" b="b"/>
              <a:pathLst>
                <a:path w="3476" h="802" extrusionOk="0">
                  <a:moveTo>
                    <a:pt x="3476" y="1"/>
                  </a:moveTo>
                  <a:lnTo>
                    <a:pt x="1588" y="34"/>
                  </a:lnTo>
                  <a:lnTo>
                    <a:pt x="1588" y="285"/>
                  </a:lnTo>
                  <a:cubicBezTo>
                    <a:pt x="1588" y="285"/>
                    <a:pt x="0" y="636"/>
                    <a:pt x="385" y="753"/>
                  </a:cubicBezTo>
                  <a:cubicBezTo>
                    <a:pt x="512" y="789"/>
                    <a:pt x="869" y="801"/>
                    <a:pt x="1298" y="801"/>
                  </a:cubicBezTo>
                  <a:cubicBezTo>
                    <a:pt x="2052" y="801"/>
                    <a:pt x="3029" y="764"/>
                    <a:pt x="3359" y="753"/>
                  </a:cubicBezTo>
                  <a:lnTo>
                    <a:pt x="3476" y="736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6" name="Google Shape;4303;p60"/>
            <p:cNvSpPr/>
            <p:nvPr/>
          </p:nvSpPr>
          <p:spPr>
            <a:xfrm>
              <a:off x="2694505" y="4428507"/>
              <a:ext cx="21441" cy="17243"/>
            </a:xfrm>
            <a:custGeom>
              <a:avLst/>
              <a:gdLst/>
              <a:ahLst/>
              <a:cxnLst/>
              <a:rect l="l" t="t" r="r" b="b"/>
              <a:pathLst>
                <a:path w="669" h="538" extrusionOk="0">
                  <a:moveTo>
                    <a:pt x="611" y="0"/>
                  </a:moveTo>
                  <a:cubicBezTo>
                    <a:pt x="477" y="0"/>
                    <a:pt x="337" y="49"/>
                    <a:pt x="234" y="137"/>
                  </a:cubicBezTo>
                  <a:cubicBezTo>
                    <a:pt x="101" y="237"/>
                    <a:pt x="17" y="371"/>
                    <a:pt x="1" y="538"/>
                  </a:cubicBezTo>
                  <a:lnTo>
                    <a:pt x="669" y="521"/>
                  </a:lnTo>
                  <a:lnTo>
                    <a:pt x="669" y="3"/>
                  </a:lnTo>
                  <a:cubicBezTo>
                    <a:pt x="650" y="1"/>
                    <a:pt x="630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7" name="Google Shape;4304;p60"/>
            <p:cNvSpPr/>
            <p:nvPr/>
          </p:nvSpPr>
          <p:spPr>
            <a:xfrm>
              <a:off x="2613098" y="4437160"/>
              <a:ext cx="102848" cy="10064"/>
            </a:xfrm>
            <a:custGeom>
              <a:avLst/>
              <a:gdLst/>
              <a:ahLst/>
              <a:cxnLst/>
              <a:rect l="l" t="t" r="r" b="b"/>
              <a:pathLst>
                <a:path w="3209" h="314" extrusionOk="0">
                  <a:moveTo>
                    <a:pt x="552" y="1"/>
                  </a:moveTo>
                  <a:cubicBezTo>
                    <a:pt x="552" y="1"/>
                    <a:pt x="1" y="151"/>
                    <a:pt x="68" y="251"/>
                  </a:cubicBezTo>
                  <a:cubicBezTo>
                    <a:pt x="101" y="293"/>
                    <a:pt x="652" y="314"/>
                    <a:pt x="1312" y="314"/>
                  </a:cubicBezTo>
                  <a:cubicBezTo>
                    <a:pt x="1972" y="314"/>
                    <a:pt x="2741" y="293"/>
                    <a:pt x="3209" y="251"/>
                  </a:cubicBezTo>
                  <a:lnTo>
                    <a:pt x="3209" y="218"/>
                  </a:lnTo>
                  <a:lnTo>
                    <a:pt x="719" y="234"/>
                  </a:lnTo>
                  <a:cubicBezTo>
                    <a:pt x="719" y="234"/>
                    <a:pt x="652" y="1"/>
                    <a:pt x="552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8" name="Google Shape;4305;p60"/>
            <p:cNvSpPr/>
            <p:nvPr/>
          </p:nvSpPr>
          <p:spPr>
            <a:xfrm>
              <a:off x="2615790" y="4443603"/>
              <a:ext cx="96406" cy="1090"/>
            </a:xfrm>
            <a:custGeom>
              <a:avLst/>
              <a:gdLst/>
              <a:ahLst/>
              <a:cxnLst/>
              <a:rect l="l" t="t" r="r" b="b"/>
              <a:pathLst>
                <a:path w="3008" h="34" extrusionOk="0">
                  <a:moveTo>
                    <a:pt x="0" y="0"/>
                  </a:moveTo>
                  <a:lnTo>
                    <a:pt x="84" y="17"/>
                  </a:lnTo>
                  <a:lnTo>
                    <a:pt x="435" y="17"/>
                  </a:lnTo>
                  <a:cubicBezTo>
                    <a:pt x="719" y="33"/>
                    <a:pt x="1120" y="33"/>
                    <a:pt x="1554" y="33"/>
                  </a:cubicBezTo>
                  <a:cubicBezTo>
                    <a:pt x="1989" y="33"/>
                    <a:pt x="2390" y="33"/>
                    <a:pt x="2674" y="17"/>
                  </a:cubicBezTo>
                  <a:lnTo>
                    <a:pt x="3008" y="0"/>
                  </a:lnTo>
                  <a:lnTo>
                    <a:pt x="2674" y="0"/>
                  </a:lnTo>
                  <a:cubicBezTo>
                    <a:pt x="2390" y="17"/>
                    <a:pt x="1989" y="17"/>
                    <a:pt x="1554" y="17"/>
                  </a:cubicBezTo>
                  <a:cubicBezTo>
                    <a:pt x="1120" y="17"/>
                    <a:pt x="719" y="17"/>
                    <a:pt x="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9" name="Google Shape;4306;p60"/>
            <p:cNvSpPr/>
            <p:nvPr/>
          </p:nvSpPr>
          <p:spPr>
            <a:xfrm>
              <a:off x="2630244" y="4436616"/>
              <a:ext cx="5929" cy="9134"/>
            </a:xfrm>
            <a:custGeom>
              <a:avLst/>
              <a:gdLst/>
              <a:ahLst/>
              <a:cxnLst/>
              <a:rect l="l" t="t" r="r" b="b"/>
              <a:pathLst>
                <a:path w="185" h="285" extrusionOk="0">
                  <a:moveTo>
                    <a:pt x="1" y="1"/>
                  </a:moveTo>
                  <a:cubicBezTo>
                    <a:pt x="51" y="34"/>
                    <a:pt x="84" y="84"/>
                    <a:pt x="117" y="134"/>
                  </a:cubicBezTo>
                  <a:cubicBezTo>
                    <a:pt x="151" y="185"/>
                    <a:pt x="168" y="235"/>
                    <a:pt x="184" y="285"/>
                  </a:cubicBezTo>
                  <a:cubicBezTo>
                    <a:pt x="184" y="168"/>
                    <a:pt x="117" y="5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0" name="Google Shape;4307;p60"/>
            <p:cNvSpPr/>
            <p:nvPr/>
          </p:nvSpPr>
          <p:spPr>
            <a:xfrm>
              <a:off x="2651654" y="4430206"/>
              <a:ext cx="3269" cy="5384"/>
            </a:xfrm>
            <a:custGeom>
              <a:avLst/>
              <a:gdLst/>
              <a:ahLst/>
              <a:cxnLst/>
              <a:rect l="l" t="t" r="r" b="b"/>
              <a:pathLst>
                <a:path w="102" h="168" extrusionOk="0">
                  <a:moveTo>
                    <a:pt x="1" y="0"/>
                  </a:moveTo>
                  <a:cubicBezTo>
                    <a:pt x="1" y="17"/>
                    <a:pt x="18" y="50"/>
                    <a:pt x="34" y="84"/>
                  </a:cubicBezTo>
                  <a:cubicBezTo>
                    <a:pt x="68" y="134"/>
                    <a:pt x="101" y="167"/>
                    <a:pt x="101" y="167"/>
                  </a:cubicBezTo>
                  <a:cubicBezTo>
                    <a:pt x="101" y="167"/>
                    <a:pt x="84" y="117"/>
                    <a:pt x="68" y="84"/>
                  </a:cubicBezTo>
                  <a:cubicBezTo>
                    <a:pt x="34" y="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1" name="Google Shape;4308;p60"/>
            <p:cNvSpPr/>
            <p:nvPr/>
          </p:nvSpPr>
          <p:spPr>
            <a:xfrm>
              <a:off x="2655949" y="4429533"/>
              <a:ext cx="3782" cy="3365"/>
            </a:xfrm>
            <a:custGeom>
              <a:avLst/>
              <a:gdLst/>
              <a:ahLst/>
              <a:cxnLst/>
              <a:rect l="l" t="t" r="r" b="b"/>
              <a:pathLst>
                <a:path w="118" h="105" extrusionOk="0">
                  <a:moveTo>
                    <a:pt x="4" y="0"/>
                  </a:moveTo>
                  <a:cubicBezTo>
                    <a:pt x="2" y="0"/>
                    <a:pt x="1" y="1"/>
                    <a:pt x="1" y="5"/>
                  </a:cubicBezTo>
                  <a:cubicBezTo>
                    <a:pt x="1" y="5"/>
                    <a:pt x="17" y="38"/>
                    <a:pt x="51" y="55"/>
                  </a:cubicBezTo>
                  <a:cubicBezTo>
                    <a:pt x="84" y="88"/>
                    <a:pt x="117" y="105"/>
                    <a:pt x="117" y="105"/>
                  </a:cubicBezTo>
                  <a:cubicBezTo>
                    <a:pt x="117" y="105"/>
                    <a:pt x="101" y="71"/>
                    <a:pt x="67" y="38"/>
                  </a:cubicBezTo>
                  <a:cubicBezTo>
                    <a:pt x="40" y="24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2" name="Google Shape;4309;p60"/>
            <p:cNvSpPr/>
            <p:nvPr/>
          </p:nvSpPr>
          <p:spPr>
            <a:xfrm>
              <a:off x="2656493" y="4427001"/>
              <a:ext cx="6442" cy="545"/>
            </a:xfrm>
            <a:custGeom>
              <a:avLst/>
              <a:gdLst/>
              <a:ahLst/>
              <a:cxnLst/>
              <a:rect l="l" t="t" r="r" b="b"/>
              <a:pathLst>
                <a:path w="201" h="17" extrusionOk="0">
                  <a:moveTo>
                    <a:pt x="201" y="0"/>
                  </a:moveTo>
                  <a:cubicBezTo>
                    <a:pt x="134" y="0"/>
                    <a:pt x="67" y="0"/>
                    <a:pt x="0" y="17"/>
                  </a:cubicBezTo>
                  <a:lnTo>
                    <a:pt x="100" y="17"/>
                  </a:lnTo>
                  <a:cubicBezTo>
                    <a:pt x="134" y="17"/>
                    <a:pt x="167" y="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3" name="Google Shape;4310;p60"/>
            <p:cNvSpPr/>
            <p:nvPr/>
          </p:nvSpPr>
          <p:spPr>
            <a:xfrm>
              <a:off x="2657006" y="4423251"/>
              <a:ext cx="7019" cy="1090"/>
            </a:xfrm>
            <a:custGeom>
              <a:avLst/>
              <a:gdLst/>
              <a:ahLst/>
              <a:cxnLst/>
              <a:rect l="l" t="t" r="r" b="b"/>
              <a:pathLst>
                <a:path w="219" h="34" extrusionOk="0">
                  <a:moveTo>
                    <a:pt x="218" y="0"/>
                  </a:moveTo>
                  <a:cubicBezTo>
                    <a:pt x="135" y="0"/>
                    <a:pt x="68" y="17"/>
                    <a:pt x="1" y="17"/>
                  </a:cubicBezTo>
                  <a:cubicBezTo>
                    <a:pt x="34" y="34"/>
                    <a:pt x="68" y="34"/>
                    <a:pt x="101" y="34"/>
                  </a:cubicBezTo>
                  <a:cubicBezTo>
                    <a:pt x="151" y="34"/>
                    <a:pt x="185" y="17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4" name="Google Shape;4311;p60"/>
            <p:cNvSpPr/>
            <p:nvPr/>
          </p:nvSpPr>
          <p:spPr>
            <a:xfrm>
              <a:off x="2641494" y="4424853"/>
              <a:ext cx="11282" cy="6442"/>
            </a:xfrm>
            <a:custGeom>
              <a:avLst/>
              <a:gdLst/>
              <a:ahLst/>
              <a:cxnLst/>
              <a:rect l="l" t="t" r="r" b="b"/>
              <a:pathLst>
                <a:path w="352" h="201" extrusionOk="0">
                  <a:moveTo>
                    <a:pt x="122" y="23"/>
                  </a:moveTo>
                  <a:cubicBezTo>
                    <a:pt x="143" y="23"/>
                    <a:pt x="163" y="27"/>
                    <a:pt x="184" y="34"/>
                  </a:cubicBezTo>
                  <a:cubicBezTo>
                    <a:pt x="218" y="50"/>
                    <a:pt x="251" y="67"/>
                    <a:pt x="284" y="100"/>
                  </a:cubicBezTo>
                  <a:cubicBezTo>
                    <a:pt x="295" y="122"/>
                    <a:pt x="306" y="144"/>
                    <a:pt x="317" y="165"/>
                  </a:cubicBezTo>
                  <a:lnTo>
                    <a:pt x="317" y="165"/>
                  </a:lnTo>
                  <a:cubicBezTo>
                    <a:pt x="296" y="163"/>
                    <a:pt x="267" y="159"/>
                    <a:pt x="234" y="151"/>
                  </a:cubicBezTo>
                  <a:cubicBezTo>
                    <a:pt x="201" y="151"/>
                    <a:pt x="151" y="134"/>
                    <a:pt x="117" y="117"/>
                  </a:cubicBezTo>
                  <a:cubicBezTo>
                    <a:pt x="84" y="117"/>
                    <a:pt x="67" y="100"/>
                    <a:pt x="51" y="84"/>
                  </a:cubicBezTo>
                  <a:cubicBezTo>
                    <a:pt x="17" y="84"/>
                    <a:pt x="17" y="50"/>
                    <a:pt x="34" y="50"/>
                  </a:cubicBezTo>
                  <a:cubicBezTo>
                    <a:pt x="63" y="31"/>
                    <a:pt x="93" y="23"/>
                    <a:pt x="122" y="23"/>
                  </a:cubicBezTo>
                  <a:close/>
                  <a:moveTo>
                    <a:pt x="115" y="1"/>
                  </a:moveTo>
                  <a:cubicBezTo>
                    <a:pt x="82" y="1"/>
                    <a:pt x="49" y="6"/>
                    <a:pt x="17" y="17"/>
                  </a:cubicBezTo>
                  <a:cubicBezTo>
                    <a:pt x="0" y="34"/>
                    <a:pt x="0" y="50"/>
                    <a:pt x="0" y="67"/>
                  </a:cubicBezTo>
                  <a:cubicBezTo>
                    <a:pt x="0" y="84"/>
                    <a:pt x="17" y="100"/>
                    <a:pt x="34" y="117"/>
                  </a:cubicBezTo>
                  <a:cubicBezTo>
                    <a:pt x="51" y="117"/>
                    <a:pt x="84" y="134"/>
                    <a:pt x="101" y="134"/>
                  </a:cubicBezTo>
                  <a:cubicBezTo>
                    <a:pt x="151" y="151"/>
                    <a:pt x="184" y="167"/>
                    <a:pt x="234" y="167"/>
                  </a:cubicBezTo>
                  <a:lnTo>
                    <a:pt x="318" y="167"/>
                  </a:lnTo>
                  <a:cubicBezTo>
                    <a:pt x="323" y="178"/>
                    <a:pt x="329" y="190"/>
                    <a:pt x="335" y="201"/>
                  </a:cubicBezTo>
                  <a:cubicBezTo>
                    <a:pt x="335" y="184"/>
                    <a:pt x="335" y="184"/>
                    <a:pt x="335" y="167"/>
                  </a:cubicBezTo>
                  <a:lnTo>
                    <a:pt x="351" y="167"/>
                  </a:lnTo>
                  <a:cubicBezTo>
                    <a:pt x="351" y="167"/>
                    <a:pt x="345" y="167"/>
                    <a:pt x="335" y="167"/>
                  </a:cubicBezTo>
                  <a:lnTo>
                    <a:pt x="335" y="167"/>
                  </a:lnTo>
                  <a:cubicBezTo>
                    <a:pt x="334" y="134"/>
                    <a:pt x="318" y="117"/>
                    <a:pt x="301" y="84"/>
                  </a:cubicBezTo>
                  <a:cubicBezTo>
                    <a:pt x="255" y="27"/>
                    <a:pt x="186" y="1"/>
                    <a:pt x="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5" name="Google Shape;4312;p60"/>
            <p:cNvSpPr/>
            <p:nvPr/>
          </p:nvSpPr>
          <p:spPr>
            <a:xfrm>
              <a:off x="2651141" y="4422706"/>
              <a:ext cx="5897" cy="7532"/>
            </a:xfrm>
            <a:custGeom>
              <a:avLst/>
              <a:gdLst/>
              <a:ahLst/>
              <a:cxnLst/>
              <a:rect l="l" t="t" r="r" b="b"/>
              <a:pathLst>
                <a:path w="184" h="235" extrusionOk="0">
                  <a:moveTo>
                    <a:pt x="134" y="0"/>
                  </a:moveTo>
                  <a:cubicBezTo>
                    <a:pt x="100" y="17"/>
                    <a:pt x="67" y="34"/>
                    <a:pt x="34" y="67"/>
                  </a:cubicBezTo>
                  <a:cubicBezTo>
                    <a:pt x="17" y="101"/>
                    <a:pt x="17" y="134"/>
                    <a:pt x="17" y="151"/>
                  </a:cubicBezTo>
                  <a:cubicBezTo>
                    <a:pt x="0" y="184"/>
                    <a:pt x="0" y="218"/>
                    <a:pt x="17" y="234"/>
                  </a:cubicBezTo>
                  <a:cubicBezTo>
                    <a:pt x="17" y="218"/>
                    <a:pt x="17" y="184"/>
                    <a:pt x="17" y="167"/>
                  </a:cubicBezTo>
                  <a:cubicBezTo>
                    <a:pt x="34" y="134"/>
                    <a:pt x="34" y="101"/>
                    <a:pt x="50" y="84"/>
                  </a:cubicBezTo>
                  <a:cubicBezTo>
                    <a:pt x="78" y="57"/>
                    <a:pt x="94" y="29"/>
                    <a:pt x="117" y="29"/>
                  </a:cubicBezTo>
                  <a:cubicBezTo>
                    <a:pt x="122" y="29"/>
                    <a:pt x="128" y="31"/>
                    <a:pt x="134" y="34"/>
                  </a:cubicBezTo>
                  <a:cubicBezTo>
                    <a:pt x="167" y="34"/>
                    <a:pt x="151" y="84"/>
                    <a:pt x="134" y="101"/>
                  </a:cubicBezTo>
                  <a:cubicBezTo>
                    <a:pt x="134" y="134"/>
                    <a:pt x="117" y="151"/>
                    <a:pt x="84" y="184"/>
                  </a:cubicBezTo>
                  <a:cubicBezTo>
                    <a:pt x="50" y="218"/>
                    <a:pt x="34" y="234"/>
                    <a:pt x="34" y="234"/>
                  </a:cubicBezTo>
                  <a:cubicBezTo>
                    <a:pt x="67" y="234"/>
                    <a:pt x="84" y="218"/>
                    <a:pt x="100" y="184"/>
                  </a:cubicBezTo>
                  <a:cubicBezTo>
                    <a:pt x="117" y="167"/>
                    <a:pt x="151" y="151"/>
                    <a:pt x="151" y="117"/>
                  </a:cubicBezTo>
                  <a:cubicBezTo>
                    <a:pt x="167" y="101"/>
                    <a:pt x="184" y="84"/>
                    <a:pt x="184" y="67"/>
                  </a:cubicBezTo>
                  <a:cubicBezTo>
                    <a:pt x="184" y="34"/>
                    <a:pt x="167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6" name="Google Shape;4313;p60"/>
            <p:cNvSpPr/>
            <p:nvPr/>
          </p:nvSpPr>
          <p:spPr>
            <a:xfrm>
              <a:off x="2695562" y="4427642"/>
              <a:ext cx="21474" cy="17595"/>
            </a:xfrm>
            <a:custGeom>
              <a:avLst/>
              <a:gdLst/>
              <a:ahLst/>
              <a:cxnLst/>
              <a:rect l="l" t="t" r="r" b="b"/>
              <a:pathLst>
                <a:path w="670" h="549" extrusionOk="0">
                  <a:moveTo>
                    <a:pt x="569" y="1"/>
                  </a:moveTo>
                  <a:cubicBezTo>
                    <a:pt x="552" y="1"/>
                    <a:pt x="536" y="5"/>
                    <a:pt x="519" y="13"/>
                  </a:cubicBezTo>
                  <a:cubicBezTo>
                    <a:pt x="285" y="30"/>
                    <a:pt x="84" y="181"/>
                    <a:pt x="18" y="414"/>
                  </a:cubicBezTo>
                  <a:cubicBezTo>
                    <a:pt x="1" y="448"/>
                    <a:pt x="1" y="481"/>
                    <a:pt x="1" y="515"/>
                  </a:cubicBezTo>
                  <a:cubicBezTo>
                    <a:pt x="1" y="515"/>
                    <a:pt x="1" y="531"/>
                    <a:pt x="1" y="548"/>
                  </a:cubicBezTo>
                  <a:cubicBezTo>
                    <a:pt x="1" y="548"/>
                    <a:pt x="1" y="498"/>
                    <a:pt x="34" y="414"/>
                  </a:cubicBezTo>
                  <a:cubicBezTo>
                    <a:pt x="101" y="197"/>
                    <a:pt x="302" y="47"/>
                    <a:pt x="519" y="30"/>
                  </a:cubicBezTo>
                  <a:cubicBezTo>
                    <a:pt x="602" y="13"/>
                    <a:pt x="669" y="13"/>
                    <a:pt x="669" y="13"/>
                  </a:cubicBezTo>
                  <a:lnTo>
                    <a:pt x="619" y="13"/>
                  </a:lnTo>
                  <a:cubicBezTo>
                    <a:pt x="602" y="5"/>
                    <a:pt x="586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7" name="Google Shape;4314;p60"/>
            <p:cNvSpPr/>
            <p:nvPr/>
          </p:nvSpPr>
          <p:spPr>
            <a:xfrm>
              <a:off x="2670403" y="4437705"/>
              <a:ext cx="17724" cy="897"/>
            </a:xfrm>
            <a:custGeom>
              <a:avLst/>
              <a:gdLst/>
              <a:ahLst/>
              <a:cxnLst/>
              <a:rect l="l" t="t" r="r" b="b"/>
              <a:pathLst>
                <a:path w="553" h="28" extrusionOk="0">
                  <a:moveTo>
                    <a:pt x="268" y="0"/>
                  </a:moveTo>
                  <a:cubicBezTo>
                    <a:pt x="193" y="9"/>
                    <a:pt x="126" y="9"/>
                    <a:pt x="78" y="9"/>
                  </a:cubicBezTo>
                  <a:cubicBezTo>
                    <a:pt x="30" y="9"/>
                    <a:pt x="1" y="9"/>
                    <a:pt x="1" y="17"/>
                  </a:cubicBezTo>
                  <a:cubicBezTo>
                    <a:pt x="77" y="24"/>
                    <a:pt x="153" y="28"/>
                    <a:pt x="229" y="28"/>
                  </a:cubicBezTo>
                  <a:cubicBezTo>
                    <a:pt x="337" y="28"/>
                    <a:pt x="444" y="2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8" name="Google Shape;4315;p60"/>
            <p:cNvSpPr/>
            <p:nvPr/>
          </p:nvSpPr>
          <p:spPr>
            <a:xfrm>
              <a:off x="2697710" y="4437705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68" y="0"/>
                  </a:moveTo>
                  <a:cubicBezTo>
                    <a:pt x="51" y="0"/>
                    <a:pt x="34" y="17"/>
                    <a:pt x="17" y="50"/>
                  </a:cubicBezTo>
                  <a:cubicBezTo>
                    <a:pt x="1" y="84"/>
                    <a:pt x="1" y="100"/>
                    <a:pt x="17" y="100"/>
                  </a:cubicBezTo>
                  <a:cubicBezTo>
                    <a:pt x="17" y="100"/>
                    <a:pt x="17" y="84"/>
                    <a:pt x="34" y="50"/>
                  </a:cubicBezTo>
                  <a:cubicBezTo>
                    <a:pt x="51" y="34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9" name="Google Shape;4316;p60"/>
            <p:cNvSpPr/>
            <p:nvPr/>
          </p:nvSpPr>
          <p:spPr>
            <a:xfrm>
              <a:off x="2701460" y="4432353"/>
              <a:ext cx="2724" cy="2147"/>
            </a:xfrm>
            <a:custGeom>
              <a:avLst/>
              <a:gdLst/>
              <a:ahLst/>
              <a:cxnLst/>
              <a:rect l="l" t="t" r="r" b="b"/>
              <a:pathLst>
                <a:path w="85" h="67" extrusionOk="0">
                  <a:moveTo>
                    <a:pt x="84" y="0"/>
                  </a:moveTo>
                  <a:cubicBezTo>
                    <a:pt x="84" y="0"/>
                    <a:pt x="51" y="0"/>
                    <a:pt x="34" y="17"/>
                  </a:cubicBezTo>
                  <a:cubicBezTo>
                    <a:pt x="17" y="50"/>
                    <a:pt x="1" y="67"/>
                    <a:pt x="17" y="67"/>
                  </a:cubicBezTo>
                  <a:cubicBezTo>
                    <a:pt x="17" y="67"/>
                    <a:pt x="34" y="67"/>
                    <a:pt x="51" y="34"/>
                  </a:cubicBezTo>
                  <a:cubicBezTo>
                    <a:pt x="68" y="17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0" name="Google Shape;4317;p60"/>
            <p:cNvSpPr/>
            <p:nvPr/>
          </p:nvSpPr>
          <p:spPr>
            <a:xfrm>
              <a:off x="2706812" y="4429436"/>
              <a:ext cx="3782" cy="1314"/>
            </a:xfrm>
            <a:custGeom>
              <a:avLst/>
              <a:gdLst/>
              <a:ahLst/>
              <a:cxnLst/>
              <a:rect l="l" t="t" r="r" b="b"/>
              <a:pathLst>
                <a:path w="118" h="41" extrusionOk="0">
                  <a:moveTo>
                    <a:pt x="83" y="0"/>
                  </a:moveTo>
                  <a:cubicBezTo>
                    <a:pt x="73" y="0"/>
                    <a:pt x="62" y="2"/>
                    <a:pt x="51" y="8"/>
                  </a:cubicBezTo>
                  <a:cubicBezTo>
                    <a:pt x="18" y="8"/>
                    <a:pt x="1" y="41"/>
                    <a:pt x="1" y="41"/>
                  </a:cubicBezTo>
                  <a:cubicBezTo>
                    <a:pt x="18" y="41"/>
                    <a:pt x="34" y="41"/>
                    <a:pt x="51" y="24"/>
                  </a:cubicBezTo>
                  <a:cubicBezTo>
                    <a:pt x="84" y="8"/>
                    <a:pt x="118" y="8"/>
                    <a:pt x="118" y="8"/>
                  </a:cubicBezTo>
                  <a:cubicBezTo>
                    <a:pt x="118" y="8"/>
                    <a:pt x="103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1" name="Google Shape;4318;p60"/>
            <p:cNvSpPr/>
            <p:nvPr/>
          </p:nvSpPr>
          <p:spPr>
            <a:xfrm>
              <a:off x="2713254" y="4428347"/>
              <a:ext cx="1635" cy="801"/>
            </a:xfrm>
            <a:custGeom>
              <a:avLst/>
              <a:gdLst/>
              <a:ahLst/>
              <a:cxnLst/>
              <a:rect l="l" t="t" r="r" b="b"/>
              <a:pathLst>
                <a:path w="51" h="25" extrusionOk="0">
                  <a:moveTo>
                    <a:pt x="46" y="1"/>
                  </a:moveTo>
                  <a:cubicBezTo>
                    <a:pt x="39" y="1"/>
                    <a:pt x="28" y="8"/>
                    <a:pt x="17" y="8"/>
                  </a:cubicBezTo>
                  <a:cubicBezTo>
                    <a:pt x="0" y="8"/>
                    <a:pt x="0" y="25"/>
                    <a:pt x="0" y="25"/>
                  </a:cubicBezTo>
                  <a:lnTo>
                    <a:pt x="34" y="25"/>
                  </a:lnTo>
                  <a:cubicBezTo>
                    <a:pt x="50" y="25"/>
                    <a:pt x="50" y="8"/>
                    <a:pt x="50" y="8"/>
                  </a:cubicBezTo>
                  <a:cubicBezTo>
                    <a:pt x="50" y="3"/>
                    <a:pt x="49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2" name="Google Shape;4319;p60"/>
            <p:cNvSpPr/>
            <p:nvPr/>
          </p:nvSpPr>
          <p:spPr>
            <a:xfrm>
              <a:off x="2553132" y="3508928"/>
              <a:ext cx="278482" cy="281912"/>
            </a:xfrm>
            <a:custGeom>
              <a:avLst/>
              <a:gdLst/>
              <a:ahLst/>
              <a:cxnLst/>
              <a:rect l="l" t="t" r="r" b="b"/>
              <a:pathLst>
                <a:path w="8689" h="8796" extrusionOk="0">
                  <a:moveTo>
                    <a:pt x="5998" y="0"/>
                  </a:moveTo>
                  <a:cubicBezTo>
                    <a:pt x="5937" y="0"/>
                    <a:pt x="5876" y="2"/>
                    <a:pt x="5815" y="7"/>
                  </a:cubicBezTo>
                  <a:lnTo>
                    <a:pt x="3743" y="157"/>
                  </a:lnTo>
                  <a:cubicBezTo>
                    <a:pt x="3743" y="157"/>
                    <a:pt x="3626" y="132"/>
                    <a:pt x="3434" y="132"/>
                  </a:cubicBezTo>
                  <a:cubicBezTo>
                    <a:pt x="2902" y="132"/>
                    <a:pt x="1791" y="321"/>
                    <a:pt x="970" y="1744"/>
                  </a:cubicBezTo>
                  <a:lnTo>
                    <a:pt x="0" y="3566"/>
                  </a:lnTo>
                  <a:lnTo>
                    <a:pt x="2089" y="4752"/>
                  </a:lnTo>
                  <a:lnTo>
                    <a:pt x="2239" y="4601"/>
                  </a:lnTo>
                  <a:lnTo>
                    <a:pt x="2390" y="4886"/>
                  </a:lnTo>
                  <a:lnTo>
                    <a:pt x="2256" y="8795"/>
                  </a:lnTo>
                  <a:lnTo>
                    <a:pt x="7937" y="7709"/>
                  </a:lnTo>
                  <a:lnTo>
                    <a:pt x="7469" y="7041"/>
                  </a:lnTo>
                  <a:cubicBezTo>
                    <a:pt x="7018" y="6423"/>
                    <a:pt x="7118" y="5571"/>
                    <a:pt x="7302" y="4819"/>
                  </a:cubicBezTo>
                  <a:lnTo>
                    <a:pt x="7369" y="4568"/>
                  </a:lnTo>
                  <a:lnTo>
                    <a:pt x="8572" y="4601"/>
                  </a:lnTo>
                  <a:cubicBezTo>
                    <a:pt x="8572" y="4601"/>
                    <a:pt x="8689" y="3916"/>
                    <a:pt x="8572" y="2413"/>
                  </a:cubicBezTo>
                  <a:cubicBezTo>
                    <a:pt x="8555" y="2396"/>
                    <a:pt x="8555" y="2363"/>
                    <a:pt x="8555" y="2346"/>
                  </a:cubicBezTo>
                  <a:cubicBezTo>
                    <a:pt x="8428" y="1020"/>
                    <a:pt x="7308" y="0"/>
                    <a:pt x="599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3" name="Google Shape;4320;p60"/>
            <p:cNvSpPr/>
            <p:nvPr/>
          </p:nvSpPr>
          <p:spPr>
            <a:xfrm>
              <a:off x="2620597" y="3602835"/>
              <a:ext cx="13429" cy="62690"/>
            </a:xfrm>
            <a:custGeom>
              <a:avLst/>
              <a:gdLst/>
              <a:ahLst/>
              <a:cxnLst/>
              <a:rect l="l" t="t" r="r" b="b"/>
              <a:pathLst>
                <a:path w="419" h="1956" extrusionOk="0">
                  <a:moveTo>
                    <a:pt x="418" y="1"/>
                  </a:moveTo>
                  <a:cubicBezTo>
                    <a:pt x="368" y="84"/>
                    <a:pt x="335" y="184"/>
                    <a:pt x="302" y="285"/>
                  </a:cubicBezTo>
                  <a:cubicBezTo>
                    <a:pt x="235" y="452"/>
                    <a:pt x="151" y="702"/>
                    <a:pt x="68" y="970"/>
                  </a:cubicBezTo>
                  <a:cubicBezTo>
                    <a:pt x="17" y="1103"/>
                    <a:pt x="1" y="1237"/>
                    <a:pt x="17" y="1387"/>
                  </a:cubicBezTo>
                  <a:cubicBezTo>
                    <a:pt x="34" y="1488"/>
                    <a:pt x="68" y="1605"/>
                    <a:pt x="118" y="1705"/>
                  </a:cubicBezTo>
                  <a:cubicBezTo>
                    <a:pt x="168" y="1788"/>
                    <a:pt x="218" y="1872"/>
                    <a:pt x="285" y="1956"/>
                  </a:cubicBezTo>
                  <a:cubicBezTo>
                    <a:pt x="251" y="1855"/>
                    <a:pt x="201" y="1772"/>
                    <a:pt x="168" y="1688"/>
                  </a:cubicBezTo>
                  <a:cubicBezTo>
                    <a:pt x="51" y="1471"/>
                    <a:pt x="51" y="1220"/>
                    <a:pt x="118" y="986"/>
                  </a:cubicBezTo>
                  <a:cubicBezTo>
                    <a:pt x="201" y="736"/>
                    <a:pt x="285" y="502"/>
                    <a:pt x="335" y="301"/>
                  </a:cubicBezTo>
                  <a:cubicBezTo>
                    <a:pt x="368" y="201"/>
                    <a:pt x="402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4" name="Google Shape;4321;p60"/>
            <p:cNvSpPr/>
            <p:nvPr/>
          </p:nvSpPr>
          <p:spPr>
            <a:xfrm>
              <a:off x="2751810" y="3591073"/>
              <a:ext cx="76055" cy="63747"/>
            </a:xfrm>
            <a:custGeom>
              <a:avLst/>
              <a:gdLst/>
              <a:ahLst/>
              <a:cxnLst/>
              <a:rect l="l" t="t" r="r" b="b"/>
              <a:pathLst>
                <a:path w="2373" h="1989" extrusionOk="0">
                  <a:moveTo>
                    <a:pt x="117" y="0"/>
                  </a:moveTo>
                  <a:cubicBezTo>
                    <a:pt x="101" y="50"/>
                    <a:pt x="101" y="84"/>
                    <a:pt x="84" y="134"/>
                  </a:cubicBezTo>
                  <a:cubicBezTo>
                    <a:pt x="84" y="217"/>
                    <a:pt x="67" y="351"/>
                    <a:pt x="67" y="518"/>
                  </a:cubicBezTo>
                  <a:cubicBezTo>
                    <a:pt x="34" y="835"/>
                    <a:pt x="34" y="1287"/>
                    <a:pt x="17" y="1788"/>
                  </a:cubicBezTo>
                  <a:lnTo>
                    <a:pt x="0" y="1821"/>
                  </a:lnTo>
                  <a:lnTo>
                    <a:pt x="34" y="1821"/>
                  </a:lnTo>
                  <a:lnTo>
                    <a:pt x="318" y="1838"/>
                  </a:lnTo>
                  <a:cubicBezTo>
                    <a:pt x="869" y="1888"/>
                    <a:pt x="1387" y="1938"/>
                    <a:pt x="1755" y="1955"/>
                  </a:cubicBezTo>
                  <a:lnTo>
                    <a:pt x="2206" y="1988"/>
                  </a:lnTo>
                  <a:lnTo>
                    <a:pt x="2373" y="1988"/>
                  </a:lnTo>
                  <a:cubicBezTo>
                    <a:pt x="2306" y="1972"/>
                    <a:pt x="2256" y="1972"/>
                    <a:pt x="2206" y="1955"/>
                  </a:cubicBezTo>
                  <a:lnTo>
                    <a:pt x="1771" y="1905"/>
                  </a:lnTo>
                  <a:cubicBezTo>
                    <a:pt x="1404" y="1871"/>
                    <a:pt x="886" y="1821"/>
                    <a:pt x="318" y="1771"/>
                  </a:cubicBezTo>
                  <a:lnTo>
                    <a:pt x="69" y="1756"/>
                  </a:lnTo>
                  <a:lnTo>
                    <a:pt x="69" y="1756"/>
                  </a:lnTo>
                  <a:cubicBezTo>
                    <a:pt x="101" y="1267"/>
                    <a:pt x="101" y="829"/>
                    <a:pt x="101" y="518"/>
                  </a:cubicBezTo>
                  <a:cubicBezTo>
                    <a:pt x="101" y="368"/>
                    <a:pt x="117" y="234"/>
                    <a:pt x="117" y="134"/>
                  </a:cubicBezTo>
                  <a:cubicBezTo>
                    <a:pt x="117" y="84"/>
                    <a:pt x="117" y="50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5" name="Google Shape;4322;p60"/>
            <p:cNvSpPr/>
            <p:nvPr/>
          </p:nvSpPr>
          <p:spPr>
            <a:xfrm>
              <a:off x="2580439" y="3567291"/>
              <a:ext cx="246368" cy="32050"/>
            </a:xfrm>
            <a:custGeom>
              <a:avLst/>
              <a:gdLst/>
              <a:ahLst/>
              <a:cxnLst/>
              <a:rect l="l" t="t" r="r" b="b"/>
              <a:pathLst>
                <a:path w="7687" h="1000" extrusionOk="0">
                  <a:moveTo>
                    <a:pt x="7603" y="475"/>
                  </a:moveTo>
                  <a:cubicBezTo>
                    <a:pt x="7636" y="491"/>
                    <a:pt x="7653" y="491"/>
                    <a:pt x="7687" y="491"/>
                  </a:cubicBezTo>
                  <a:cubicBezTo>
                    <a:pt x="7653" y="475"/>
                    <a:pt x="7636" y="475"/>
                    <a:pt x="7603" y="475"/>
                  </a:cubicBezTo>
                  <a:close/>
                  <a:moveTo>
                    <a:pt x="568" y="1"/>
                  </a:moveTo>
                  <a:cubicBezTo>
                    <a:pt x="479" y="1"/>
                    <a:pt x="389" y="8"/>
                    <a:pt x="301" y="24"/>
                  </a:cubicBezTo>
                  <a:cubicBezTo>
                    <a:pt x="201" y="40"/>
                    <a:pt x="101" y="90"/>
                    <a:pt x="1" y="141"/>
                  </a:cubicBezTo>
                  <a:cubicBezTo>
                    <a:pt x="101" y="107"/>
                    <a:pt x="201" y="74"/>
                    <a:pt x="301" y="57"/>
                  </a:cubicBezTo>
                  <a:cubicBezTo>
                    <a:pt x="389" y="41"/>
                    <a:pt x="477" y="34"/>
                    <a:pt x="565" y="34"/>
                  </a:cubicBezTo>
                  <a:cubicBezTo>
                    <a:pt x="760" y="34"/>
                    <a:pt x="952" y="71"/>
                    <a:pt x="1137" y="141"/>
                  </a:cubicBezTo>
                  <a:cubicBezTo>
                    <a:pt x="1538" y="308"/>
                    <a:pt x="1905" y="508"/>
                    <a:pt x="2273" y="725"/>
                  </a:cubicBezTo>
                  <a:cubicBezTo>
                    <a:pt x="2507" y="842"/>
                    <a:pt x="2741" y="926"/>
                    <a:pt x="2991" y="976"/>
                  </a:cubicBezTo>
                  <a:cubicBezTo>
                    <a:pt x="3086" y="988"/>
                    <a:pt x="3180" y="1000"/>
                    <a:pt x="3275" y="1000"/>
                  </a:cubicBezTo>
                  <a:cubicBezTo>
                    <a:pt x="3314" y="1000"/>
                    <a:pt x="3353" y="998"/>
                    <a:pt x="3392" y="993"/>
                  </a:cubicBezTo>
                  <a:cubicBezTo>
                    <a:pt x="3526" y="993"/>
                    <a:pt x="3676" y="976"/>
                    <a:pt x="3810" y="943"/>
                  </a:cubicBezTo>
                  <a:cubicBezTo>
                    <a:pt x="4345" y="809"/>
                    <a:pt x="4829" y="558"/>
                    <a:pt x="5281" y="408"/>
                  </a:cubicBezTo>
                  <a:cubicBezTo>
                    <a:pt x="5498" y="341"/>
                    <a:pt x="5715" y="291"/>
                    <a:pt x="5932" y="274"/>
                  </a:cubicBezTo>
                  <a:cubicBezTo>
                    <a:pt x="6032" y="266"/>
                    <a:pt x="6133" y="262"/>
                    <a:pt x="6233" y="262"/>
                  </a:cubicBezTo>
                  <a:cubicBezTo>
                    <a:pt x="6333" y="262"/>
                    <a:pt x="6433" y="266"/>
                    <a:pt x="6534" y="274"/>
                  </a:cubicBezTo>
                  <a:cubicBezTo>
                    <a:pt x="6818" y="308"/>
                    <a:pt x="7102" y="358"/>
                    <a:pt x="7369" y="425"/>
                  </a:cubicBezTo>
                  <a:lnTo>
                    <a:pt x="7603" y="475"/>
                  </a:lnTo>
                  <a:lnTo>
                    <a:pt x="7386" y="408"/>
                  </a:lnTo>
                  <a:cubicBezTo>
                    <a:pt x="7102" y="324"/>
                    <a:pt x="6818" y="274"/>
                    <a:pt x="6534" y="241"/>
                  </a:cubicBezTo>
                  <a:cubicBezTo>
                    <a:pt x="6416" y="221"/>
                    <a:pt x="6299" y="213"/>
                    <a:pt x="6181" y="213"/>
                  </a:cubicBezTo>
                  <a:cubicBezTo>
                    <a:pt x="6098" y="213"/>
                    <a:pt x="6015" y="217"/>
                    <a:pt x="5932" y="224"/>
                  </a:cubicBezTo>
                  <a:cubicBezTo>
                    <a:pt x="5698" y="241"/>
                    <a:pt x="5481" y="291"/>
                    <a:pt x="5264" y="358"/>
                  </a:cubicBezTo>
                  <a:cubicBezTo>
                    <a:pt x="4796" y="508"/>
                    <a:pt x="4328" y="742"/>
                    <a:pt x="3793" y="876"/>
                  </a:cubicBezTo>
                  <a:cubicBezTo>
                    <a:pt x="3632" y="916"/>
                    <a:pt x="3470" y="938"/>
                    <a:pt x="3312" y="938"/>
                  </a:cubicBezTo>
                  <a:cubicBezTo>
                    <a:pt x="3208" y="938"/>
                    <a:pt x="3107" y="929"/>
                    <a:pt x="3008" y="909"/>
                  </a:cubicBezTo>
                  <a:cubicBezTo>
                    <a:pt x="2758" y="876"/>
                    <a:pt x="2524" y="792"/>
                    <a:pt x="2306" y="675"/>
                  </a:cubicBezTo>
                  <a:cubicBezTo>
                    <a:pt x="1939" y="458"/>
                    <a:pt x="1555" y="257"/>
                    <a:pt x="1154" y="107"/>
                  </a:cubicBezTo>
                  <a:cubicBezTo>
                    <a:pt x="969" y="38"/>
                    <a:pt x="768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6" name="Google Shape;4323;p60"/>
            <p:cNvSpPr/>
            <p:nvPr/>
          </p:nvSpPr>
          <p:spPr>
            <a:xfrm>
              <a:off x="2631302" y="3682639"/>
              <a:ext cx="117848" cy="21858"/>
            </a:xfrm>
            <a:custGeom>
              <a:avLst/>
              <a:gdLst/>
              <a:ahLst/>
              <a:cxnLst/>
              <a:rect l="l" t="t" r="r" b="b"/>
              <a:pathLst>
                <a:path w="3677" h="682" extrusionOk="0">
                  <a:moveTo>
                    <a:pt x="18" y="0"/>
                  </a:moveTo>
                  <a:cubicBezTo>
                    <a:pt x="1" y="0"/>
                    <a:pt x="18" y="17"/>
                    <a:pt x="18" y="50"/>
                  </a:cubicBezTo>
                  <a:cubicBezTo>
                    <a:pt x="34" y="84"/>
                    <a:pt x="51" y="117"/>
                    <a:pt x="68" y="151"/>
                  </a:cubicBezTo>
                  <a:cubicBezTo>
                    <a:pt x="151" y="268"/>
                    <a:pt x="252" y="368"/>
                    <a:pt x="369" y="451"/>
                  </a:cubicBezTo>
                  <a:cubicBezTo>
                    <a:pt x="552" y="568"/>
                    <a:pt x="770" y="652"/>
                    <a:pt x="970" y="669"/>
                  </a:cubicBezTo>
                  <a:cubicBezTo>
                    <a:pt x="1042" y="677"/>
                    <a:pt x="1113" y="682"/>
                    <a:pt x="1185" y="682"/>
                  </a:cubicBezTo>
                  <a:cubicBezTo>
                    <a:pt x="1379" y="682"/>
                    <a:pt x="1572" y="651"/>
                    <a:pt x="1755" y="602"/>
                  </a:cubicBezTo>
                  <a:cubicBezTo>
                    <a:pt x="2023" y="535"/>
                    <a:pt x="2273" y="451"/>
                    <a:pt x="2491" y="368"/>
                  </a:cubicBezTo>
                  <a:cubicBezTo>
                    <a:pt x="2691" y="301"/>
                    <a:pt x="2892" y="234"/>
                    <a:pt x="3109" y="184"/>
                  </a:cubicBezTo>
                  <a:cubicBezTo>
                    <a:pt x="3242" y="151"/>
                    <a:pt x="3376" y="134"/>
                    <a:pt x="3526" y="117"/>
                  </a:cubicBezTo>
                  <a:lnTo>
                    <a:pt x="3677" y="117"/>
                  </a:lnTo>
                  <a:cubicBezTo>
                    <a:pt x="3627" y="100"/>
                    <a:pt x="3577" y="100"/>
                    <a:pt x="3526" y="100"/>
                  </a:cubicBezTo>
                  <a:cubicBezTo>
                    <a:pt x="3376" y="100"/>
                    <a:pt x="3226" y="117"/>
                    <a:pt x="3092" y="151"/>
                  </a:cubicBezTo>
                  <a:cubicBezTo>
                    <a:pt x="2892" y="184"/>
                    <a:pt x="2674" y="251"/>
                    <a:pt x="2474" y="318"/>
                  </a:cubicBezTo>
                  <a:cubicBezTo>
                    <a:pt x="2257" y="384"/>
                    <a:pt x="2006" y="485"/>
                    <a:pt x="1739" y="535"/>
                  </a:cubicBezTo>
                  <a:cubicBezTo>
                    <a:pt x="1544" y="600"/>
                    <a:pt x="1350" y="624"/>
                    <a:pt x="1156" y="624"/>
                  </a:cubicBezTo>
                  <a:cubicBezTo>
                    <a:pt x="1099" y="624"/>
                    <a:pt x="1043" y="622"/>
                    <a:pt x="987" y="618"/>
                  </a:cubicBezTo>
                  <a:cubicBezTo>
                    <a:pt x="770" y="585"/>
                    <a:pt x="569" y="518"/>
                    <a:pt x="402" y="418"/>
                  </a:cubicBezTo>
                  <a:cubicBezTo>
                    <a:pt x="285" y="351"/>
                    <a:pt x="168" y="251"/>
                    <a:pt x="101" y="134"/>
                  </a:cubicBezTo>
                  <a:cubicBezTo>
                    <a:pt x="34" y="5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7" name="Google Shape;4324;p60"/>
            <p:cNvSpPr/>
            <p:nvPr/>
          </p:nvSpPr>
          <p:spPr>
            <a:xfrm>
              <a:off x="2568676" y="3753310"/>
              <a:ext cx="275790" cy="383991"/>
            </a:xfrm>
            <a:custGeom>
              <a:avLst/>
              <a:gdLst/>
              <a:ahLst/>
              <a:cxnLst/>
              <a:rect l="l" t="t" r="r" b="b"/>
              <a:pathLst>
                <a:path w="8605" h="11981" extrusionOk="0">
                  <a:moveTo>
                    <a:pt x="7235" y="1"/>
                  </a:moveTo>
                  <a:lnTo>
                    <a:pt x="1855" y="636"/>
                  </a:lnTo>
                  <a:lnTo>
                    <a:pt x="835" y="4612"/>
                  </a:lnTo>
                  <a:cubicBezTo>
                    <a:pt x="835" y="4612"/>
                    <a:pt x="0" y="8856"/>
                    <a:pt x="334" y="11981"/>
                  </a:cubicBezTo>
                  <a:lnTo>
                    <a:pt x="5648" y="11830"/>
                  </a:lnTo>
                  <a:cubicBezTo>
                    <a:pt x="5648" y="11830"/>
                    <a:pt x="6700" y="7302"/>
                    <a:pt x="7653" y="4545"/>
                  </a:cubicBezTo>
                  <a:cubicBezTo>
                    <a:pt x="8605" y="1772"/>
                    <a:pt x="7235" y="1"/>
                    <a:pt x="723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8" name="Google Shape;4325;p60"/>
            <p:cNvSpPr/>
            <p:nvPr/>
          </p:nvSpPr>
          <p:spPr>
            <a:xfrm>
              <a:off x="2600246" y="3889875"/>
              <a:ext cx="198710" cy="42402"/>
            </a:xfrm>
            <a:custGeom>
              <a:avLst/>
              <a:gdLst/>
              <a:ahLst/>
              <a:cxnLst/>
              <a:rect l="l" t="t" r="r" b="b"/>
              <a:pathLst>
                <a:path w="6200" h="1323" extrusionOk="0">
                  <a:moveTo>
                    <a:pt x="1" y="0"/>
                  </a:moveTo>
                  <a:cubicBezTo>
                    <a:pt x="1" y="0"/>
                    <a:pt x="84" y="34"/>
                    <a:pt x="235" y="101"/>
                  </a:cubicBezTo>
                  <a:cubicBezTo>
                    <a:pt x="452" y="201"/>
                    <a:pt x="669" y="318"/>
                    <a:pt x="870" y="435"/>
                  </a:cubicBezTo>
                  <a:cubicBezTo>
                    <a:pt x="1170" y="635"/>
                    <a:pt x="1521" y="769"/>
                    <a:pt x="1872" y="853"/>
                  </a:cubicBezTo>
                  <a:cubicBezTo>
                    <a:pt x="1999" y="862"/>
                    <a:pt x="2126" y="868"/>
                    <a:pt x="2254" y="868"/>
                  </a:cubicBezTo>
                  <a:cubicBezTo>
                    <a:pt x="2566" y="868"/>
                    <a:pt x="2879" y="835"/>
                    <a:pt x="3175" y="752"/>
                  </a:cubicBezTo>
                  <a:cubicBezTo>
                    <a:pt x="3610" y="652"/>
                    <a:pt x="4028" y="568"/>
                    <a:pt x="4462" y="518"/>
                  </a:cubicBezTo>
                  <a:cubicBezTo>
                    <a:pt x="4536" y="512"/>
                    <a:pt x="4608" y="508"/>
                    <a:pt x="4680" y="508"/>
                  </a:cubicBezTo>
                  <a:cubicBezTo>
                    <a:pt x="4969" y="508"/>
                    <a:pt x="5244" y="562"/>
                    <a:pt x="5498" y="669"/>
                  </a:cubicBezTo>
                  <a:cubicBezTo>
                    <a:pt x="5732" y="769"/>
                    <a:pt x="5916" y="919"/>
                    <a:pt x="6066" y="1103"/>
                  </a:cubicBezTo>
                  <a:cubicBezTo>
                    <a:pt x="6159" y="1227"/>
                    <a:pt x="6194" y="1322"/>
                    <a:pt x="6199" y="1322"/>
                  </a:cubicBezTo>
                  <a:cubicBezTo>
                    <a:pt x="6200" y="1322"/>
                    <a:pt x="6200" y="1322"/>
                    <a:pt x="6200" y="1320"/>
                  </a:cubicBezTo>
                  <a:cubicBezTo>
                    <a:pt x="6200" y="1304"/>
                    <a:pt x="6200" y="1287"/>
                    <a:pt x="6183" y="1270"/>
                  </a:cubicBezTo>
                  <a:cubicBezTo>
                    <a:pt x="6166" y="1237"/>
                    <a:pt x="6166" y="1220"/>
                    <a:pt x="6150" y="1187"/>
                  </a:cubicBezTo>
                  <a:cubicBezTo>
                    <a:pt x="6133" y="1153"/>
                    <a:pt x="6116" y="1120"/>
                    <a:pt x="6083" y="1086"/>
                  </a:cubicBezTo>
                  <a:cubicBezTo>
                    <a:pt x="5949" y="886"/>
                    <a:pt x="5749" y="736"/>
                    <a:pt x="5531" y="635"/>
                  </a:cubicBezTo>
                  <a:cubicBezTo>
                    <a:pt x="5263" y="514"/>
                    <a:pt x="4973" y="458"/>
                    <a:pt x="4678" y="458"/>
                  </a:cubicBezTo>
                  <a:cubicBezTo>
                    <a:pt x="4606" y="458"/>
                    <a:pt x="4534" y="462"/>
                    <a:pt x="4462" y="468"/>
                  </a:cubicBezTo>
                  <a:cubicBezTo>
                    <a:pt x="4028" y="502"/>
                    <a:pt x="3593" y="585"/>
                    <a:pt x="3175" y="702"/>
                  </a:cubicBezTo>
                  <a:cubicBezTo>
                    <a:pt x="2887" y="771"/>
                    <a:pt x="2583" y="809"/>
                    <a:pt x="2279" y="809"/>
                  </a:cubicBezTo>
                  <a:cubicBezTo>
                    <a:pt x="2143" y="809"/>
                    <a:pt x="2007" y="801"/>
                    <a:pt x="1872" y="786"/>
                  </a:cubicBezTo>
                  <a:cubicBezTo>
                    <a:pt x="1538" y="719"/>
                    <a:pt x="1204" y="585"/>
                    <a:pt x="903" y="401"/>
                  </a:cubicBezTo>
                  <a:cubicBezTo>
                    <a:pt x="686" y="284"/>
                    <a:pt x="469" y="167"/>
                    <a:pt x="251" y="84"/>
                  </a:cubicBezTo>
                  <a:cubicBezTo>
                    <a:pt x="185" y="51"/>
                    <a:pt x="118" y="34"/>
                    <a:pt x="68" y="17"/>
                  </a:cubicBezTo>
                  <a:cubicBezTo>
                    <a:pt x="34" y="0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9" name="Google Shape;4326;p60"/>
            <p:cNvSpPr/>
            <p:nvPr/>
          </p:nvSpPr>
          <p:spPr>
            <a:xfrm>
              <a:off x="2577779" y="4057400"/>
              <a:ext cx="181018" cy="29646"/>
            </a:xfrm>
            <a:custGeom>
              <a:avLst/>
              <a:gdLst/>
              <a:ahLst/>
              <a:cxnLst/>
              <a:rect l="l" t="t" r="r" b="b"/>
              <a:pathLst>
                <a:path w="5648" h="925" extrusionOk="0">
                  <a:moveTo>
                    <a:pt x="2" y="1"/>
                  </a:moveTo>
                  <a:cubicBezTo>
                    <a:pt x="1" y="1"/>
                    <a:pt x="0" y="1"/>
                    <a:pt x="0" y="3"/>
                  </a:cubicBezTo>
                  <a:cubicBezTo>
                    <a:pt x="0" y="20"/>
                    <a:pt x="17" y="37"/>
                    <a:pt x="33" y="53"/>
                  </a:cubicBezTo>
                  <a:cubicBezTo>
                    <a:pt x="67" y="103"/>
                    <a:pt x="117" y="137"/>
                    <a:pt x="150" y="187"/>
                  </a:cubicBezTo>
                  <a:cubicBezTo>
                    <a:pt x="301" y="354"/>
                    <a:pt x="485" y="488"/>
                    <a:pt x="685" y="588"/>
                  </a:cubicBezTo>
                  <a:cubicBezTo>
                    <a:pt x="969" y="755"/>
                    <a:pt x="1287" y="872"/>
                    <a:pt x="1621" y="905"/>
                  </a:cubicBezTo>
                  <a:cubicBezTo>
                    <a:pt x="1723" y="918"/>
                    <a:pt x="1827" y="924"/>
                    <a:pt x="1930" y="924"/>
                  </a:cubicBezTo>
                  <a:cubicBezTo>
                    <a:pt x="2232" y="924"/>
                    <a:pt x="2533" y="871"/>
                    <a:pt x="2807" y="772"/>
                  </a:cubicBezTo>
                  <a:cubicBezTo>
                    <a:pt x="3225" y="621"/>
                    <a:pt x="3576" y="421"/>
                    <a:pt x="3927" y="304"/>
                  </a:cubicBezTo>
                  <a:cubicBezTo>
                    <a:pt x="4137" y="222"/>
                    <a:pt x="4364" y="181"/>
                    <a:pt x="4590" y="181"/>
                  </a:cubicBezTo>
                  <a:cubicBezTo>
                    <a:pt x="4687" y="181"/>
                    <a:pt x="4784" y="189"/>
                    <a:pt x="4879" y="204"/>
                  </a:cubicBezTo>
                  <a:cubicBezTo>
                    <a:pt x="5096" y="237"/>
                    <a:pt x="5297" y="321"/>
                    <a:pt x="5480" y="454"/>
                  </a:cubicBezTo>
                  <a:cubicBezTo>
                    <a:pt x="5531" y="521"/>
                    <a:pt x="5581" y="571"/>
                    <a:pt x="5648" y="638"/>
                  </a:cubicBezTo>
                  <a:cubicBezTo>
                    <a:pt x="5631" y="621"/>
                    <a:pt x="5614" y="605"/>
                    <a:pt x="5614" y="588"/>
                  </a:cubicBezTo>
                  <a:cubicBezTo>
                    <a:pt x="5581" y="538"/>
                    <a:pt x="5531" y="488"/>
                    <a:pt x="5480" y="438"/>
                  </a:cubicBezTo>
                  <a:cubicBezTo>
                    <a:pt x="5313" y="287"/>
                    <a:pt x="5113" y="187"/>
                    <a:pt x="4896" y="154"/>
                  </a:cubicBezTo>
                  <a:cubicBezTo>
                    <a:pt x="4795" y="139"/>
                    <a:pt x="4695" y="131"/>
                    <a:pt x="4595" y="131"/>
                  </a:cubicBezTo>
                  <a:cubicBezTo>
                    <a:pt x="4363" y="131"/>
                    <a:pt x="4132" y="172"/>
                    <a:pt x="3910" y="254"/>
                  </a:cubicBezTo>
                  <a:cubicBezTo>
                    <a:pt x="3559" y="371"/>
                    <a:pt x="3191" y="555"/>
                    <a:pt x="2790" y="705"/>
                  </a:cubicBezTo>
                  <a:cubicBezTo>
                    <a:pt x="2515" y="818"/>
                    <a:pt x="2220" y="874"/>
                    <a:pt x="1921" y="874"/>
                  </a:cubicBezTo>
                  <a:cubicBezTo>
                    <a:pt x="1821" y="874"/>
                    <a:pt x="1721" y="868"/>
                    <a:pt x="1621" y="855"/>
                  </a:cubicBezTo>
                  <a:cubicBezTo>
                    <a:pt x="1303" y="822"/>
                    <a:pt x="986" y="722"/>
                    <a:pt x="702" y="555"/>
                  </a:cubicBezTo>
                  <a:cubicBezTo>
                    <a:pt x="501" y="454"/>
                    <a:pt x="334" y="321"/>
                    <a:pt x="167" y="170"/>
                  </a:cubicBezTo>
                  <a:cubicBezTo>
                    <a:pt x="62" y="65"/>
                    <a:pt x="11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0" name="Google Shape;4327;p60"/>
            <p:cNvSpPr/>
            <p:nvPr/>
          </p:nvSpPr>
          <p:spPr>
            <a:xfrm>
              <a:off x="2653256" y="3752701"/>
              <a:ext cx="171403" cy="70254"/>
            </a:xfrm>
            <a:custGeom>
              <a:avLst/>
              <a:gdLst/>
              <a:ahLst/>
              <a:cxnLst/>
              <a:rect l="l" t="t" r="r" b="b"/>
              <a:pathLst>
                <a:path w="5348" h="2192" extrusionOk="0">
                  <a:moveTo>
                    <a:pt x="4458" y="0"/>
                  </a:moveTo>
                  <a:cubicBezTo>
                    <a:pt x="3655" y="0"/>
                    <a:pt x="1" y="1607"/>
                    <a:pt x="1" y="1607"/>
                  </a:cubicBezTo>
                  <a:lnTo>
                    <a:pt x="201" y="2192"/>
                  </a:lnTo>
                  <a:lnTo>
                    <a:pt x="5348" y="1356"/>
                  </a:lnTo>
                  <a:cubicBezTo>
                    <a:pt x="5298" y="1106"/>
                    <a:pt x="5214" y="855"/>
                    <a:pt x="5114" y="621"/>
                  </a:cubicBezTo>
                  <a:cubicBezTo>
                    <a:pt x="5014" y="354"/>
                    <a:pt x="4730" y="153"/>
                    <a:pt x="4596" y="36"/>
                  </a:cubicBezTo>
                  <a:cubicBezTo>
                    <a:pt x="4573" y="12"/>
                    <a:pt x="4525" y="0"/>
                    <a:pt x="44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1" name="Google Shape;4328;p60"/>
            <p:cNvSpPr/>
            <p:nvPr/>
          </p:nvSpPr>
          <p:spPr>
            <a:xfrm>
              <a:off x="2614187" y="3769912"/>
              <a:ext cx="51440" cy="53043"/>
            </a:xfrm>
            <a:custGeom>
              <a:avLst/>
              <a:gdLst/>
              <a:ahLst/>
              <a:cxnLst/>
              <a:rect l="l" t="t" r="r" b="b"/>
              <a:pathLst>
                <a:path w="1605" h="1655" extrusionOk="0">
                  <a:moveTo>
                    <a:pt x="217" y="1"/>
                  </a:moveTo>
                  <a:lnTo>
                    <a:pt x="0" y="1170"/>
                  </a:lnTo>
                  <a:lnTo>
                    <a:pt x="1420" y="1655"/>
                  </a:lnTo>
                  <a:lnTo>
                    <a:pt x="1604" y="108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2" name="Google Shape;4329;p60"/>
            <p:cNvSpPr/>
            <p:nvPr/>
          </p:nvSpPr>
          <p:spPr>
            <a:xfrm>
              <a:off x="2647904" y="3817057"/>
              <a:ext cx="66985" cy="204511"/>
            </a:xfrm>
            <a:custGeom>
              <a:avLst/>
              <a:gdLst/>
              <a:ahLst/>
              <a:cxnLst/>
              <a:rect l="l" t="t" r="r" b="b"/>
              <a:pathLst>
                <a:path w="2090" h="6381" extrusionOk="0">
                  <a:moveTo>
                    <a:pt x="836" y="0"/>
                  </a:moveTo>
                  <a:lnTo>
                    <a:pt x="385" y="167"/>
                  </a:lnTo>
                  <a:cubicBezTo>
                    <a:pt x="385" y="167"/>
                    <a:pt x="1" y="1587"/>
                    <a:pt x="18" y="2523"/>
                  </a:cubicBezTo>
                  <a:cubicBezTo>
                    <a:pt x="18" y="3459"/>
                    <a:pt x="51" y="5414"/>
                    <a:pt x="185" y="6115"/>
                  </a:cubicBezTo>
                  <a:cubicBezTo>
                    <a:pt x="221" y="6303"/>
                    <a:pt x="388" y="6380"/>
                    <a:pt x="604" y="6380"/>
                  </a:cubicBezTo>
                  <a:cubicBezTo>
                    <a:pt x="1175" y="6380"/>
                    <a:pt x="2089" y="5837"/>
                    <a:pt x="1822" y="5363"/>
                  </a:cubicBezTo>
                  <a:cubicBezTo>
                    <a:pt x="1471" y="4729"/>
                    <a:pt x="820" y="2423"/>
                    <a:pt x="803" y="1888"/>
                  </a:cubicBezTo>
                  <a:cubicBezTo>
                    <a:pt x="803" y="1353"/>
                    <a:pt x="836" y="0"/>
                    <a:pt x="8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3" name="Google Shape;4330;p60"/>
            <p:cNvSpPr/>
            <p:nvPr/>
          </p:nvSpPr>
          <p:spPr>
            <a:xfrm>
              <a:off x="2654346" y="3982980"/>
              <a:ext cx="48748" cy="26569"/>
            </a:xfrm>
            <a:custGeom>
              <a:avLst/>
              <a:gdLst/>
              <a:ahLst/>
              <a:cxnLst/>
              <a:rect l="l" t="t" r="r" b="b"/>
              <a:pathLst>
                <a:path w="1521" h="829" extrusionOk="0">
                  <a:moveTo>
                    <a:pt x="1516" y="1"/>
                  </a:moveTo>
                  <a:cubicBezTo>
                    <a:pt x="1495" y="1"/>
                    <a:pt x="1444" y="80"/>
                    <a:pt x="1337" y="186"/>
                  </a:cubicBezTo>
                  <a:cubicBezTo>
                    <a:pt x="1053" y="504"/>
                    <a:pt x="685" y="704"/>
                    <a:pt x="268" y="771"/>
                  </a:cubicBezTo>
                  <a:cubicBezTo>
                    <a:pt x="101" y="805"/>
                    <a:pt x="0" y="805"/>
                    <a:pt x="0" y="805"/>
                  </a:cubicBezTo>
                  <a:cubicBezTo>
                    <a:pt x="71" y="817"/>
                    <a:pt x="134" y="828"/>
                    <a:pt x="194" y="828"/>
                  </a:cubicBezTo>
                  <a:cubicBezTo>
                    <a:pt x="219" y="828"/>
                    <a:pt x="243" y="826"/>
                    <a:pt x="268" y="821"/>
                  </a:cubicBezTo>
                  <a:cubicBezTo>
                    <a:pt x="702" y="771"/>
                    <a:pt x="1103" y="554"/>
                    <a:pt x="1370" y="220"/>
                  </a:cubicBezTo>
                  <a:cubicBezTo>
                    <a:pt x="1437" y="153"/>
                    <a:pt x="1487" y="86"/>
                    <a:pt x="1521" y="3"/>
                  </a:cubicBezTo>
                  <a:cubicBezTo>
                    <a:pt x="1519" y="1"/>
                    <a:pt x="1518" y="1"/>
                    <a:pt x="15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4" name="Google Shape;4331;p60"/>
            <p:cNvSpPr/>
            <p:nvPr/>
          </p:nvSpPr>
          <p:spPr>
            <a:xfrm>
              <a:off x="2665596" y="4008203"/>
              <a:ext cx="5929" cy="13429"/>
            </a:xfrm>
            <a:custGeom>
              <a:avLst/>
              <a:gdLst/>
              <a:ahLst/>
              <a:cxnLst/>
              <a:rect l="l" t="t" r="r" b="b"/>
              <a:pathLst>
                <a:path w="185" h="419" extrusionOk="0">
                  <a:moveTo>
                    <a:pt x="17" y="1"/>
                  </a:moveTo>
                  <a:cubicBezTo>
                    <a:pt x="0" y="18"/>
                    <a:pt x="17" y="101"/>
                    <a:pt x="50" y="218"/>
                  </a:cubicBezTo>
                  <a:cubicBezTo>
                    <a:pt x="101" y="335"/>
                    <a:pt x="151" y="419"/>
                    <a:pt x="167" y="419"/>
                  </a:cubicBezTo>
                  <a:cubicBezTo>
                    <a:pt x="184" y="402"/>
                    <a:pt x="167" y="318"/>
                    <a:pt x="117" y="201"/>
                  </a:cubicBezTo>
                  <a:cubicBezTo>
                    <a:pt x="67" y="85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5" name="Google Shape;4332;p60"/>
            <p:cNvSpPr/>
            <p:nvPr/>
          </p:nvSpPr>
          <p:spPr>
            <a:xfrm>
              <a:off x="2682710" y="4001793"/>
              <a:ext cx="7532" cy="12884"/>
            </a:xfrm>
            <a:custGeom>
              <a:avLst/>
              <a:gdLst/>
              <a:ahLst/>
              <a:cxnLst/>
              <a:rect l="l" t="t" r="r" b="b"/>
              <a:pathLst>
                <a:path w="235" h="402" extrusionOk="0">
                  <a:moveTo>
                    <a:pt x="18" y="0"/>
                  </a:moveTo>
                  <a:cubicBezTo>
                    <a:pt x="1" y="0"/>
                    <a:pt x="34" y="101"/>
                    <a:pt x="84" y="218"/>
                  </a:cubicBezTo>
                  <a:cubicBezTo>
                    <a:pt x="135" y="318"/>
                    <a:pt x="201" y="401"/>
                    <a:pt x="218" y="401"/>
                  </a:cubicBezTo>
                  <a:cubicBezTo>
                    <a:pt x="235" y="385"/>
                    <a:pt x="201" y="285"/>
                    <a:pt x="151" y="184"/>
                  </a:cubicBezTo>
                  <a:cubicBezTo>
                    <a:pt x="84" y="67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6" name="Google Shape;4333;p60"/>
            <p:cNvSpPr/>
            <p:nvPr/>
          </p:nvSpPr>
          <p:spPr>
            <a:xfrm>
              <a:off x="2697710" y="3989999"/>
              <a:ext cx="8077" cy="12884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7" y="1"/>
                  </a:moveTo>
                  <a:cubicBezTo>
                    <a:pt x="1" y="18"/>
                    <a:pt x="34" y="101"/>
                    <a:pt x="101" y="218"/>
                  </a:cubicBezTo>
                  <a:cubicBezTo>
                    <a:pt x="151" y="318"/>
                    <a:pt x="218" y="402"/>
                    <a:pt x="235" y="402"/>
                  </a:cubicBezTo>
                  <a:cubicBezTo>
                    <a:pt x="251" y="385"/>
                    <a:pt x="218" y="302"/>
                    <a:pt x="151" y="185"/>
                  </a:cubicBezTo>
                  <a:cubicBezTo>
                    <a:pt x="84" y="8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7" name="Google Shape;4334;p60"/>
            <p:cNvSpPr/>
            <p:nvPr/>
          </p:nvSpPr>
          <p:spPr>
            <a:xfrm>
              <a:off x="2595438" y="3808916"/>
              <a:ext cx="78202" cy="169929"/>
            </a:xfrm>
            <a:custGeom>
              <a:avLst/>
              <a:gdLst/>
              <a:ahLst/>
              <a:cxnLst/>
              <a:rect l="l" t="t" r="r" b="b"/>
              <a:pathLst>
                <a:path w="2440" h="5302" extrusionOk="0">
                  <a:moveTo>
                    <a:pt x="2022" y="1"/>
                  </a:moveTo>
                  <a:cubicBezTo>
                    <a:pt x="1942" y="1"/>
                    <a:pt x="1867" y="32"/>
                    <a:pt x="1822" y="104"/>
                  </a:cubicBezTo>
                  <a:lnTo>
                    <a:pt x="1688" y="170"/>
                  </a:lnTo>
                  <a:cubicBezTo>
                    <a:pt x="1187" y="1073"/>
                    <a:pt x="1404" y="2259"/>
                    <a:pt x="819" y="3111"/>
                  </a:cubicBezTo>
                  <a:cubicBezTo>
                    <a:pt x="585" y="3445"/>
                    <a:pt x="251" y="3713"/>
                    <a:pt x="117" y="4114"/>
                  </a:cubicBezTo>
                  <a:cubicBezTo>
                    <a:pt x="0" y="4414"/>
                    <a:pt x="67" y="4765"/>
                    <a:pt x="268" y="5033"/>
                  </a:cubicBezTo>
                  <a:cubicBezTo>
                    <a:pt x="432" y="5208"/>
                    <a:pt x="653" y="5302"/>
                    <a:pt x="880" y="5302"/>
                  </a:cubicBezTo>
                  <a:cubicBezTo>
                    <a:pt x="977" y="5302"/>
                    <a:pt x="1075" y="5285"/>
                    <a:pt x="1170" y="5250"/>
                  </a:cubicBezTo>
                  <a:cubicBezTo>
                    <a:pt x="1387" y="5150"/>
                    <a:pt x="1554" y="4966"/>
                    <a:pt x="1655" y="4732"/>
                  </a:cubicBezTo>
                  <a:cubicBezTo>
                    <a:pt x="1738" y="4498"/>
                    <a:pt x="1805" y="4264"/>
                    <a:pt x="1838" y="4030"/>
                  </a:cubicBezTo>
                  <a:cubicBezTo>
                    <a:pt x="2022" y="2961"/>
                    <a:pt x="2206" y="1891"/>
                    <a:pt x="2390" y="822"/>
                  </a:cubicBezTo>
                  <a:cubicBezTo>
                    <a:pt x="2440" y="622"/>
                    <a:pt x="2440" y="388"/>
                    <a:pt x="2356" y="187"/>
                  </a:cubicBezTo>
                  <a:cubicBezTo>
                    <a:pt x="2285" y="75"/>
                    <a:pt x="2146" y="1"/>
                    <a:pt x="20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8" name="Google Shape;4335;p60"/>
            <p:cNvSpPr/>
            <p:nvPr/>
          </p:nvSpPr>
          <p:spPr>
            <a:xfrm>
              <a:off x="2646302" y="3819172"/>
              <a:ext cx="6987" cy="156404"/>
            </a:xfrm>
            <a:custGeom>
              <a:avLst/>
              <a:gdLst/>
              <a:ahLst/>
              <a:cxnLst/>
              <a:rect l="l" t="t" r="r" b="b"/>
              <a:pathLst>
                <a:path w="218" h="4880" extrusionOk="0">
                  <a:moveTo>
                    <a:pt x="218" y="1"/>
                  </a:moveTo>
                  <a:lnTo>
                    <a:pt x="218" y="1"/>
                  </a:lnTo>
                  <a:cubicBezTo>
                    <a:pt x="201" y="68"/>
                    <a:pt x="185" y="135"/>
                    <a:pt x="185" y="185"/>
                  </a:cubicBezTo>
                  <a:cubicBezTo>
                    <a:pt x="168" y="318"/>
                    <a:pt x="151" y="485"/>
                    <a:pt x="118" y="719"/>
                  </a:cubicBezTo>
                  <a:cubicBezTo>
                    <a:pt x="84" y="1154"/>
                    <a:pt x="34" y="1755"/>
                    <a:pt x="17" y="2440"/>
                  </a:cubicBezTo>
                  <a:cubicBezTo>
                    <a:pt x="1" y="3109"/>
                    <a:pt x="17" y="3727"/>
                    <a:pt x="51" y="4161"/>
                  </a:cubicBezTo>
                  <a:cubicBezTo>
                    <a:pt x="51" y="4379"/>
                    <a:pt x="68" y="4562"/>
                    <a:pt x="84" y="4679"/>
                  </a:cubicBezTo>
                  <a:cubicBezTo>
                    <a:pt x="84" y="4746"/>
                    <a:pt x="84" y="4813"/>
                    <a:pt x="101" y="4880"/>
                  </a:cubicBezTo>
                  <a:cubicBezTo>
                    <a:pt x="118" y="4813"/>
                    <a:pt x="118" y="4746"/>
                    <a:pt x="101" y="4679"/>
                  </a:cubicBezTo>
                  <a:cubicBezTo>
                    <a:pt x="101" y="4546"/>
                    <a:pt x="101" y="4379"/>
                    <a:pt x="84" y="4161"/>
                  </a:cubicBezTo>
                  <a:cubicBezTo>
                    <a:pt x="68" y="3727"/>
                    <a:pt x="68" y="3109"/>
                    <a:pt x="84" y="2440"/>
                  </a:cubicBezTo>
                  <a:cubicBezTo>
                    <a:pt x="101" y="1772"/>
                    <a:pt x="134" y="1154"/>
                    <a:pt x="168" y="719"/>
                  </a:cubicBezTo>
                  <a:cubicBezTo>
                    <a:pt x="185" y="502"/>
                    <a:pt x="201" y="335"/>
                    <a:pt x="201" y="201"/>
                  </a:cubicBezTo>
                  <a:cubicBezTo>
                    <a:pt x="218" y="135"/>
                    <a:pt x="218" y="68"/>
                    <a:pt x="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9" name="Google Shape;4336;p60"/>
            <p:cNvSpPr/>
            <p:nvPr/>
          </p:nvSpPr>
          <p:spPr>
            <a:xfrm>
              <a:off x="2599188" y="3943430"/>
              <a:ext cx="39646" cy="28941"/>
            </a:xfrm>
            <a:custGeom>
              <a:avLst/>
              <a:gdLst/>
              <a:ahLst/>
              <a:cxnLst/>
              <a:rect l="l" t="t" r="r" b="b"/>
              <a:pathLst>
                <a:path w="1237" h="903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84"/>
                    <a:pt x="51" y="151"/>
                    <a:pt x="101" y="217"/>
                  </a:cubicBezTo>
                  <a:cubicBezTo>
                    <a:pt x="301" y="552"/>
                    <a:pt x="635" y="786"/>
                    <a:pt x="1003" y="869"/>
                  </a:cubicBezTo>
                  <a:cubicBezTo>
                    <a:pt x="1086" y="903"/>
                    <a:pt x="1170" y="903"/>
                    <a:pt x="1237" y="903"/>
                  </a:cubicBezTo>
                  <a:cubicBezTo>
                    <a:pt x="719" y="786"/>
                    <a:pt x="268" y="46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0" name="Google Shape;4337;p60"/>
            <p:cNvSpPr/>
            <p:nvPr/>
          </p:nvSpPr>
          <p:spPr>
            <a:xfrm>
              <a:off x="2608835" y="3965288"/>
              <a:ext cx="11282" cy="8686"/>
            </a:xfrm>
            <a:custGeom>
              <a:avLst/>
              <a:gdLst/>
              <a:ahLst/>
              <a:cxnLst/>
              <a:rect l="l" t="t" r="r" b="b"/>
              <a:pathLst>
                <a:path w="352" h="271" extrusionOk="0">
                  <a:moveTo>
                    <a:pt x="330" y="0"/>
                  </a:moveTo>
                  <a:cubicBezTo>
                    <a:pt x="312" y="0"/>
                    <a:pt x="238" y="46"/>
                    <a:pt x="151" y="104"/>
                  </a:cubicBezTo>
                  <a:cubicBezTo>
                    <a:pt x="67" y="187"/>
                    <a:pt x="0" y="254"/>
                    <a:pt x="0" y="271"/>
                  </a:cubicBezTo>
                  <a:cubicBezTo>
                    <a:pt x="17" y="271"/>
                    <a:pt x="100" y="237"/>
                    <a:pt x="184" y="154"/>
                  </a:cubicBezTo>
                  <a:cubicBezTo>
                    <a:pt x="284" y="87"/>
                    <a:pt x="351" y="20"/>
                    <a:pt x="334" y="3"/>
                  </a:cubicBezTo>
                  <a:cubicBezTo>
                    <a:pt x="334" y="1"/>
                    <a:pt x="333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1" name="Google Shape;4338;p60"/>
            <p:cNvSpPr/>
            <p:nvPr/>
          </p:nvSpPr>
          <p:spPr>
            <a:xfrm>
              <a:off x="2598643" y="3953462"/>
              <a:ext cx="6474" cy="6698"/>
            </a:xfrm>
            <a:custGeom>
              <a:avLst/>
              <a:gdLst/>
              <a:ahLst/>
              <a:cxnLst/>
              <a:rect l="l" t="t" r="r" b="b"/>
              <a:pathLst>
                <a:path w="202" h="209" extrusionOk="0">
                  <a:moveTo>
                    <a:pt x="179" y="0"/>
                  </a:moveTo>
                  <a:cubicBezTo>
                    <a:pt x="161" y="0"/>
                    <a:pt x="109" y="30"/>
                    <a:pt x="68" y="72"/>
                  </a:cubicBezTo>
                  <a:cubicBezTo>
                    <a:pt x="17" y="138"/>
                    <a:pt x="1" y="205"/>
                    <a:pt x="17" y="205"/>
                  </a:cubicBezTo>
                  <a:cubicBezTo>
                    <a:pt x="20" y="207"/>
                    <a:pt x="22" y="208"/>
                    <a:pt x="25" y="208"/>
                  </a:cubicBezTo>
                  <a:cubicBezTo>
                    <a:pt x="43" y="208"/>
                    <a:pt x="74" y="165"/>
                    <a:pt x="118" y="122"/>
                  </a:cubicBezTo>
                  <a:cubicBezTo>
                    <a:pt x="151" y="72"/>
                    <a:pt x="201" y="21"/>
                    <a:pt x="184" y="5"/>
                  </a:cubicBezTo>
                  <a:cubicBezTo>
                    <a:pt x="184" y="2"/>
                    <a:pt x="182" y="0"/>
                    <a:pt x="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2" name="Google Shape;4339;p60"/>
            <p:cNvSpPr/>
            <p:nvPr/>
          </p:nvSpPr>
          <p:spPr>
            <a:xfrm>
              <a:off x="2643641" y="3800455"/>
              <a:ext cx="34838" cy="24582"/>
            </a:xfrm>
            <a:custGeom>
              <a:avLst/>
              <a:gdLst/>
              <a:ahLst/>
              <a:cxnLst/>
              <a:rect l="l" t="t" r="r" b="b"/>
              <a:pathLst>
                <a:path w="1087" h="767" extrusionOk="0">
                  <a:moveTo>
                    <a:pt x="67" y="0"/>
                  </a:moveTo>
                  <a:cubicBezTo>
                    <a:pt x="67" y="0"/>
                    <a:pt x="50" y="17"/>
                    <a:pt x="34" y="67"/>
                  </a:cubicBezTo>
                  <a:cubicBezTo>
                    <a:pt x="0" y="150"/>
                    <a:pt x="0" y="217"/>
                    <a:pt x="17" y="301"/>
                  </a:cubicBezTo>
                  <a:cubicBezTo>
                    <a:pt x="17" y="418"/>
                    <a:pt x="67" y="518"/>
                    <a:pt x="151" y="602"/>
                  </a:cubicBezTo>
                  <a:cubicBezTo>
                    <a:pt x="261" y="712"/>
                    <a:pt x="403" y="767"/>
                    <a:pt x="543" y="767"/>
                  </a:cubicBezTo>
                  <a:cubicBezTo>
                    <a:pt x="678" y="767"/>
                    <a:pt x="813" y="717"/>
                    <a:pt x="919" y="618"/>
                  </a:cubicBezTo>
                  <a:cubicBezTo>
                    <a:pt x="1003" y="535"/>
                    <a:pt x="1053" y="418"/>
                    <a:pt x="1070" y="301"/>
                  </a:cubicBezTo>
                  <a:cubicBezTo>
                    <a:pt x="1086" y="234"/>
                    <a:pt x="1070" y="150"/>
                    <a:pt x="1053" y="84"/>
                  </a:cubicBezTo>
                  <a:cubicBezTo>
                    <a:pt x="1036" y="34"/>
                    <a:pt x="1019" y="0"/>
                    <a:pt x="1019" y="0"/>
                  </a:cubicBezTo>
                  <a:lnTo>
                    <a:pt x="1019" y="0"/>
                  </a:lnTo>
                  <a:cubicBezTo>
                    <a:pt x="1036" y="100"/>
                    <a:pt x="1053" y="201"/>
                    <a:pt x="1036" y="301"/>
                  </a:cubicBezTo>
                  <a:cubicBezTo>
                    <a:pt x="1003" y="401"/>
                    <a:pt x="953" y="501"/>
                    <a:pt x="886" y="568"/>
                  </a:cubicBezTo>
                  <a:cubicBezTo>
                    <a:pt x="786" y="660"/>
                    <a:pt x="660" y="706"/>
                    <a:pt x="537" y="706"/>
                  </a:cubicBezTo>
                  <a:cubicBezTo>
                    <a:pt x="414" y="706"/>
                    <a:pt x="293" y="660"/>
                    <a:pt x="201" y="568"/>
                  </a:cubicBezTo>
                  <a:cubicBezTo>
                    <a:pt x="117" y="485"/>
                    <a:pt x="67" y="401"/>
                    <a:pt x="50" y="284"/>
                  </a:cubicBezTo>
                  <a:cubicBezTo>
                    <a:pt x="34" y="201"/>
                    <a:pt x="50" y="10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3" name="Google Shape;4340;p60"/>
            <p:cNvSpPr/>
            <p:nvPr/>
          </p:nvSpPr>
          <p:spPr>
            <a:xfrm>
              <a:off x="2656493" y="3800968"/>
              <a:ext cx="11794" cy="21474"/>
            </a:xfrm>
            <a:custGeom>
              <a:avLst/>
              <a:gdLst/>
              <a:ahLst/>
              <a:cxnLst/>
              <a:rect l="l" t="t" r="r" b="b"/>
              <a:pathLst>
                <a:path w="368" h="670" extrusionOk="0">
                  <a:moveTo>
                    <a:pt x="0" y="1"/>
                  </a:moveTo>
                  <a:cubicBezTo>
                    <a:pt x="167" y="185"/>
                    <a:pt x="301" y="418"/>
                    <a:pt x="351" y="669"/>
                  </a:cubicBezTo>
                  <a:cubicBezTo>
                    <a:pt x="368" y="402"/>
                    <a:pt x="234" y="1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4" name="Google Shape;4341;p60"/>
            <p:cNvSpPr/>
            <p:nvPr/>
          </p:nvSpPr>
          <p:spPr>
            <a:xfrm>
              <a:off x="2648994" y="3366466"/>
              <a:ext cx="97496" cy="189351"/>
            </a:xfrm>
            <a:custGeom>
              <a:avLst/>
              <a:gdLst/>
              <a:ahLst/>
              <a:cxnLst/>
              <a:rect l="l" t="t" r="r" b="b"/>
              <a:pathLst>
                <a:path w="3042" h="5908" extrusionOk="0">
                  <a:moveTo>
                    <a:pt x="1004" y="0"/>
                  </a:moveTo>
                  <a:cubicBezTo>
                    <a:pt x="502" y="0"/>
                    <a:pt x="81" y="398"/>
                    <a:pt x="50" y="926"/>
                  </a:cubicBezTo>
                  <a:cubicBezTo>
                    <a:pt x="0" y="1528"/>
                    <a:pt x="0" y="2146"/>
                    <a:pt x="50" y="2747"/>
                  </a:cubicBezTo>
                  <a:cubicBezTo>
                    <a:pt x="201" y="3683"/>
                    <a:pt x="919" y="3800"/>
                    <a:pt x="919" y="3800"/>
                  </a:cubicBezTo>
                  <a:cubicBezTo>
                    <a:pt x="919" y="3800"/>
                    <a:pt x="936" y="4385"/>
                    <a:pt x="936" y="4936"/>
                  </a:cubicBezTo>
                  <a:cubicBezTo>
                    <a:pt x="953" y="5471"/>
                    <a:pt x="1404" y="5905"/>
                    <a:pt x="1955" y="5905"/>
                  </a:cubicBezTo>
                  <a:cubicBezTo>
                    <a:pt x="1975" y="5907"/>
                    <a:pt x="1995" y="5907"/>
                    <a:pt x="2015" y="5907"/>
                  </a:cubicBezTo>
                  <a:cubicBezTo>
                    <a:pt x="2523" y="5907"/>
                    <a:pt x="2942" y="5501"/>
                    <a:pt x="2974" y="4986"/>
                  </a:cubicBezTo>
                  <a:lnTo>
                    <a:pt x="3025" y="508"/>
                  </a:lnTo>
                  <a:lnTo>
                    <a:pt x="3041" y="208"/>
                  </a:lnTo>
                  <a:lnTo>
                    <a:pt x="1120" y="7"/>
                  </a:lnTo>
                  <a:cubicBezTo>
                    <a:pt x="1081" y="2"/>
                    <a:pt x="1042" y="0"/>
                    <a:pt x="100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5" name="Google Shape;4342;p60"/>
            <p:cNvSpPr/>
            <p:nvPr/>
          </p:nvSpPr>
          <p:spPr>
            <a:xfrm>
              <a:off x="2657006" y="3410599"/>
              <a:ext cx="7532" cy="7532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35" y="0"/>
                  </a:moveTo>
                  <a:cubicBezTo>
                    <a:pt x="68" y="0"/>
                    <a:pt x="1" y="50"/>
                    <a:pt x="1" y="117"/>
                  </a:cubicBezTo>
                  <a:cubicBezTo>
                    <a:pt x="1" y="167"/>
                    <a:pt x="51" y="234"/>
                    <a:pt x="118" y="234"/>
                  </a:cubicBezTo>
                  <a:cubicBezTo>
                    <a:pt x="185" y="234"/>
                    <a:pt x="235" y="184"/>
                    <a:pt x="235" y="117"/>
                  </a:cubicBezTo>
                  <a:cubicBezTo>
                    <a:pt x="235" y="50"/>
                    <a:pt x="185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6" name="Google Shape;4343;p60"/>
            <p:cNvSpPr/>
            <p:nvPr/>
          </p:nvSpPr>
          <p:spPr>
            <a:xfrm>
              <a:off x="2655404" y="3404702"/>
              <a:ext cx="15576" cy="3878"/>
            </a:xfrm>
            <a:custGeom>
              <a:avLst/>
              <a:gdLst/>
              <a:ahLst/>
              <a:cxnLst/>
              <a:rect l="l" t="t" r="r" b="b"/>
              <a:pathLst>
                <a:path w="486" h="121" extrusionOk="0">
                  <a:moveTo>
                    <a:pt x="235" y="0"/>
                  </a:moveTo>
                  <a:cubicBezTo>
                    <a:pt x="168" y="0"/>
                    <a:pt x="118" y="17"/>
                    <a:pt x="51" y="51"/>
                  </a:cubicBezTo>
                  <a:cubicBezTo>
                    <a:pt x="18" y="84"/>
                    <a:pt x="1" y="117"/>
                    <a:pt x="18" y="117"/>
                  </a:cubicBezTo>
                  <a:cubicBezTo>
                    <a:pt x="18" y="119"/>
                    <a:pt x="19" y="120"/>
                    <a:pt x="21" y="120"/>
                  </a:cubicBezTo>
                  <a:cubicBezTo>
                    <a:pt x="40" y="120"/>
                    <a:pt x="133" y="67"/>
                    <a:pt x="251" y="67"/>
                  </a:cubicBezTo>
                  <a:cubicBezTo>
                    <a:pt x="355" y="67"/>
                    <a:pt x="446" y="120"/>
                    <a:pt x="477" y="120"/>
                  </a:cubicBezTo>
                  <a:cubicBezTo>
                    <a:pt x="481" y="120"/>
                    <a:pt x="484" y="119"/>
                    <a:pt x="485" y="117"/>
                  </a:cubicBezTo>
                  <a:cubicBezTo>
                    <a:pt x="485" y="117"/>
                    <a:pt x="469" y="84"/>
                    <a:pt x="435" y="51"/>
                  </a:cubicBezTo>
                  <a:cubicBezTo>
                    <a:pt x="368" y="17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7" name="Google Shape;4344;p60"/>
            <p:cNvSpPr/>
            <p:nvPr/>
          </p:nvSpPr>
          <p:spPr>
            <a:xfrm>
              <a:off x="2696107" y="3410599"/>
              <a:ext cx="7532" cy="7532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18" y="0"/>
                  </a:moveTo>
                  <a:cubicBezTo>
                    <a:pt x="51" y="0"/>
                    <a:pt x="1" y="50"/>
                    <a:pt x="1" y="117"/>
                  </a:cubicBezTo>
                  <a:cubicBezTo>
                    <a:pt x="1" y="167"/>
                    <a:pt x="51" y="234"/>
                    <a:pt x="118" y="234"/>
                  </a:cubicBezTo>
                  <a:cubicBezTo>
                    <a:pt x="168" y="234"/>
                    <a:pt x="235" y="184"/>
                    <a:pt x="235" y="117"/>
                  </a:cubicBezTo>
                  <a:cubicBezTo>
                    <a:pt x="235" y="50"/>
                    <a:pt x="18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8" name="Google Shape;4345;p60"/>
            <p:cNvSpPr/>
            <p:nvPr/>
          </p:nvSpPr>
          <p:spPr>
            <a:xfrm>
              <a:off x="2695562" y="3405247"/>
              <a:ext cx="15576" cy="4295"/>
            </a:xfrm>
            <a:custGeom>
              <a:avLst/>
              <a:gdLst/>
              <a:ahLst/>
              <a:cxnLst/>
              <a:rect l="l" t="t" r="r" b="b"/>
              <a:pathLst>
                <a:path w="486" h="134" extrusionOk="0">
                  <a:moveTo>
                    <a:pt x="252" y="0"/>
                  </a:moveTo>
                  <a:cubicBezTo>
                    <a:pt x="185" y="0"/>
                    <a:pt x="118" y="17"/>
                    <a:pt x="68" y="67"/>
                  </a:cubicBezTo>
                  <a:cubicBezTo>
                    <a:pt x="18" y="84"/>
                    <a:pt x="1" y="117"/>
                    <a:pt x="18" y="134"/>
                  </a:cubicBezTo>
                  <a:cubicBezTo>
                    <a:pt x="34" y="134"/>
                    <a:pt x="118" y="67"/>
                    <a:pt x="252" y="67"/>
                  </a:cubicBezTo>
                  <a:cubicBezTo>
                    <a:pt x="356" y="67"/>
                    <a:pt x="446" y="120"/>
                    <a:pt x="477" y="120"/>
                  </a:cubicBezTo>
                  <a:cubicBezTo>
                    <a:pt x="481" y="120"/>
                    <a:pt x="484" y="119"/>
                    <a:pt x="486" y="117"/>
                  </a:cubicBezTo>
                  <a:cubicBezTo>
                    <a:pt x="486" y="117"/>
                    <a:pt x="469" y="84"/>
                    <a:pt x="435" y="67"/>
                  </a:cubicBezTo>
                  <a:cubicBezTo>
                    <a:pt x="385" y="17"/>
                    <a:pt x="31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9" name="Google Shape;4346;p60"/>
            <p:cNvSpPr/>
            <p:nvPr/>
          </p:nvSpPr>
          <p:spPr>
            <a:xfrm>
              <a:off x="2670403" y="3405759"/>
              <a:ext cx="12339" cy="34197"/>
            </a:xfrm>
            <a:custGeom>
              <a:avLst/>
              <a:gdLst/>
              <a:ahLst/>
              <a:cxnLst/>
              <a:rect l="l" t="t" r="r" b="b"/>
              <a:pathLst>
                <a:path w="385" h="1067" extrusionOk="0">
                  <a:moveTo>
                    <a:pt x="385" y="1"/>
                  </a:moveTo>
                  <a:cubicBezTo>
                    <a:pt x="285" y="201"/>
                    <a:pt x="201" y="402"/>
                    <a:pt x="118" y="619"/>
                  </a:cubicBezTo>
                  <a:cubicBezTo>
                    <a:pt x="84" y="719"/>
                    <a:pt x="67" y="803"/>
                    <a:pt x="34" y="870"/>
                  </a:cubicBezTo>
                  <a:cubicBezTo>
                    <a:pt x="17" y="920"/>
                    <a:pt x="1" y="953"/>
                    <a:pt x="17" y="1003"/>
                  </a:cubicBezTo>
                  <a:cubicBezTo>
                    <a:pt x="17" y="1020"/>
                    <a:pt x="51" y="1037"/>
                    <a:pt x="67" y="1054"/>
                  </a:cubicBezTo>
                  <a:lnTo>
                    <a:pt x="118" y="1054"/>
                  </a:lnTo>
                  <a:cubicBezTo>
                    <a:pt x="159" y="1062"/>
                    <a:pt x="197" y="1066"/>
                    <a:pt x="232" y="1066"/>
                  </a:cubicBezTo>
                  <a:cubicBezTo>
                    <a:pt x="268" y="1066"/>
                    <a:pt x="301" y="1062"/>
                    <a:pt x="335" y="1054"/>
                  </a:cubicBezTo>
                  <a:cubicBezTo>
                    <a:pt x="268" y="1037"/>
                    <a:pt x="201" y="1020"/>
                    <a:pt x="134" y="1020"/>
                  </a:cubicBezTo>
                  <a:cubicBezTo>
                    <a:pt x="101" y="1020"/>
                    <a:pt x="67" y="1020"/>
                    <a:pt x="51" y="987"/>
                  </a:cubicBezTo>
                  <a:cubicBezTo>
                    <a:pt x="51" y="953"/>
                    <a:pt x="67" y="920"/>
                    <a:pt x="84" y="886"/>
                  </a:cubicBezTo>
                  <a:lnTo>
                    <a:pt x="184" y="636"/>
                  </a:lnTo>
                  <a:cubicBezTo>
                    <a:pt x="268" y="435"/>
                    <a:pt x="335" y="218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0" name="Google Shape;4347;p60"/>
            <p:cNvSpPr/>
            <p:nvPr/>
          </p:nvSpPr>
          <p:spPr>
            <a:xfrm>
              <a:off x="2678448" y="3477519"/>
              <a:ext cx="39646" cy="17948"/>
            </a:xfrm>
            <a:custGeom>
              <a:avLst/>
              <a:gdLst/>
              <a:ahLst/>
              <a:cxnLst/>
              <a:rect l="l" t="t" r="r" b="b"/>
              <a:pathLst>
                <a:path w="1237" h="560" extrusionOk="0">
                  <a:moveTo>
                    <a:pt x="1237" y="1"/>
                  </a:moveTo>
                  <a:lnTo>
                    <a:pt x="1237" y="1"/>
                  </a:lnTo>
                  <a:cubicBezTo>
                    <a:pt x="869" y="235"/>
                    <a:pt x="435" y="335"/>
                    <a:pt x="0" y="335"/>
                  </a:cubicBezTo>
                  <a:lnTo>
                    <a:pt x="17" y="552"/>
                  </a:lnTo>
                  <a:cubicBezTo>
                    <a:pt x="74" y="557"/>
                    <a:pt x="128" y="560"/>
                    <a:pt x="180" y="560"/>
                  </a:cubicBezTo>
                  <a:cubicBezTo>
                    <a:pt x="972" y="560"/>
                    <a:pt x="1237" y="1"/>
                    <a:pt x="12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1" name="Google Shape;4348;p60"/>
            <p:cNvSpPr/>
            <p:nvPr/>
          </p:nvSpPr>
          <p:spPr>
            <a:xfrm>
              <a:off x="2701460" y="3358838"/>
              <a:ext cx="57337" cy="150314"/>
            </a:xfrm>
            <a:custGeom>
              <a:avLst/>
              <a:gdLst/>
              <a:ahLst/>
              <a:cxnLst/>
              <a:rect l="l" t="t" r="r" b="b"/>
              <a:pathLst>
                <a:path w="1789" h="4690" extrusionOk="0">
                  <a:moveTo>
                    <a:pt x="595" y="1"/>
                  </a:moveTo>
                  <a:cubicBezTo>
                    <a:pt x="542" y="1"/>
                    <a:pt x="489" y="4"/>
                    <a:pt x="435" y="11"/>
                  </a:cubicBezTo>
                  <a:cubicBezTo>
                    <a:pt x="285" y="11"/>
                    <a:pt x="134" y="78"/>
                    <a:pt x="51" y="212"/>
                  </a:cubicBezTo>
                  <a:cubicBezTo>
                    <a:pt x="1" y="329"/>
                    <a:pt x="17" y="462"/>
                    <a:pt x="84" y="579"/>
                  </a:cubicBezTo>
                  <a:cubicBezTo>
                    <a:pt x="168" y="746"/>
                    <a:pt x="285" y="880"/>
                    <a:pt x="418" y="1014"/>
                  </a:cubicBezTo>
                  <a:cubicBezTo>
                    <a:pt x="485" y="1064"/>
                    <a:pt x="535" y="1131"/>
                    <a:pt x="569" y="1198"/>
                  </a:cubicBezTo>
                  <a:cubicBezTo>
                    <a:pt x="602" y="1331"/>
                    <a:pt x="569" y="1448"/>
                    <a:pt x="519" y="1548"/>
                  </a:cubicBezTo>
                  <a:cubicBezTo>
                    <a:pt x="435" y="1749"/>
                    <a:pt x="385" y="1983"/>
                    <a:pt x="402" y="2200"/>
                  </a:cubicBezTo>
                  <a:cubicBezTo>
                    <a:pt x="402" y="2417"/>
                    <a:pt x="502" y="2618"/>
                    <a:pt x="669" y="2785"/>
                  </a:cubicBezTo>
                  <a:cubicBezTo>
                    <a:pt x="736" y="2835"/>
                    <a:pt x="803" y="2902"/>
                    <a:pt x="870" y="2985"/>
                  </a:cubicBezTo>
                  <a:cubicBezTo>
                    <a:pt x="903" y="3119"/>
                    <a:pt x="886" y="3253"/>
                    <a:pt x="836" y="3386"/>
                  </a:cubicBezTo>
                  <a:cubicBezTo>
                    <a:pt x="753" y="3654"/>
                    <a:pt x="753" y="3954"/>
                    <a:pt x="853" y="4239"/>
                  </a:cubicBezTo>
                  <a:cubicBezTo>
                    <a:pt x="953" y="4506"/>
                    <a:pt x="1287" y="4606"/>
                    <a:pt x="1555" y="4690"/>
                  </a:cubicBezTo>
                  <a:lnTo>
                    <a:pt x="1605" y="4406"/>
                  </a:lnTo>
                  <a:cubicBezTo>
                    <a:pt x="1789" y="3386"/>
                    <a:pt x="1738" y="2334"/>
                    <a:pt x="1705" y="1298"/>
                  </a:cubicBezTo>
                  <a:cubicBezTo>
                    <a:pt x="1688" y="964"/>
                    <a:pt x="1655" y="613"/>
                    <a:pt x="1454" y="345"/>
                  </a:cubicBezTo>
                  <a:cubicBezTo>
                    <a:pt x="1224" y="130"/>
                    <a:pt x="920" y="1"/>
                    <a:pt x="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2" name="Google Shape;4349;p60"/>
            <p:cNvSpPr/>
            <p:nvPr/>
          </p:nvSpPr>
          <p:spPr>
            <a:xfrm>
              <a:off x="2637199" y="3356819"/>
              <a:ext cx="75542" cy="35928"/>
            </a:xfrm>
            <a:custGeom>
              <a:avLst/>
              <a:gdLst/>
              <a:ahLst/>
              <a:cxnLst/>
              <a:rect l="l" t="t" r="r" b="b"/>
              <a:pathLst>
                <a:path w="2357" h="1121" extrusionOk="0">
                  <a:moveTo>
                    <a:pt x="520" y="1"/>
                  </a:moveTo>
                  <a:cubicBezTo>
                    <a:pt x="492" y="1"/>
                    <a:pt x="465" y="3"/>
                    <a:pt x="435" y="7"/>
                  </a:cubicBezTo>
                  <a:cubicBezTo>
                    <a:pt x="285" y="7"/>
                    <a:pt x="151" y="74"/>
                    <a:pt x="51" y="191"/>
                  </a:cubicBezTo>
                  <a:cubicBezTo>
                    <a:pt x="1" y="258"/>
                    <a:pt x="1" y="342"/>
                    <a:pt x="68" y="408"/>
                  </a:cubicBezTo>
                  <a:cubicBezTo>
                    <a:pt x="118" y="442"/>
                    <a:pt x="168" y="459"/>
                    <a:pt x="218" y="492"/>
                  </a:cubicBezTo>
                  <a:cubicBezTo>
                    <a:pt x="268" y="525"/>
                    <a:pt x="318" y="559"/>
                    <a:pt x="352" y="609"/>
                  </a:cubicBezTo>
                  <a:cubicBezTo>
                    <a:pt x="385" y="626"/>
                    <a:pt x="402" y="659"/>
                    <a:pt x="435" y="676"/>
                  </a:cubicBezTo>
                  <a:cubicBezTo>
                    <a:pt x="435" y="692"/>
                    <a:pt x="435" y="692"/>
                    <a:pt x="452" y="709"/>
                  </a:cubicBezTo>
                  <a:lnTo>
                    <a:pt x="469" y="726"/>
                  </a:lnTo>
                  <a:lnTo>
                    <a:pt x="535" y="793"/>
                  </a:lnTo>
                  <a:cubicBezTo>
                    <a:pt x="602" y="843"/>
                    <a:pt x="669" y="893"/>
                    <a:pt x="736" y="943"/>
                  </a:cubicBezTo>
                  <a:cubicBezTo>
                    <a:pt x="836" y="1027"/>
                    <a:pt x="953" y="1077"/>
                    <a:pt x="1087" y="1093"/>
                  </a:cubicBezTo>
                  <a:cubicBezTo>
                    <a:pt x="1168" y="1111"/>
                    <a:pt x="1250" y="1120"/>
                    <a:pt x="1333" y="1120"/>
                  </a:cubicBezTo>
                  <a:cubicBezTo>
                    <a:pt x="1490" y="1120"/>
                    <a:pt x="1646" y="1087"/>
                    <a:pt x="1789" y="1010"/>
                  </a:cubicBezTo>
                  <a:cubicBezTo>
                    <a:pt x="1939" y="943"/>
                    <a:pt x="2073" y="843"/>
                    <a:pt x="2173" y="709"/>
                  </a:cubicBezTo>
                  <a:cubicBezTo>
                    <a:pt x="2323" y="492"/>
                    <a:pt x="2357" y="325"/>
                    <a:pt x="2273" y="225"/>
                  </a:cubicBezTo>
                  <a:cubicBezTo>
                    <a:pt x="2240" y="183"/>
                    <a:pt x="2177" y="166"/>
                    <a:pt x="2098" y="166"/>
                  </a:cubicBezTo>
                  <a:cubicBezTo>
                    <a:pt x="2018" y="166"/>
                    <a:pt x="1922" y="183"/>
                    <a:pt x="1822" y="208"/>
                  </a:cubicBezTo>
                  <a:cubicBezTo>
                    <a:pt x="1722" y="225"/>
                    <a:pt x="1621" y="241"/>
                    <a:pt x="1521" y="258"/>
                  </a:cubicBezTo>
                  <a:cubicBezTo>
                    <a:pt x="1479" y="266"/>
                    <a:pt x="1438" y="271"/>
                    <a:pt x="1396" y="271"/>
                  </a:cubicBezTo>
                  <a:cubicBezTo>
                    <a:pt x="1354" y="271"/>
                    <a:pt x="1312" y="266"/>
                    <a:pt x="1271" y="258"/>
                  </a:cubicBezTo>
                  <a:cubicBezTo>
                    <a:pt x="1237" y="241"/>
                    <a:pt x="1204" y="225"/>
                    <a:pt x="1170" y="208"/>
                  </a:cubicBezTo>
                  <a:cubicBezTo>
                    <a:pt x="1103" y="191"/>
                    <a:pt x="1053" y="158"/>
                    <a:pt x="970" y="124"/>
                  </a:cubicBezTo>
                  <a:cubicBezTo>
                    <a:pt x="936" y="108"/>
                    <a:pt x="886" y="91"/>
                    <a:pt x="853" y="74"/>
                  </a:cubicBezTo>
                  <a:cubicBezTo>
                    <a:pt x="836" y="58"/>
                    <a:pt x="803" y="58"/>
                    <a:pt x="786" y="41"/>
                  </a:cubicBezTo>
                  <a:cubicBezTo>
                    <a:pt x="769" y="41"/>
                    <a:pt x="736" y="24"/>
                    <a:pt x="719" y="24"/>
                  </a:cubicBezTo>
                  <a:cubicBezTo>
                    <a:pt x="648" y="12"/>
                    <a:pt x="586" y="1"/>
                    <a:pt x="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3" name="Google Shape;4350;p60"/>
            <p:cNvSpPr/>
            <p:nvPr/>
          </p:nvSpPr>
          <p:spPr>
            <a:xfrm>
              <a:off x="2695050" y="3389991"/>
              <a:ext cx="18781" cy="5577"/>
            </a:xfrm>
            <a:custGeom>
              <a:avLst/>
              <a:gdLst/>
              <a:ahLst/>
              <a:cxnLst/>
              <a:rect l="l" t="t" r="r" b="b"/>
              <a:pathLst>
                <a:path w="586" h="174" extrusionOk="0">
                  <a:moveTo>
                    <a:pt x="264" y="1"/>
                  </a:moveTo>
                  <a:cubicBezTo>
                    <a:pt x="201" y="1"/>
                    <a:pt x="140" y="14"/>
                    <a:pt x="84" y="42"/>
                  </a:cubicBezTo>
                  <a:cubicBezTo>
                    <a:pt x="17" y="58"/>
                    <a:pt x="0" y="92"/>
                    <a:pt x="0" y="92"/>
                  </a:cubicBezTo>
                  <a:lnTo>
                    <a:pt x="0" y="109"/>
                  </a:lnTo>
                  <a:cubicBezTo>
                    <a:pt x="17" y="142"/>
                    <a:pt x="134" y="125"/>
                    <a:pt x="284" y="142"/>
                  </a:cubicBezTo>
                  <a:cubicBezTo>
                    <a:pt x="388" y="154"/>
                    <a:pt x="484" y="173"/>
                    <a:pt x="539" y="173"/>
                  </a:cubicBezTo>
                  <a:cubicBezTo>
                    <a:pt x="563" y="173"/>
                    <a:pt x="580" y="169"/>
                    <a:pt x="585" y="159"/>
                  </a:cubicBezTo>
                  <a:cubicBezTo>
                    <a:pt x="585" y="142"/>
                    <a:pt x="568" y="109"/>
                    <a:pt x="518" y="75"/>
                  </a:cubicBezTo>
                  <a:cubicBezTo>
                    <a:pt x="440" y="27"/>
                    <a:pt x="351" y="1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4" name="Google Shape;4351;p60"/>
            <p:cNvSpPr/>
            <p:nvPr/>
          </p:nvSpPr>
          <p:spPr>
            <a:xfrm>
              <a:off x="2657006" y="3392459"/>
              <a:ext cx="14519" cy="4711"/>
            </a:xfrm>
            <a:custGeom>
              <a:avLst/>
              <a:gdLst/>
              <a:ahLst/>
              <a:cxnLst/>
              <a:rect l="l" t="t" r="r" b="b"/>
              <a:pathLst>
                <a:path w="453" h="147" extrusionOk="0">
                  <a:moveTo>
                    <a:pt x="230" y="0"/>
                  </a:moveTo>
                  <a:cubicBezTo>
                    <a:pt x="166" y="0"/>
                    <a:pt x="104" y="21"/>
                    <a:pt x="51" y="65"/>
                  </a:cubicBezTo>
                  <a:cubicBezTo>
                    <a:pt x="18" y="82"/>
                    <a:pt x="1" y="115"/>
                    <a:pt x="1" y="132"/>
                  </a:cubicBezTo>
                  <a:cubicBezTo>
                    <a:pt x="12" y="143"/>
                    <a:pt x="29" y="147"/>
                    <a:pt x="50" y="147"/>
                  </a:cubicBezTo>
                  <a:cubicBezTo>
                    <a:pt x="92" y="147"/>
                    <a:pt x="151" y="132"/>
                    <a:pt x="218" y="132"/>
                  </a:cubicBezTo>
                  <a:cubicBezTo>
                    <a:pt x="245" y="128"/>
                    <a:pt x="269" y="127"/>
                    <a:pt x="292" y="127"/>
                  </a:cubicBezTo>
                  <a:cubicBezTo>
                    <a:pt x="333" y="127"/>
                    <a:pt x="366" y="131"/>
                    <a:pt x="391" y="131"/>
                  </a:cubicBezTo>
                  <a:cubicBezTo>
                    <a:pt x="414" y="131"/>
                    <a:pt x="429" y="127"/>
                    <a:pt x="435" y="115"/>
                  </a:cubicBezTo>
                  <a:cubicBezTo>
                    <a:pt x="452" y="98"/>
                    <a:pt x="435" y="82"/>
                    <a:pt x="402" y="48"/>
                  </a:cubicBezTo>
                  <a:cubicBezTo>
                    <a:pt x="347" y="17"/>
                    <a:pt x="288" y="0"/>
                    <a:pt x="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5" name="Google Shape;4352;p60"/>
            <p:cNvSpPr/>
            <p:nvPr/>
          </p:nvSpPr>
          <p:spPr>
            <a:xfrm>
              <a:off x="942331" y="4406649"/>
              <a:ext cx="61600" cy="41248"/>
            </a:xfrm>
            <a:custGeom>
              <a:avLst/>
              <a:gdLst/>
              <a:ahLst/>
              <a:cxnLst/>
              <a:rect l="l" t="t" r="r" b="b"/>
              <a:pathLst>
                <a:path w="1922" h="1287" extrusionOk="0">
                  <a:moveTo>
                    <a:pt x="267" y="0"/>
                  </a:moveTo>
                  <a:lnTo>
                    <a:pt x="0" y="1086"/>
                  </a:lnTo>
                  <a:lnTo>
                    <a:pt x="1855" y="1287"/>
                  </a:lnTo>
                  <a:lnTo>
                    <a:pt x="1922" y="2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6" name="Google Shape;4353;p60"/>
            <p:cNvSpPr/>
            <p:nvPr/>
          </p:nvSpPr>
          <p:spPr>
            <a:xfrm>
              <a:off x="972298" y="4408251"/>
              <a:ext cx="5384" cy="31633"/>
            </a:xfrm>
            <a:custGeom>
              <a:avLst/>
              <a:gdLst/>
              <a:ahLst/>
              <a:cxnLst/>
              <a:rect l="l" t="t" r="r" b="b"/>
              <a:pathLst>
                <a:path w="168" h="987" extrusionOk="0">
                  <a:moveTo>
                    <a:pt x="168" y="0"/>
                  </a:moveTo>
                  <a:cubicBezTo>
                    <a:pt x="118" y="151"/>
                    <a:pt x="84" y="318"/>
                    <a:pt x="51" y="485"/>
                  </a:cubicBezTo>
                  <a:cubicBezTo>
                    <a:pt x="17" y="652"/>
                    <a:pt x="1" y="819"/>
                    <a:pt x="1" y="986"/>
                  </a:cubicBezTo>
                  <a:cubicBezTo>
                    <a:pt x="84" y="669"/>
                    <a:pt x="151" y="334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7" name="Google Shape;4354;p60"/>
            <p:cNvSpPr/>
            <p:nvPr/>
          </p:nvSpPr>
          <p:spPr>
            <a:xfrm>
              <a:off x="943934" y="4434468"/>
              <a:ext cx="57850" cy="9679"/>
            </a:xfrm>
            <a:custGeom>
              <a:avLst/>
              <a:gdLst/>
              <a:ahLst/>
              <a:cxnLst/>
              <a:rect l="l" t="t" r="r" b="b"/>
              <a:pathLst>
                <a:path w="1805" h="302" extrusionOk="0">
                  <a:moveTo>
                    <a:pt x="0" y="1"/>
                  </a:moveTo>
                  <a:cubicBezTo>
                    <a:pt x="84" y="34"/>
                    <a:pt x="167" y="51"/>
                    <a:pt x="268" y="68"/>
                  </a:cubicBezTo>
                  <a:cubicBezTo>
                    <a:pt x="418" y="101"/>
                    <a:pt x="652" y="135"/>
                    <a:pt x="902" y="185"/>
                  </a:cubicBezTo>
                  <a:lnTo>
                    <a:pt x="1537" y="268"/>
                  </a:lnTo>
                  <a:cubicBezTo>
                    <a:pt x="1638" y="285"/>
                    <a:pt x="1721" y="302"/>
                    <a:pt x="1805" y="302"/>
                  </a:cubicBezTo>
                  <a:cubicBezTo>
                    <a:pt x="1721" y="268"/>
                    <a:pt x="1638" y="252"/>
                    <a:pt x="1554" y="235"/>
                  </a:cubicBezTo>
                  <a:cubicBezTo>
                    <a:pt x="1387" y="201"/>
                    <a:pt x="1153" y="168"/>
                    <a:pt x="902" y="135"/>
                  </a:cubicBezTo>
                  <a:lnTo>
                    <a:pt x="268" y="34"/>
                  </a:lnTo>
                  <a:cubicBezTo>
                    <a:pt x="184" y="18"/>
                    <a:pt x="8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8" name="Google Shape;4355;p60"/>
            <p:cNvSpPr/>
            <p:nvPr/>
          </p:nvSpPr>
          <p:spPr>
            <a:xfrm>
              <a:off x="1157579" y="4408251"/>
              <a:ext cx="119995" cy="39678"/>
            </a:xfrm>
            <a:custGeom>
              <a:avLst/>
              <a:gdLst/>
              <a:ahLst/>
              <a:cxnLst/>
              <a:rect l="l" t="t" r="r" b="b"/>
              <a:pathLst>
                <a:path w="3744" h="1238" extrusionOk="0">
                  <a:moveTo>
                    <a:pt x="1" y="0"/>
                  </a:moveTo>
                  <a:lnTo>
                    <a:pt x="18" y="1220"/>
                  </a:lnTo>
                  <a:lnTo>
                    <a:pt x="135" y="1220"/>
                  </a:lnTo>
                  <a:cubicBezTo>
                    <a:pt x="373" y="1227"/>
                    <a:pt x="931" y="1238"/>
                    <a:pt x="1519" y="1238"/>
                  </a:cubicBezTo>
                  <a:cubicBezTo>
                    <a:pt x="2293" y="1238"/>
                    <a:pt x="3117" y="1220"/>
                    <a:pt x="3326" y="1153"/>
                  </a:cubicBezTo>
                  <a:cubicBezTo>
                    <a:pt x="3744" y="1019"/>
                    <a:pt x="2023" y="669"/>
                    <a:pt x="2023" y="669"/>
                  </a:cubicBezTo>
                  <a:lnTo>
                    <a:pt x="20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9" name="Google Shape;4356;p60"/>
            <p:cNvSpPr/>
            <p:nvPr/>
          </p:nvSpPr>
          <p:spPr>
            <a:xfrm>
              <a:off x="1161329" y="4443603"/>
              <a:ext cx="100733" cy="2692"/>
            </a:xfrm>
            <a:custGeom>
              <a:avLst/>
              <a:gdLst/>
              <a:ahLst/>
              <a:cxnLst/>
              <a:rect l="l" t="t" r="r" b="b"/>
              <a:pathLst>
                <a:path w="3143" h="84" extrusionOk="0">
                  <a:moveTo>
                    <a:pt x="3142" y="0"/>
                  </a:moveTo>
                  <a:lnTo>
                    <a:pt x="2775" y="17"/>
                  </a:lnTo>
                  <a:cubicBezTo>
                    <a:pt x="2474" y="33"/>
                    <a:pt x="2039" y="50"/>
                    <a:pt x="1572" y="50"/>
                  </a:cubicBezTo>
                  <a:cubicBezTo>
                    <a:pt x="1104" y="67"/>
                    <a:pt x="669" y="67"/>
                    <a:pt x="368" y="67"/>
                  </a:cubicBezTo>
                  <a:lnTo>
                    <a:pt x="1" y="67"/>
                  </a:lnTo>
                  <a:lnTo>
                    <a:pt x="368" y="84"/>
                  </a:lnTo>
                  <a:lnTo>
                    <a:pt x="1572" y="84"/>
                  </a:lnTo>
                  <a:cubicBezTo>
                    <a:pt x="2039" y="67"/>
                    <a:pt x="2474" y="50"/>
                    <a:pt x="2775" y="33"/>
                  </a:cubicBezTo>
                  <a:lnTo>
                    <a:pt x="31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0" name="Google Shape;4357;p60"/>
            <p:cNvSpPr/>
            <p:nvPr/>
          </p:nvSpPr>
          <p:spPr>
            <a:xfrm>
              <a:off x="1243281" y="4435558"/>
              <a:ext cx="6442" cy="10192"/>
            </a:xfrm>
            <a:custGeom>
              <a:avLst/>
              <a:gdLst/>
              <a:ahLst/>
              <a:cxnLst/>
              <a:rect l="l" t="t" r="r" b="b"/>
              <a:pathLst>
                <a:path w="201" h="31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84" y="51"/>
                    <a:pt x="0" y="184"/>
                    <a:pt x="17" y="318"/>
                  </a:cubicBezTo>
                  <a:cubicBezTo>
                    <a:pt x="34" y="251"/>
                    <a:pt x="50" y="201"/>
                    <a:pt x="84" y="134"/>
                  </a:cubicBezTo>
                  <a:cubicBezTo>
                    <a:pt x="117" y="84"/>
                    <a:pt x="151" y="34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1" name="Google Shape;4358;p60"/>
            <p:cNvSpPr/>
            <p:nvPr/>
          </p:nvSpPr>
          <p:spPr>
            <a:xfrm>
              <a:off x="1224531" y="4430750"/>
              <a:ext cx="3237" cy="5897"/>
            </a:xfrm>
            <a:custGeom>
              <a:avLst/>
              <a:gdLst/>
              <a:ahLst/>
              <a:cxnLst/>
              <a:rect l="l" t="t" r="r" b="b"/>
              <a:pathLst>
                <a:path w="101" h="184" extrusionOk="0">
                  <a:moveTo>
                    <a:pt x="101" y="0"/>
                  </a:moveTo>
                  <a:cubicBezTo>
                    <a:pt x="101" y="0"/>
                    <a:pt x="67" y="33"/>
                    <a:pt x="34" y="84"/>
                  </a:cubicBezTo>
                  <a:cubicBezTo>
                    <a:pt x="17" y="134"/>
                    <a:pt x="1" y="167"/>
                    <a:pt x="1" y="184"/>
                  </a:cubicBezTo>
                  <a:cubicBezTo>
                    <a:pt x="1" y="184"/>
                    <a:pt x="34" y="150"/>
                    <a:pt x="67" y="100"/>
                  </a:cubicBezTo>
                  <a:cubicBezTo>
                    <a:pt x="84" y="50"/>
                    <a:pt x="101" y="17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2" name="Google Shape;4359;p60"/>
            <p:cNvSpPr/>
            <p:nvPr/>
          </p:nvSpPr>
          <p:spPr>
            <a:xfrm>
              <a:off x="1219179" y="4430206"/>
              <a:ext cx="4327" cy="3782"/>
            </a:xfrm>
            <a:custGeom>
              <a:avLst/>
              <a:gdLst/>
              <a:ahLst/>
              <a:cxnLst/>
              <a:rect l="l" t="t" r="r" b="b"/>
              <a:pathLst>
                <a:path w="135" h="118" extrusionOk="0">
                  <a:moveTo>
                    <a:pt x="134" y="0"/>
                  </a:moveTo>
                  <a:cubicBezTo>
                    <a:pt x="117" y="0"/>
                    <a:pt x="84" y="17"/>
                    <a:pt x="51" y="50"/>
                  </a:cubicBezTo>
                  <a:cubicBezTo>
                    <a:pt x="17" y="84"/>
                    <a:pt x="0" y="101"/>
                    <a:pt x="0" y="117"/>
                  </a:cubicBezTo>
                  <a:cubicBezTo>
                    <a:pt x="0" y="117"/>
                    <a:pt x="34" y="101"/>
                    <a:pt x="67" y="67"/>
                  </a:cubicBezTo>
                  <a:cubicBezTo>
                    <a:pt x="101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3" name="Google Shape;4360;p60"/>
            <p:cNvSpPr/>
            <p:nvPr/>
          </p:nvSpPr>
          <p:spPr>
            <a:xfrm>
              <a:off x="1215974" y="4427289"/>
              <a:ext cx="6442" cy="673"/>
            </a:xfrm>
            <a:custGeom>
              <a:avLst/>
              <a:gdLst/>
              <a:ahLst/>
              <a:cxnLst/>
              <a:rect l="l" t="t" r="r" b="b"/>
              <a:pathLst>
                <a:path w="201" h="21" extrusionOk="0">
                  <a:moveTo>
                    <a:pt x="67" y="0"/>
                  </a:moveTo>
                  <a:cubicBezTo>
                    <a:pt x="45" y="0"/>
                    <a:pt x="22" y="8"/>
                    <a:pt x="0" y="8"/>
                  </a:cubicBezTo>
                  <a:cubicBezTo>
                    <a:pt x="34" y="16"/>
                    <a:pt x="67" y="20"/>
                    <a:pt x="100" y="20"/>
                  </a:cubicBezTo>
                  <a:cubicBezTo>
                    <a:pt x="134" y="20"/>
                    <a:pt x="167" y="16"/>
                    <a:pt x="201" y="8"/>
                  </a:cubicBezTo>
                  <a:cubicBezTo>
                    <a:pt x="178" y="8"/>
                    <a:pt x="156" y="0"/>
                    <a:pt x="134" y="0"/>
                  </a:cubicBezTo>
                  <a:cubicBezTo>
                    <a:pt x="123" y="0"/>
                    <a:pt x="112" y="2"/>
                    <a:pt x="100" y="8"/>
                  </a:cubicBezTo>
                  <a:cubicBezTo>
                    <a:pt x="89" y="2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4" name="Google Shape;4361;p60"/>
            <p:cNvSpPr/>
            <p:nvPr/>
          </p:nvSpPr>
          <p:spPr>
            <a:xfrm>
              <a:off x="1214372" y="4423251"/>
              <a:ext cx="8045" cy="1314"/>
            </a:xfrm>
            <a:custGeom>
              <a:avLst/>
              <a:gdLst/>
              <a:ahLst/>
              <a:cxnLst/>
              <a:rect l="l" t="t" r="r" b="b"/>
              <a:pathLst>
                <a:path w="251" h="41" extrusionOk="0">
                  <a:moveTo>
                    <a:pt x="0" y="0"/>
                  </a:moveTo>
                  <a:cubicBezTo>
                    <a:pt x="46" y="28"/>
                    <a:pt x="92" y="40"/>
                    <a:pt x="138" y="40"/>
                  </a:cubicBezTo>
                  <a:cubicBezTo>
                    <a:pt x="176" y="40"/>
                    <a:pt x="213" y="32"/>
                    <a:pt x="251" y="17"/>
                  </a:cubicBezTo>
                  <a:lnTo>
                    <a:pt x="134" y="17"/>
                  </a:lnTo>
                  <a:cubicBezTo>
                    <a:pt x="84" y="17"/>
                    <a:pt x="5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5" name="Google Shape;4362;p60"/>
            <p:cNvSpPr/>
            <p:nvPr/>
          </p:nvSpPr>
          <p:spPr>
            <a:xfrm>
              <a:off x="1226679" y="4424629"/>
              <a:ext cx="12339" cy="7211"/>
            </a:xfrm>
            <a:custGeom>
              <a:avLst/>
              <a:gdLst/>
              <a:ahLst/>
              <a:cxnLst/>
              <a:rect l="l" t="t" r="r" b="b"/>
              <a:pathLst>
                <a:path w="385" h="225" extrusionOk="0">
                  <a:moveTo>
                    <a:pt x="255" y="1"/>
                  </a:moveTo>
                  <a:cubicBezTo>
                    <a:pt x="183" y="1"/>
                    <a:pt x="113" y="38"/>
                    <a:pt x="67" y="107"/>
                  </a:cubicBezTo>
                  <a:cubicBezTo>
                    <a:pt x="101" y="74"/>
                    <a:pt x="134" y="57"/>
                    <a:pt x="184" y="41"/>
                  </a:cubicBezTo>
                  <a:cubicBezTo>
                    <a:pt x="209" y="32"/>
                    <a:pt x="234" y="28"/>
                    <a:pt x="259" y="28"/>
                  </a:cubicBezTo>
                  <a:cubicBezTo>
                    <a:pt x="284" y="28"/>
                    <a:pt x="309" y="32"/>
                    <a:pt x="335" y="41"/>
                  </a:cubicBezTo>
                  <a:cubicBezTo>
                    <a:pt x="351" y="57"/>
                    <a:pt x="351" y="91"/>
                    <a:pt x="335" y="107"/>
                  </a:cubicBezTo>
                  <a:cubicBezTo>
                    <a:pt x="301" y="107"/>
                    <a:pt x="284" y="124"/>
                    <a:pt x="251" y="124"/>
                  </a:cubicBezTo>
                  <a:cubicBezTo>
                    <a:pt x="218" y="141"/>
                    <a:pt x="167" y="158"/>
                    <a:pt x="117" y="174"/>
                  </a:cubicBezTo>
                  <a:cubicBezTo>
                    <a:pt x="83" y="183"/>
                    <a:pt x="54" y="187"/>
                    <a:pt x="33" y="189"/>
                  </a:cubicBezTo>
                  <a:lnTo>
                    <a:pt x="33" y="189"/>
                  </a:lnTo>
                  <a:cubicBezTo>
                    <a:pt x="44" y="161"/>
                    <a:pt x="56" y="130"/>
                    <a:pt x="67" y="107"/>
                  </a:cubicBezTo>
                  <a:lnTo>
                    <a:pt x="67" y="107"/>
                  </a:lnTo>
                  <a:cubicBezTo>
                    <a:pt x="34" y="124"/>
                    <a:pt x="34" y="157"/>
                    <a:pt x="17" y="190"/>
                  </a:cubicBezTo>
                  <a:lnTo>
                    <a:pt x="17" y="190"/>
                  </a:lnTo>
                  <a:cubicBezTo>
                    <a:pt x="7" y="191"/>
                    <a:pt x="0" y="191"/>
                    <a:pt x="0" y="191"/>
                  </a:cubicBezTo>
                  <a:lnTo>
                    <a:pt x="17" y="191"/>
                  </a:lnTo>
                  <a:cubicBezTo>
                    <a:pt x="17" y="208"/>
                    <a:pt x="17" y="208"/>
                    <a:pt x="17" y="224"/>
                  </a:cubicBezTo>
                  <a:cubicBezTo>
                    <a:pt x="22" y="214"/>
                    <a:pt x="27" y="203"/>
                    <a:pt x="32" y="191"/>
                  </a:cubicBezTo>
                  <a:lnTo>
                    <a:pt x="134" y="191"/>
                  </a:lnTo>
                  <a:cubicBezTo>
                    <a:pt x="167" y="174"/>
                    <a:pt x="218" y="174"/>
                    <a:pt x="268" y="158"/>
                  </a:cubicBezTo>
                  <a:cubicBezTo>
                    <a:pt x="284" y="141"/>
                    <a:pt x="318" y="141"/>
                    <a:pt x="335" y="124"/>
                  </a:cubicBezTo>
                  <a:cubicBezTo>
                    <a:pt x="351" y="107"/>
                    <a:pt x="368" y="91"/>
                    <a:pt x="368" y="74"/>
                  </a:cubicBezTo>
                  <a:cubicBezTo>
                    <a:pt x="385" y="57"/>
                    <a:pt x="368" y="41"/>
                    <a:pt x="351" y="24"/>
                  </a:cubicBezTo>
                  <a:cubicBezTo>
                    <a:pt x="320" y="8"/>
                    <a:pt x="288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6" name="Google Shape;4363;p60"/>
            <p:cNvSpPr/>
            <p:nvPr/>
          </p:nvSpPr>
          <p:spPr>
            <a:xfrm>
              <a:off x="1221839" y="4423251"/>
              <a:ext cx="6474" cy="7500"/>
            </a:xfrm>
            <a:custGeom>
              <a:avLst/>
              <a:gdLst/>
              <a:ahLst/>
              <a:cxnLst/>
              <a:rect l="l" t="t" r="r" b="b"/>
              <a:pathLst>
                <a:path w="202" h="234" extrusionOk="0">
                  <a:moveTo>
                    <a:pt x="101" y="184"/>
                  </a:moveTo>
                  <a:lnTo>
                    <a:pt x="101" y="184"/>
                  </a:lnTo>
                  <a:cubicBezTo>
                    <a:pt x="118" y="217"/>
                    <a:pt x="135" y="234"/>
                    <a:pt x="168" y="234"/>
                  </a:cubicBezTo>
                  <a:cubicBezTo>
                    <a:pt x="168" y="234"/>
                    <a:pt x="151" y="217"/>
                    <a:pt x="101" y="184"/>
                  </a:cubicBezTo>
                  <a:close/>
                  <a:moveTo>
                    <a:pt x="51" y="0"/>
                  </a:moveTo>
                  <a:cubicBezTo>
                    <a:pt x="18" y="0"/>
                    <a:pt x="1" y="34"/>
                    <a:pt x="18" y="50"/>
                  </a:cubicBezTo>
                  <a:cubicBezTo>
                    <a:pt x="18" y="67"/>
                    <a:pt x="18" y="100"/>
                    <a:pt x="34" y="117"/>
                  </a:cubicBezTo>
                  <a:cubicBezTo>
                    <a:pt x="51" y="134"/>
                    <a:pt x="68" y="167"/>
                    <a:pt x="101" y="184"/>
                  </a:cubicBezTo>
                  <a:cubicBezTo>
                    <a:pt x="85" y="150"/>
                    <a:pt x="68" y="134"/>
                    <a:pt x="51" y="100"/>
                  </a:cubicBezTo>
                  <a:cubicBezTo>
                    <a:pt x="34" y="67"/>
                    <a:pt x="18" y="17"/>
                    <a:pt x="51" y="17"/>
                  </a:cubicBezTo>
                  <a:cubicBezTo>
                    <a:pt x="85" y="17"/>
                    <a:pt x="118" y="50"/>
                    <a:pt x="135" y="67"/>
                  </a:cubicBezTo>
                  <a:cubicBezTo>
                    <a:pt x="151" y="100"/>
                    <a:pt x="168" y="117"/>
                    <a:pt x="185" y="150"/>
                  </a:cubicBezTo>
                  <a:cubicBezTo>
                    <a:pt x="185" y="184"/>
                    <a:pt x="185" y="217"/>
                    <a:pt x="185" y="234"/>
                  </a:cubicBezTo>
                  <a:cubicBezTo>
                    <a:pt x="201" y="217"/>
                    <a:pt x="201" y="184"/>
                    <a:pt x="201" y="150"/>
                  </a:cubicBezTo>
                  <a:cubicBezTo>
                    <a:pt x="185" y="117"/>
                    <a:pt x="185" y="84"/>
                    <a:pt x="151" y="50"/>
                  </a:cubicBezTo>
                  <a:cubicBezTo>
                    <a:pt x="135" y="1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7" name="Google Shape;4364;p60"/>
            <p:cNvSpPr/>
            <p:nvPr/>
          </p:nvSpPr>
          <p:spPr>
            <a:xfrm>
              <a:off x="1158124" y="4427513"/>
              <a:ext cx="23076" cy="18236"/>
            </a:xfrm>
            <a:custGeom>
              <a:avLst/>
              <a:gdLst/>
              <a:ahLst/>
              <a:cxnLst/>
              <a:rect l="l" t="t" r="r" b="b"/>
              <a:pathLst>
                <a:path w="720" h="569" extrusionOk="0">
                  <a:moveTo>
                    <a:pt x="34" y="1"/>
                  </a:moveTo>
                  <a:cubicBezTo>
                    <a:pt x="17" y="17"/>
                    <a:pt x="1" y="17"/>
                    <a:pt x="1" y="17"/>
                  </a:cubicBezTo>
                  <a:lnTo>
                    <a:pt x="134" y="17"/>
                  </a:lnTo>
                  <a:cubicBezTo>
                    <a:pt x="385" y="34"/>
                    <a:pt x="585" y="201"/>
                    <a:pt x="669" y="435"/>
                  </a:cubicBezTo>
                  <a:cubicBezTo>
                    <a:pt x="702" y="519"/>
                    <a:pt x="719" y="569"/>
                    <a:pt x="719" y="569"/>
                  </a:cubicBezTo>
                  <a:cubicBezTo>
                    <a:pt x="719" y="552"/>
                    <a:pt x="719" y="552"/>
                    <a:pt x="719" y="535"/>
                  </a:cubicBezTo>
                  <a:cubicBezTo>
                    <a:pt x="719" y="502"/>
                    <a:pt x="702" y="452"/>
                    <a:pt x="686" y="418"/>
                  </a:cubicBezTo>
                  <a:cubicBezTo>
                    <a:pt x="619" y="185"/>
                    <a:pt x="402" y="17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8" name="Google Shape;4365;p60"/>
            <p:cNvSpPr/>
            <p:nvPr/>
          </p:nvSpPr>
          <p:spPr>
            <a:xfrm>
              <a:off x="1189180" y="4439308"/>
              <a:ext cx="18781" cy="1314"/>
            </a:xfrm>
            <a:custGeom>
              <a:avLst/>
              <a:gdLst/>
              <a:ahLst/>
              <a:cxnLst/>
              <a:rect l="l" t="t" r="r" b="b"/>
              <a:pathLst>
                <a:path w="586" h="41" extrusionOk="0">
                  <a:moveTo>
                    <a:pt x="586" y="0"/>
                  </a:moveTo>
                  <a:lnTo>
                    <a:pt x="586" y="0"/>
                  </a:lnTo>
                  <a:cubicBezTo>
                    <a:pt x="586" y="0"/>
                    <a:pt x="452" y="17"/>
                    <a:pt x="301" y="17"/>
                  </a:cubicBezTo>
                  <a:cubicBezTo>
                    <a:pt x="190" y="17"/>
                    <a:pt x="94" y="10"/>
                    <a:pt x="42" y="10"/>
                  </a:cubicBezTo>
                  <a:cubicBezTo>
                    <a:pt x="16" y="10"/>
                    <a:pt x="1" y="11"/>
                    <a:pt x="1" y="17"/>
                  </a:cubicBezTo>
                  <a:cubicBezTo>
                    <a:pt x="91" y="32"/>
                    <a:pt x="181" y="40"/>
                    <a:pt x="270" y="40"/>
                  </a:cubicBezTo>
                  <a:cubicBezTo>
                    <a:pt x="378" y="40"/>
                    <a:pt x="484" y="28"/>
                    <a:pt x="5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9" name="Google Shape;4366;p60"/>
            <p:cNvSpPr/>
            <p:nvPr/>
          </p:nvSpPr>
          <p:spPr>
            <a:xfrm>
              <a:off x="1176328" y="4439853"/>
              <a:ext cx="2179" cy="3750"/>
            </a:xfrm>
            <a:custGeom>
              <a:avLst/>
              <a:gdLst/>
              <a:ahLst/>
              <a:cxnLst/>
              <a:rect l="l" t="t" r="r" b="b"/>
              <a:pathLst>
                <a:path w="68" h="117" extrusionOk="0">
                  <a:moveTo>
                    <a:pt x="1" y="0"/>
                  </a:moveTo>
                  <a:cubicBezTo>
                    <a:pt x="1" y="17"/>
                    <a:pt x="17" y="33"/>
                    <a:pt x="34" y="67"/>
                  </a:cubicBezTo>
                  <a:cubicBezTo>
                    <a:pt x="51" y="84"/>
                    <a:pt x="51" y="117"/>
                    <a:pt x="68" y="117"/>
                  </a:cubicBezTo>
                  <a:cubicBezTo>
                    <a:pt x="68" y="117"/>
                    <a:pt x="68" y="84"/>
                    <a:pt x="51" y="50"/>
                  </a:cubicBezTo>
                  <a:cubicBezTo>
                    <a:pt x="34" y="17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0" name="Google Shape;4367;p60"/>
            <p:cNvSpPr/>
            <p:nvPr/>
          </p:nvSpPr>
          <p:spPr>
            <a:xfrm>
              <a:off x="1171521" y="4433955"/>
              <a:ext cx="2692" cy="26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0" y="0"/>
                  </a:moveTo>
                  <a:cubicBezTo>
                    <a:pt x="0" y="17"/>
                    <a:pt x="17" y="34"/>
                    <a:pt x="34" y="50"/>
                  </a:cubicBezTo>
                  <a:cubicBezTo>
                    <a:pt x="50" y="67"/>
                    <a:pt x="84" y="84"/>
                    <a:pt x="84" y="84"/>
                  </a:cubicBezTo>
                  <a:cubicBezTo>
                    <a:pt x="84" y="84"/>
                    <a:pt x="67" y="50"/>
                    <a:pt x="50" y="34"/>
                  </a:cubicBezTo>
                  <a:cubicBezTo>
                    <a:pt x="34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1" name="Google Shape;4368;p60"/>
            <p:cNvSpPr/>
            <p:nvPr/>
          </p:nvSpPr>
          <p:spPr>
            <a:xfrm>
              <a:off x="1164566" y="4431263"/>
              <a:ext cx="4295" cy="1635"/>
            </a:xfrm>
            <a:custGeom>
              <a:avLst/>
              <a:gdLst/>
              <a:ahLst/>
              <a:cxnLst/>
              <a:rect l="l" t="t" r="r" b="b"/>
              <a:pathLst>
                <a:path w="134" h="51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cubicBezTo>
                    <a:pt x="17" y="17"/>
                    <a:pt x="34" y="17"/>
                    <a:pt x="67" y="34"/>
                  </a:cubicBezTo>
                  <a:cubicBezTo>
                    <a:pt x="100" y="34"/>
                    <a:pt x="117" y="51"/>
                    <a:pt x="117" y="51"/>
                  </a:cubicBezTo>
                  <a:cubicBezTo>
                    <a:pt x="134" y="51"/>
                    <a:pt x="117" y="17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2" name="Google Shape;4369;p60"/>
            <p:cNvSpPr/>
            <p:nvPr/>
          </p:nvSpPr>
          <p:spPr>
            <a:xfrm>
              <a:off x="1159726" y="4430206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1" y="0"/>
                  </a:moveTo>
                  <a:cubicBezTo>
                    <a:pt x="1" y="17"/>
                    <a:pt x="17" y="17"/>
                    <a:pt x="34" y="34"/>
                  </a:cubicBezTo>
                  <a:lnTo>
                    <a:pt x="68" y="34"/>
                  </a:lnTo>
                  <a:cubicBezTo>
                    <a:pt x="68" y="17"/>
                    <a:pt x="51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3" name="Google Shape;4370;p60"/>
            <p:cNvSpPr/>
            <p:nvPr/>
          </p:nvSpPr>
          <p:spPr>
            <a:xfrm>
              <a:off x="1422665" y="3521492"/>
              <a:ext cx="65895" cy="78715"/>
            </a:xfrm>
            <a:custGeom>
              <a:avLst/>
              <a:gdLst/>
              <a:ahLst/>
              <a:cxnLst/>
              <a:rect l="l" t="t" r="r" b="b"/>
              <a:pathLst>
                <a:path w="2056" h="2456" extrusionOk="0">
                  <a:moveTo>
                    <a:pt x="573" y="1"/>
                  </a:moveTo>
                  <a:cubicBezTo>
                    <a:pt x="510" y="1"/>
                    <a:pt x="442" y="70"/>
                    <a:pt x="469" y="149"/>
                  </a:cubicBezTo>
                  <a:cubicBezTo>
                    <a:pt x="485" y="266"/>
                    <a:pt x="485" y="383"/>
                    <a:pt x="469" y="517"/>
                  </a:cubicBezTo>
                  <a:cubicBezTo>
                    <a:pt x="469" y="600"/>
                    <a:pt x="435" y="701"/>
                    <a:pt x="402" y="784"/>
                  </a:cubicBezTo>
                  <a:cubicBezTo>
                    <a:pt x="368" y="868"/>
                    <a:pt x="335" y="935"/>
                    <a:pt x="318" y="985"/>
                  </a:cubicBezTo>
                  <a:lnTo>
                    <a:pt x="1" y="1636"/>
                  </a:lnTo>
                  <a:lnTo>
                    <a:pt x="535" y="2455"/>
                  </a:lnTo>
                  <a:lnTo>
                    <a:pt x="1103" y="2188"/>
                  </a:lnTo>
                  <a:cubicBezTo>
                    <a:pt x="1321" y="2071"/>
                    <a:pt x="1521" y="1937"/>
                    <a:pt x="1738" y="1787"/>
                  </a:cubicBezTo>
                  <a:cubicBezTo>
                    <a:pt x="1822" y="1720"/>
                    <a:pt x="1788" y="1469"/>
                    <a:pt x="1755" y="1302"/>
                  </a:cubicBezTo>
                  <a:cubicBezTo>
                    <a:pt x="1722" y="1118"/>
                    <a:pt x="1571" y="985"/>
                    <a:pt x="1387" y="968"/>
                  </a:cubicBezTo>
                  <a:cubicBezTo>
                    <a:pt x="1304" y="884"/>
                    <a:pt x="1738" y="467"/>
                    <a:pt x="1905" y="350"/>
                  </a:cubicBezTo>
                  <a:cubicBezTo>
                    <a:pt x="2056" y="216"/>
                    <a:pt x="2056" y="82"/>
                    <a:pt x="1939" y="66"/>
                  </a:cubicBezTo>
                  <a:cubicBezTo>
                    <a:pt x="1937" y="65"/>
                    <a:pt x="1936" y="65"/>
                    <a:pt x="1934" y="65"/>
                  </a:cubicBezTo>
                  <a:cubicBezTo>
                    <a:pt x="1852" y="65"/>
                    <a:pt x="1384" y="436"/>
                    <a:pt x="1237" y="567"/>
                  </a:cubicBezTo>
                  <a:cubicBezTo>
                    <a:pt x="1133" y="660"/>
                    <a:pt x="900" y="865"/>
                    <a:pt x="784" y="865"/>
                  </a:cubicBezTo>
                  <a:cubicBezTo>
                    <a:pt x="732" y="865"/>
                    <a:pt x="704" y="825"/>
                    <a:pt x="719" y="717"/>
                  </a:cubicBezTo>
                  <a:cubicBezTo>
                    <a:pt x="786" y="483"/>
                    <a:pt x="753" y="233"/>
                    <a:pt x="619" y="16"/>
                  </a:cubicBezTo>
                  <a:cubicBezTo>
                    <a:pt x="605" y="5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4" name="Google Shape;4371;p60"/>
            <p:cNvSpPr/>
            <p:nvPr/>
          </p:nvSpPr>
          <p:spPr>
            <a:xfrm>
              <a:off x="1102421" y="3325442"/>
              <a:ext cx="104996" cy="181563"/>
            </a:xfrm>
            <a:custGeom>
              <a:avLst/>
              <a:gdLst/>
              <a:ahLst/>
              <a:cxnLst/>
              <a:rect l="l" t="t" r="r" b="b"/>
              <a:pathLst>
                <a:path w="3276" h="5665" extrusionOk="0">
                  <a:moveTo>
                    <a:pt x="3242" y="1"/>
                  </a:moveTo>
                  <a:lnTo>
                    <a:pt x="18" y="619"/>
                  </a:lnTo>
                  <a:lnTo>
                    <a:pt x="1" y="5565"/>
                  </a:lnTo>
                  <a:lnTo>
                    <a:pt x="2140" y="5665"/>
                  </a:lnTo>
                  <a:lnTo>
                    <a:pt x="2190" y="4462"/>
                  </a:lnTo>
                  <a:cubicBezTo>
                    <a:pt x="2190" y="4462"/>
                    <a:pt x="2259" y="4475"/>
                    <a:pt x="2361" y="4475"/>
                  </a:cubicBezTo>
                  <a:cubicBezTo>
                    <a:pt x="2598" y="4475"/>
                    <a:pt x="3014" y="4402"/>
                    <a:pt x="3142" y="3910"/>
                  </a:cubicBezTo>
                  <a:cubicBezTo>
                    <a:pt x="3276" y="3459"/>
                    <a:pt x="3242" y="1"/>
                    <a:pt x="324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5" name="Google Shape;4372;p60"/>
            <p:cNvSpPr/>
            <p:nvPr/>
          </p:nvSpPr>
          <p:spPr>
            <a:xfrm>
              <a:off x="1071909" y="3300539"/>
              <a:ext cx="160442" cy="168455"/>
            </a:xfrm>
            <a:custGeom>
              <a:avLst/>
              <a:gdLst/>
              <a:ahLst/>
              <a:cxnLst/>
              <a:rect l="l" t="t" r="r" b="b"/>
              <a:pathLst>
                <a:path w="5006" h="5256" extrusionOk="0">
                  <a:moveTo>
                    <a:pt x="3552" y="0"/>
                  </a:moveTo>
                  <a:cubicBezTo>
                    <a:pt x="3240" y="0"/>
                    <a:pt x="2929" y="108"/>
                    <a:pt x="2707" y="360"/>
                  </a:cubicBezTo>
                  <a:cubicBezTo>
                    <a:pt x="2256" y="895"/>
                    <a:pt x="385" y="276"/>
                    <a:pt x="201" y="2365"/>
                  </a:cubicBezTo>
                  <a:cubicBezTo>
                    <a:pt x="1" y="4453"/>
                    <a:pt x="953" y="5256"/>
                    <a:pt x="953" y="5256"/>
                  </a:cubicBezTo>
                  <a:lnTo>
                    <a:pt x="1421" y="5256"/>
                  </a:lnTo>
                  <a:cubicBezTo>
                    <a:pt x="1839" y="5239"/>
                    <a:pt x="2056" y="5205"/>
                    <a:pt x="2440" y="4771"/>
                  </a:cubicBezTo>
                  <a:cubicBezTo>
                    <a:pt x="2741" y="4420"/>
                    <a:pt x="3008" y="4019"/>
                    <a:pt x="3225" y="3618"/>
                  </a:cubicBezTo>
                  <a:cubicBezTo>
                    <a:pt x="3225" y="3618"/>
                    <a:pt x="2791" y="3535"/>
                    <a:pt x="2841" y="3200"/>
                  </a:cubicBezTo>
                  <a:cubicBezTo>
                    <a:pt x="2882" y="2916"/>
                    <a:pt x="3033" y="2798"/>
                    <a:pt x="3206" y="2798"/>
                  </a:cubicBezTo>
                  <a:cubicBezTo>
                    <a:pt x="3317" y="2798"/>
                    <a:pt x="3438" y="2848"/>
                    <a:pt x="3543" y="2933"/>
                  </a:cubicBezTo>
                  <a:lnTo>
                    <a:pt x="3844" y="2098"/>
                  </a:lnTo>
                  <a:cubicBezTo>
                    <a:pt x="3844" y="2098"/>
                    <a:pt x="4529" y="1563"/>
                    <a:pt x="4679" y="1262"/>
                  </a:cubicBezTo>
                  <a:cubicBezTo>
                    <a:pt x="5005" y="574"/>
                    <a:pt x="4274" y="0"/>
                    <a:pt x="3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6" name="Google Shape;4373;p60"/>
            <p:cNvSpPr/>
            <p:nvPr/>
          </p:nvSpPr>
          <p:spPr>
            <a:xfrm>
              <a:off x="1081556" y="3325987"/>
              <a:ext cx="139802" cy="106598"/>
            </a:xfrm>
            <a:custGeom>
              <a:avLst/>
              <a:gdLst/>
              <a:ahLst/>
              <a:cxnLst/>
              <a:rect l="l" t="t" r="r" b="b"/>
              <a:pathLst>
                <a:path w="4362" h="3326" extrusionOk="0">
                  <a:moveTo>
                    <a:pt x="4345" y="0"/>
                  </a:moveTo>
                  <a:cubicBezTo>
                    <a:pt x="4345" y="84"/>
                    <a:pt x="4345" y="151"/>
                    <a:pt x="4328" y="234"/>
                  </a:cubicBezTo>
                  <a:cubicBezTo>
                    <a:pt x="4345" y="184"/>
                    <a:pt x="4361" y="117"/>
                    <a:pt x="4345" y="67"/>
                  </a:cubicBezTo>
                  <a:cubicBezTo>
                    <a:pt x="4345" y="17"/>
                    <a:pt x="4345" y="0"/>
                    <a:pt x="4345" y="0"/>
                  </a:cubicBezTo>
                  <a:close/>
                  <a:moveTo>
                    <a:pt x="4328" y="234"/>
                  </a:moveTo>
                  <a:cubicBezTo>
                    <a:pt x="4278" y="435"/>
                    <a:pt x="4144" y="602"/>
                    <a:pt x="3977" y="736"/>
                  </a:cubicBezTo>
                  <a:cubicBezTo>
                    <a:pt x="3726" y="903"/>
                    <a:pt x="3426" y="1020"/>
                    <a:pt x="3125" y="1053"/>
                  </a:cubicBezTo>
                  <a:cubicBezTo>
                    <a:pt x="2941" y="1086"/>
                    <a:pt x="2774" y="1120"/>
                    <a:pt x="2573" y="1170"/>
                  </a:cubicBezTo>
                  <a:cubicBezTo>
                    <a:pt x="2390" y="1203"/>
                    <a:pt x="2206" y="1287"/>
                    <a:pt x="2039" y="1387"/>
                  </a:cubicBezTo>
                  <a:cubicBezTo>
                    <a:pt x="1738" y="1638"/>
                    <a:pt x="1487" y="1939"/>
                    <a:pt x="1320" y="2273"/>
                  </a:cubicBezTo>
                  <a:cubicBezTo>
                    <a:pt x="1170" y="2540"/>
                    <a:pt x="986" y="2791"/>
                    <a:pt x="769" y="3008"/>
                  </a:cubicBezTo>
                  <a:cubicBezTo>
                    <a:pt x="619" y="3158"/>
                    <a:pt x="435" y="3258"/>
                    <a:pt x="234" y="3292"/>
                  </a:cubicBezTo>
                  <a:cubicBezTo>
                    <a:pt x="176" y="3306"/>
                    <a:pt x="131" y="3321"/>
                    <a:pt x="87" y="3325"/>
                  </a:cubicBezTo>
                  <a:lnTo>
                    <a:pt x="87" y="3325"/>
                  </a:lnTo>
                  <a:cubicBezTo>
                    <a:pt x="135" y="3323"/>
                    <a:pt x="181" y="3319"/>
                    <a:pt x="234" y="3309"/>
                  </a:cubicBezTo>
                  <a:cubicBezTo>
                    <a:pt x="435" y="3258"/>
                    <a:pt x="635" y="3158"/>
                    <a:pt x="786" y="3025"/>
                  </a:cubicBezTo>
                  <a:cubicBezTo>
                    <a:pt x="1003" y="2807"/>
                    <a:pt x="1203" y="2557"/>
                    <a:pt x="1337" y="2289"/>
                  </a:cubicBezTo>
                  <a:cubicBezTo>
                    <a:pt x="1521" y="1939"/>
                    <a:pt x="1755" y="1654"/>
                    <a:pt x="2055" y="1421"/>
                  </a:cubicBezTo>
                  <a:cubicBezTo>
                    <a:pt x="2390" y="1237"/>
                    <a:pt x="2741" y="1120"/>
                    <a:pt x="3125" y="1070"/>
                  </a:cubicBezTo>
                  <a:cubicBezTo>
                    <a:pt x="3426" y="1036"/>
                    <a:pt x="3726" y="919"/>
                    <a:pt x="3994" y="752"/>
                  </a:cubicBezTo>
                  <a:cubicBezTo>
                    <a:pt x="4161" y="619"/>
                    <a:pt x="4278" y="435"/>
                    <a:pt x="4328" y="234"/>
                  </a:cubicBezTo>
                  <a:close/>
                  <a:moveTo>
                    <a:pt x="87" y="3325"/>
                  </a:moveTo>
                  <a:cubicBezTo>
                    <a:pt x="59" y="3325"/>
                    <a:pt x="31" y="3325"/>
                    <a:pt x="0" y="3325"/>
                  </a:cubicBezTo>
                  <a:lnTo>
                    <a:pt x="67" y="3325"/>
                  </a:lnTo>
                  <a:cubicBezTo>
                    <a:pt x="74" y="3325"/>
                    <a:pt x="80" y="3325"/>
                    <a:pt x="87" y="332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7" name="Google Shape;4374;p60"/>
            <p:cNvSpPr/>
            <p:nvPr/>
          </p:nvSpPr>
          <p:spPr>
            <a:xfrm>
              <a:off x="1081012" y="3320635"/>
              <a:ext cx="138744" cy="77144"/>
            </a:xfrm>
            <a:custGeom>
              <a:avLst/>
              <a:gdLst/>
              <a:ahLst/>
              <a:cxnLst/>
              <a:rect l="l" t="t" r="r" b="b"/>
              <a:pathLst>
                <a:path w="4329" h="2407" extrusionOk="0">
                  <a:moveTo>
                    <a:pt x="2851" y="195"/>
                  </a:moveTo>
                  <a:cubicBezTo>
                    <a:pt x="2946" y="195"/>
                    <a:pt x="3036" y="229"/>
                    <a:pt x="3108" y="301"/>
                  </a:cubicBezTo>
                  <a:cubicBezTo>
                    <a:pt x="3209" y="418"/>
                    <a:pt x="3259" y="585"/>
                    <a:pt x="3209" y="735"/>
                  </a:cubicBezTo>
                  <a:cubicBezTo>
                    <a:pt x="3170" y="863"/>
                    <a:pt x="3093" y="962"/>
                    <a:pt x="2984" y="1031"/>
                  </a:cubicBezTo>
                  <a:lnTo>
                    <a:pt x="2984" y="1031"/>
                  </a:lnTo>
                  <a:cubicBezTo>
                    <a:pt x="2881" y="1018"/>
                    <a:pt x="2781" y="984"/>
                    <a:pt x="2691" y="919"/>
                  </a:cubicBezTo>
                  <a:cubicBezTo>
                    <a:pt x="2574" y="852"/>
                    <a:pt x="2507" y="735"/>
                    <a:pt x="2490" y="585"/>
                  </a:cubicBezTo>
                  <a:cubicBezTo>
                    <a:pt x="2473" y="518"/>
                    <a:pt x="2490" y="451"/>
                    <a:pt x="2524" y="385"/>
                  </a:cubicBezTo>
                  <a:cubicBezTo>
                    <a:pt x="2557" y="318"/>
                    <a:pt x="2607" y="268"/>
                    <a:pt x="2674" y="234"/>
                  </a:cubicBezTo>
                  <a:cubicBezTo>
                    <a:pt x="2732" y="208"/>
                    <a:pt x="2792" y="195"/>
                    <a:pt x="2851" y="195"/>
                  </a:cubicBezTo>
                  <a:close/>
                  <a:moveTo>
                    <a:pt x="416" y="1675"/>
                  </a:moveTo>
                  <a:cubicBezTo>
                    <a:pt x="378" y="1675"/>
                    <a:pt x="339" y="1679"/>
                    <a:pt x="301" y="1688"/>
                  </a:cubicBezTo>
                  <a:cubicBezTo>
                    <a:pt x="326" y="1685"/>
                    <a:pt x="352" y="1684"/>
                    <a:pt x="378" y="1684"/>
                  </a:cubicBezTo>
                  <a:cubicBezTo>
                    <a:pt x="507" y="1684"/>
                    <a:pt x="641" y="1718"/>
                    <a:pt x="752" y="1788"/>
                  </a:cubicBezTo>
                  <a:cubicBezTo>
                    <a:pt x="652" y="1713"/>
                    <a:pt x="533" y="1675"/>
                    <a:pt x="416" y="1675"/>
                  </a:cubicBezTo>
                  <a:close/>
                  <a:moveTo>
                    <a:pt x="4328" y="0"/>
                  </a:moveTo>
                  <a:lnTo>
                    <a:pt x="4328" y="0"/>
                  </a:lnTo>
                  <a:cubicBezTo>
                    <a:pt x="4295" y="84"/>
                    <a:pt x="4261" y="184"/>
                    <a:pt x="4228" y="268"/>
                  </a:cubicBezTo>
                  <a:cubicBezTo>
                    <a:pt x="4161" y="418"/>
                    <a:pt x="4061" y="552"/>
                    <a:pt x="3961" y="652"/>
                  </a:cubicBezTo>
                  <a:cubicBezTo>
                    <a:pt x="3810" y="802"/>
                    <a:pt x="3626" y="919"/>
                    <a:pt x="3426" y="986"/>
                  </a:cubicBezTo>
                  <a:cubicBezTo>
                    <a:pt x="3309" y="1019"/>
                    <a:pt x="3192" y="1036"/>
                    <a:pt x="3075" y="1036"/>
                  </a:cubicBezTo>
                  <a:cubicBezTo>
                    <a:pt x="3060" y="1036"/>
                    <a:pt x="3045" y="1036"/>
                    <a:pt x="3030" y="1035"/>
                  </a:cubicBezTo>
                  <a:lnTo>
                    <a:pt x="3030" y="1035"/>
                  </a:lnTo>
                  <a:cubicBezTo>
                    <a:pt x="3121" y="963"/>
                    <a:pt x="3197" y="865"/>
                    <a:pt x="3242" y="752"/>
                  </a:cubicBezTo>
                  <a:cubicBezTo>
                    <a:pt x="3275" y="585"/>
                    <a:pt x="3242" y="401"/>
                    <a:pt x="3125" y="284"/>
                  </a:cubicBezTo>
                  <a:cubicBezTo>
                    <a:pt x="3042" y="211"/>
                    <a:pt x="2939" y="171"/>
                    <a:pt x="2837" y="171"/>
                  </a:cubicBezTo>
                  <a:cubicBezTo>
                    <a:pt x="2776" y="171"/>
                    <a:pt x="2714" y="186"/>
                    <a:pt x="2657" y="217"/>
                  </a:cubicBezTo>
                  <a:cubicBezTo>
                    <a:pt x="2590" y="251"/>
                    <a:pt x="2540" y="301"/>
                    <a:pt x="2490" y="368"/>
                  </a:cubicBezTo>
                  <a:cubicBezTo>
                    <a:pt x="2457" y="435"/>
                    <a:pt x="2457" y="518"/>
                    <a:pt x="2457" y="585"/>
                  </a:cubicBezTo>
                  <a:cubicBezTo>
                    <a:pt x="2490" y="735"/>
                    <a:pt x="2557" y="869"/>
                    <a:pt x="2691" y="953"/>
                  </a:cubicBezTo>
                  <a:cubicBezTo>
                    <a:pt x="2774" y="1000"/>
                    <a:pt x="2866" y="1031"/>
                    <a:pt x="2961" y="1045"/>
                  </a:cubicBezTo>
                  <a:lnTo>
                    <a:pt x="2961" y="1045"/>
                  </a:lnTo>
                  <a:cubicBezTo>
                    <a:pt x="2934" y="1060"/>
                    <a:pt x="2905" y="1074"/>
                    <a:pt x="2874" y="1086"/>
                  </a:cubicBezTo>
                  <a:cubicBezTo>
                    <a:pt x="2724" y="1153"/>
                    <a:pt x="2557" y="1203"/>
                    <a:pt x="2373" y="1220"/>
                  </a:cubicBezTo>
                  <a:cubicBezTo>
                    <a:pt x="2290" y="1237"/>
                    <a:pt x="2202" y="1245"/>
                    <a:pt x="2114" y="1245"/>
                  </a:cubicBezTo>
                  <a:cubicBezTo>
                    <a:pt x="2027" y="1245"/>
                    <a:pt x="1939" y="1237"/>
                    <a:pt x="1855" y="1220"/>
                  </a:cubicBezTo>
                  <a:cubicBezTo>
                    <a:pt x="1688" y="1203"/>
                    <a:pt x="1521" y="1153"/>
                    <a:pt x="1371" y="1103"/>
                  </a:cubicBezTo>
                  <a:cubicBezTo>
                    <a:pt x="1245" y="1065"/>
                    <a:pt x="1120" y="1047"/>
                    <a:pt x="995" y="1047"/>
                  </a:cubicBezTo>
                  <a:cubicBezTo>
                    <a:pt x="953" y="1047"/>
                    <a:pt x="911" y="1049"/>
                    <a:pt x="869" y="1053"/>
                  </a:cubicBezTo>
                  <a:cubicBezTo>
                    <a:pt x="510" y="1090"/>
                    <a:pt x="242" y="1367"/>
                    <a:pt x="196" y="1699"/>
                  </a:cubicBezTo>
                  <a:lnTo>
                    <a:pt x="196" y="1699"/>
                  </a:lnTo>
                  <a:cubicBezTo>
                    <a:pt x="131" y="1711"/>
                    <a:pt x="66" y="1733"/>
                    <a:pt x="1" y="1755"/>
                  </a:cubicBezTo>
                  <a:cubicBezTo>
                    <a:pt x="66" y="1733"/>
                    <a:pt x="130" y="1718"/>
                    <a:pt x="195" y="1706"/>
                  </a:cubicBezTo>
                  <a:lnTo>
                    <a:pt x="195" y="1706"/>
                  </a:lnTo>
                  <a:cubicBezTo>
                    <a:pt x="181" y="1819"/>
                    <a:pt x="192" y="1938"/>
                    <a:pt x="235" y="2055"/>
                  </a:cubicBezTo>
                  <a:cubicBezTo>
                    <a:pt x="268" y="2172"/>
                    <a:pt x="351" y="2289"/>
                    <a:pt x="468" y="2356"/>
                  </a:cubicBezTo>
                  <a:cubicBezTo>
                    <a:pt x="535" y="2390"/>
                    <a:pt x="602" y="2406"/>
                    <a:pt x="652" y="2406"/>
                  </a:cubicBezTo>
                  <a:cubicBezTo>
                    <a:pt x="719" y="2406"/>
                    <a:pt x="786" y="2373"/>
                    <a:pt x="819" y="2339"/>
                  </a:cubicBezTo>
                  <a:cubicBezTo>
                    <a:pt x="903" y="2256"/>
                    <a:pt x="936" y="2139"/>
                    <a:pt x="920" y="2022"/>
                  </a:cubicBezTo>
                  <a:cubicBezTo>
                    <a:pt x="903" y="1922"/>
                    <a:pt x="836" y="1838"/>
                    <a:pt x="752" y="1788"/>
                  </a:cubicBezTo>
                  <a:lnTo>
                    <a:pt x="752" y="1788"/>
                  </a:lnTo>
                  <a:cubicBezTo>
                    <a:pt x="836" y="1855"/>
                    <a:pt x="886" y="1938"/>
                    <a:pt x="903" y="2022"/>
                  </a:cubicBezTo>
                  <a:cubicBezTo>
                    <a:pt x="920" y="2139"/>
                    <a:pt x="886" y="2239"/>
                    <a:pt x="819" y="2323"/>
                  </a:cubicBezTo>
                  <a:cubicBezTo>
                    <a:pt x="769" y="2356"/>
                    <a:pt x="719" y="2390"/>
                    <a:pt x="652" y="2390"/>
                  </a:cubicBezTo>
                  <a:cubicBezTo>
                    <a:pt x="602" y="2390"/>
                    <a:pt x="535" y="2373"/>
                    <a:pt x="485" y="2339"/>
                  </a:cubicBezTo>
                  <a:cubicBezTo>
                    <a:pt x="368" y="2273"/>
                    <a:pt x="285" y="2172"/>
                    <a:pt x="251" y="2039"/>
                  </a:cubicBezTo>
                  <a:cubicBezTo>
                    <a:pt x="213" y="1925"/>
                    <a:pt x="204" y="1811"/>
                    <a:pt x="219" y="1702"/>
                  </a:cubicBezTo>
                  <a:lnTo>
                    <a:pt x="219" y="1702"/>
                  </a:lnTo>
                  <a:cubicBezTo>
                    <a:pt x="246" y="1697"/>
                    <a:pt x="274" y="1692"/>
                    <a:pt x="301" y="1688"/>
                  </a:cubicBezTo>
                  <a:cubicBezTo>
                    <a:pt x="274" y="1688"/>
                    <a:pt x="247" y="1690"/>
                    <a:pt x="220" y="1694"/>
                  </a:cubicBezTo>
                  <a:lnTo>
                    <a:pt x="220" y="1694"/>
                  </a:lnTo>
                  <a:cubicBezTo>
                    <a:pt x="267" y="1374"/>
                    <a:pt x="522" y="1107"/>
                    <a:pt x="869" y="1070"/>
                  </a:cubicBezTo>
                  <a:cubicBezTo>
                    <a:pt x="899" y="1067"/>
                    <a:pt x="929" y="1065"/>
                    <a:pt x="958" y="1065"/>
                  </a:cubicBezTo>
                  <a:cubicBezTo>
                    <a:pt x="1095" y="1065"/>
                    <a:pt x="1230" y="1095"/>
                    <a:pt x="1354" y="1136"/>
                  </a:cubicBezTo>
                  <a:cubicBezTo>
                    <a:pt x="1521" y="1187"/>
                    <a:pt x="1688" y="1220"/>
                    <a:pt x="1855" y="1253"/>
                  </a:cubicBezTo>
                  <a:cubicBezTo>
                    <a:pt x="1939" y="1262"/>
                    <a:pt x="2027" y="1266"/>
                    <a:pt x="2114" y="1266"/>
                  </a:cubicBezTo>
                  <a:cubicBezTo>
                    <a:pt x="2202" y="1266"/>
                    <a:pt x="2290" y="1262"/>
                    <a:pt x="2373" y="1253"/>
                  </a:cubicBezTo>
                  <a:cubicBezTo>
                    <a:pt x="2557" y="1237"/>
                    <a:pt x="2724" y="1187"/>
                    <a:pt x="2891" y="1120"/>
                  </a:cubicBezTo>
                  <a:cubicBezTo>
                    <a:pt x="2932" y="1101"/>
                    <a:pt x="2972" y="1078"/>
                    <a:pt x="3010" y="1050"/>
                  </a:cubicBezTo>
                  <a:lnTo>
                    <a:pt x="3010" y="1050"/>
                  </a:lnTo>
                  <a:cubicBezTo>
                    <a:pt x="3032" y="1052"/>
                    <a:pt x="3053" y="1053"/>
                    <a:pt x="3075" y="1053"/>
                  </a:cubicBezTo>
                  <a:cubicBezTo>
                    <a:pt x="3192" y="1053"/>
                    <a:pt x="3309" y="1036"/>
                    <a:pt x="3426" y="1003"/>
                  </a:cubicBezTo>
                  <a:cubicBezTo>
                    <a:pt x="3626" y="936"/>
                    <a:pt x="3810" y="819"/>
                    <a:pt x="3961" y="669"/>
                  </a:cubicBezTo>
                  <a:cubicBezTo>
                    <a:pt x="4078" y="552"/>
                    <a:pt x="4161" y="418"/>
                    <a:pt x="4228" y="284"/>
                  </a:cubicBezTo>
                  <a:cubicBezTo>
                    <a:pt x="4278" y="184"/>
                    <a:pt x="4311" y="100"/>
                    <a:pt x="43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8" name="Google Shape;4375;p60"/>
            <p:cNvSpPr/>
            <p:nvPr/>
          </p:nvSpPr>
          <p:spPr>
            <a:xfrm>
              <a:off x="942331" y="3795071"/>
              <a:ext cx="290277" cy="624462"/>
            </a:xfrm>
            <a:custGeom>
              <a:avLst/>
              <a:gdLst/>
              <a:ahLst/>
              <a:cxnLst/>
              <a:rect l="l" t="t" r="r" b="b"/>
              <a:pathLst>
                <a:path w="9057" h="19484" extrusionOk="0">
                  <a:moveTo>
                    <a:pt x="8622" y="1"/>
                  </a:moveTo>
                  <a:lnTo>
                    <a:pt x="2841" y="486"/>
                  </a:lnTo>
                  <a:lnTo>
                    <a:pt x="0" y="19082"/>
                  </a:lnTo>
                  <a:lnTo>
                    <a:pt x="2356" y="19383"/>
                  </a:lnTo>
                  <a:lnTo>
                    <a:pt x="5664" y="3777"/>
                  </a:lnTo>
                  <a:lnTo>
                    <a:pt x="6500" y="19483"/>
                  </a:lnTo>
                  <a:lnTo>
                    <a:pt x="9056" y="19433"/>
                  </a:lnTo>
                  <a:lnTo>
                    <a:pt x="86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9" name="Google Shape;4376;p60"/>
            <p:cNvSpPr/>
            <p:nvPr/>
          </p:nvSpPr>
          <p:spPr>
            <a:xfrm>
              <a:off x="940184" y="3792955"/>
              <a:ext cx="294540" cy="628180"/>
            </a:xfrm>
            <a:custGeom>
              <a:avLst/>
              <a:gdLst/>
              <a:ahLst/>
              <a:cxnLst/>
              <a:rect l="l" t="t" r="r" b="b"/>
              <a:pathLst>
                <a:path w="9190" h="19600" extrusionOk="0">
                  <a:moveTo>
                    <a:pt x="8639" y="134"/>
                  </a:moveTo>
                  <a:lnTo>
                    <a:pt x="9056" y="19449"/>
                  </a:lnTo>
                  <a:lnTo>
                    <a:pt x="6634" y="19482"/>
                  </a:lnTo>
                  <a:lnTo>
                    <a:pt x="5781" y="3392"/>
                  </a:lnTo>
                  <a:lnTo>
                    <a:pt x="2373" y="19382"/>
                  </a:lnTo>
                  <a:lnTo>
                    <a:pt x="134" y="19098"/>
                  </a:lnTo>
                  <a:lnTo>
                    <a:pt x="2958" y="602"/>
                  </a:lnTo>
                  <a:lnTo>
                    <a:pt x="8639" y="134"/>
                  </a:lnTo>
                  <a:close/>
                  <a:moveTo>
                    <a:pt x="8739" y="0"/>
                  </a:moveTo>
                  <a:lnTo>
                    <a:pt x="2891" y="485"/>
                  </a:lnTo>
                  <a:lnTo>
                    <a:pt x="2841" y="485"/>
                  </a:lnTo>
                  <a:lnTo>
                    <a:pt x="0" y="19198"/>
                  </a:lnTo>
                  <a:lnTo>
                    <a:pt x="2473" y="19499"/>
                  </a:lnTo>
                  <a:lnTo>
                    <a:pt x="5698" y="4294"/>
                  </a:lnTo>
                  <a:lnTo>
                    <a:pt x="6517" y="19549"/>
                  </a:lnTo>
                  <a:lnTo>
                    <a:pt x="6517" y="19599"/>
                  </a:lnTo>
                  <a:lnTo>
                    <a:pt x="9190" y="19566"/>
                  </a:lnTo>
                  <a:lnTo>
                    <a:pt x="8756" y="67"/>
                  </a:lnTo>
                  <a:lnTo>
                    <a:pt x="87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0" name="Google Shape;4377;p60"/>
            <p:cNvSpPr/>
            <p:nvPr/>
          </p:nvSpPr>
          <p:spPr>
            <a:xfrm>
              <a:off x="1207385" y="3883433"/>
              <a:ext cx="1635" cy="533408"/>
            </a:xfrm>
            <a:custGeom>
              <a:avLst/>
              <a:gdLst/>
              <a:ahLst/>
              <a:cxnLst/>
              <a:rect l="l" t="t" r="r" b="b"/>
              <a:pathLst>
                <a:path w="51" h="16643" extrusionOk="0">
                  <a:moveTo>
                    <a:pt x="34" y="1"/>
                  </a:moveTo>
                  <a:cubicBezTo>
                    <a:pt x="18" y="1"/>
                    <a:pt x="1" y="3727"/>
                    <a:pt x="1" y="8322"/>
                  </a:cubicBezTo>
                  <a:cubicBezTo>
                    <a:pt x="1" y="12917"/>
                    <a:pt x="18" y="16643"/>
                    <a:pt x="34" y="16643"/>
                  </a:cubicBezTo>
                  <a:cubicBezTo>
                    <a:pt x="51" y="16643"/>
                    <a:pt x="51" y="12917"/>
                    <a:pt x="51" y="8322"/>
                  </a:cubicBezTo>
                  <a:cubicBezTo>
                    <a:pt x="51" y="3727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1" name="Google Shape;4378;p60"/>
            <p:cNvSpPr/>
            <p:nvPr/>
          </p:nvSpPr>
          <p:spPr>
            <a:xfrm>
              <a:off x="1001239" y="3919873"/>
              <a:ext cx="107656" cy="494820"/>
            </a:xfrm>
            <a:custGeom>
              <a:avLst/>
              <a:gdLst/>
              <a:ahLst/>
              <a:cxnLst/>
              <a:rect l="l" t="t" r="r" b="b"/>
              <a:pathLst>
                <a:path w="3359" h="15439" extrusionOk="0">
                  <a:moveTo>
                    <a:pt x="3358" y="0"/>
                  </a:moveTo>
                  <a:cubicBezTo>
                    <a:pt x="3358" y="17"/>
                    <a:pt x="3358" y="33"/>
                    <a:pt x="3342" y="50"/>
                  </a:cubicBezTo>
                  <a:cubicBezTo>
                    <a:pt x="3342" y="67"/>
                    <a:pt x="3325" y="117"/>
                    <a:pt x="3325" y="167"/>
                  </a:cubicBezTo>
                  <a:lnTo>
                    <a:pt x="3358" y="50"/>
                  </a:lnTo>
                  <a:cubicBezTo>
                    <a:pt x="3358" y="33"/>
                    <a:pt x="3358" y="17"/>
                    <a:pt x="3358" y="0"/>
                  </a:cubicBezTo>
                  <a:close/>
                  <a:moveTo>
                    <a:pt x="3325" y="167"/>
                  </a:moveTo>
                  <a:lnTo>
                    <a:pt x="3208" y="602"/>
                  </a:lnTo>
                  <a:lnTo>
                    <a:pt x="2824" y="2256"/>
                  </a:lnTo>
                  <a:cubicBezTo>
                    <a:pt x="2490" y="3643"/>
                    <a:pt x="2055" y="5581"/>
                    <a:pt x="1587" y="7703"/>
                  </a:cubicBezTo>
                  <a:cubicBezTo>
                    <a:pt x="1136" y="9841"/>
                    <a:pt x="719" y="11780"/>
                    <a:pt x="434" y="13166"/>
                  </a:cubicBezTo>
                  <a:cubicBezTo>
                    <a:pt x="301" y="13868"/>
                    <a:pt x="184" y="14436"/>
                    <a:pt x="117" y="14837"/>
                  </a:cubicBezTo>
                  <a:lnTo>
                    <a:pt x="17" y="15288"/>
                  </a:lnTo>
                  <a:cubicBezTo>
                    <a:pt x="17" y="15338"/>
                    <a:pt x="0" y="15372"/>
                    <a:pt x="0" y="15405"/>
                  </a:cubicBezTo>
                  <a:cubicBezTo>
                    <a:pt x="0" y="15422"/>
                    <a:pt x="0" y="15422"/>
                    <a:pt x="0" y="15439"/>
                  </a:cubicBezTo>
                  <a:cubicBezTo>
                    <a:pt x="0" y="15439"/>
                    <a:pt x="0" y="15422"/>
                    <a:pt x="17" y="15405"/>
                  </a:cubicBezTo>
                  <a:lnTo>
                    <a:pt x="33" y="15288"/>
                  </a:lnTo>
                  <a:cubicBezTo>
                    <a:pt x="67" y="15188"/>
                    <a:pt x="100" y="15038"/>
                    <a:pt x="134" y="14837"/>
                  </a:cubicBezTo>
                  <a:lnTo>
                    <a:pt x="485" y="13183"/>
                  </a:lnTo>
                  <a:cubicBezTo>
                    <a:pt x="785" y="11780"/>
                    <a:pt x="1186" y="9858"/>
                    <a:pt x="1654" y="7719"/>
                  </a:cubicBezTo>
                  <a:cubicBezTo>
                    <a:pt x="2122" y="5581"/>
                    <a:pt x="2556" y="3659"/>
                    <a:pt x="2857" y="2272"/>
                  </a:cubicBezTo>
                  <a:lnTo>
                    <a:pt x="3225" y="618"/>
                  </a:lnTo>
                  <a:cubicBezTo>
                    <a:pt x="3275" y="418"/>
                    <a:pt x="3308" y="267"/>
                    <a:pt x="3325" y="1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2" name="Google Shape;4379;p60"/>
            <p:cNvSpPr/>
            <p:nvPr/>
          </p:nvSpPr>
          <p:spPr>
            <a:xfrm>
              <a:off x="1063352" y="3915162"/>
              <a:ext cx="87304" cy="9006"/>
            </a:xfrm>
            <a:custGeom>
              <a:avLst/>
              <a:gdLst/>
              <a:ahLst/>
              <a:cxnLst/>
              <a:rect l="l" t="t" r="r" b="b"/>
              <a:pathLst>
                <a:path w="2724" h="281" extrusionOk="0">
                  <a:moveTo>
                    <a:pt x="2523" y="1"/>
                  </a:moveTo>
                  <a:cubicBezTo>
                    <a:pt x="2456" y="1"/>
                    <a:pt x="2390" y="5"/>
                    <a:pt x="2323" y="13"/>
                  </a:cubicBezTo>
                  <a:cubicBezTo>
                    <a:pt x="2072" y="13"/>
                    <a:pt x="1738" y="30"/>
                    <a:pt x="1354" y="64"/>
                  </a:cubicBezTo>
                  <a:cubicBezTo>
                    <a:pt x="969" y="97"/>
                    <a:pt x="635" y="164"/>
                    <a:pt x="385" y="197"/>
                  </a:cubicBezTo>
                  <a:cubicBezTo>
                    <a:pt x="251" y="214"/>
                    <a:pt x="134" y="247"/>
                    <a:pt x="0" y="281"/>
                  </a:cubicBezTo>
                  <a:cubicBezTo>
                    <a:pt x="134" y="281"/>
                    <a:pt x="268" y="264"/>
                    <a:pt x="401" y="247"/>
                  </a:cubicBezTo>
                  <a:cubicBezTo>
                    <a:pt x="652" y="214"/>
                    <a:pt x="986" y="164"/>
                    <a:pt x="1354" y="130"/>
                  </a:cubicBezTo>
                  <a:cubicBezTo>
                    <a:pt x="1738" y="97"/>
                    <a:pt x="2089" y="64"/>
                    <a:pt x="2323" y="47"/>
                  </a:cubicBezTo>
                  <a:cubicBezTo>
                    <a:pt x="2456" y="47"/>
                    <a:pt x="2590" y="30"/>
                    <a:pt x="2724" y="13"/>
                  </a:cubicBezTo>
                  <a:cubicBezTo>
                    <a:pt x="2657" y="5"/>
                    <a:pt x="2590" y="1"/>
                    <a:pt x="25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3" name="Google Shape;4380;p60"/>
            <p:cNvSpPr/>
            <p:nvPr/>
          </p:nvSpPr>
          <p:spPr>
            <a:xfrm>
              <a:off x="1175815" y="3844876"/>
              <a:ext cx="44998" cy="33236"/>
            </a:xfrm>
            <a:custGeom>
              <a:avLst/>
              <a:gdLst/>
              <a:ahLst/>
              <a:cxnLst/>
              <a:rect l="l" t="t" r="r" b="b"/>
              <a:pathLst>
                <a:path w="1404" h="1037" extrusionOk="0">
                  <a:moveTo>
                    <a:pt x="0" y="1"/>
                  </a:moveTo>
                  <a:cubicBezTo>
                    <a:pt x="0" y="101"/>
                    <a:pt x="17" y="185"/>
                    <a:pt x="67" y="268"/>
                  </a:cubicBezTo>
                  <a:cubicBezTo>
                    <a:pt x="234" y="719"/>
                    <a:pt x="652" y="1003"/>
                    <a:pt x="1120" y="1037"/>
                  </a:cubicBezTo>
                  <a:cubicBezTo>
                    <a:pt x="1220" y="1037"/>
                    <a:pt x="1303" y="1037"/>
                    <a:pt x="1404" y="1003"/>
                  </a:cubicBezTo>
                  <a:cubicBezTo>
                    <a:pt x="1404" y="995"/>
                    <a:pt x="1374" y="995"/>
                    <a:pt x="1324" y="995"/>
                  </a:cubicBezTo>
                  <a:cubicBezTo>
                    <a:pt x="1274" y="995"/>
                    <a:pt x="1203" y="995"/>
                    <a:pt x="1120" y="987"/>
                  </a:cubicBezTo>
                  <a:cubicBezTo>
                    <a:pt x="668" y="937"/>
                    <a:pt x="284" y="669"/>
                    <a:pt x="100" y="252"/>
                  </a:cubicBezTo>
                  <a:cubicBezTo>
                    <a:pt x="33" y="10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4" name="Google Shape;4381;p60"/>
            <p:cNvSpPr/>
            <p:nvPr/>
          </p:nvSpPr>
          <p:spPr>
            <a:xfrm>
              <a:off x="1024251" y="3489186"/>
              <a:ext cx="418797" cy="355210"/>
            </a:xfrm>
            <a:custGeom>
              <a:avLst/>
              <a:gdLst/>
              <a:ahLst/>
              <a:cxnLst/>
              <a:rect l="l" t="t" r="r" b="b"/>
              <a:pathLst>
                <a:path w="13067" h="11083" extrusionOk="0">
                  <a:moveTo>
                    <a:pt x="3867" y="0"/>
                  </a:moveTo>
                  <a:cubicBezTo>
                    <a:pt x="3285" y="0"/>
                    <a:pt x="2704" y="33"/>
                    <a:pt x="2122" y="88"/>
                  </a:cubicBezTo>
                  <a:cubicBezTo>
                    <a:pt x="1070" y="205"/>
                    <a:pt x="251" y="1040"/>
                    <a:pt x="168" y="2093"/>
                  </a:cubicBezTo>
                  <a:cubicBezTo>
                    <a:pt x="101" y="2895"/>
                    <a:pt x="151" y="3831"/>
                    <a:pt x="151" y="5418"/>
                  </a:cubicBezTo>
                  <a:lnTo>
                    <a:pt x="1" y="11082"/>
                  </a:lnTo>
                  <a:lnTo>
                    <a:pt x="6183" y="11082"/>
                  </a:lnTo>
                  <a:lnTo>
                    <a:pt x="5949" y="6070"/>
                  </a:lnTo>
                  <a:cubicBezTo>
                    <a:pt x="5915" y="5084"/>
                    <a:pt x="5915" y="4967"/>
                    <a:pt x="5899" y="4065"/>
                  </a:cubicBezTo>
                  <a:lnTo>
                    <a:pt x="5899" y="4065"/>
                  </a:lnTo>
                  <a:cubicBezTo>
                    <a:pt x="5899" y="4065"/>
                    <a:pt x="6818" y="5184"/>
                    <a:pt x="7553" y="5969"/>
                  </a:cubicBezTo>
                  <a:cubicBezTo>
                    <a:pt x="7834" y="6272"/>
                    <a:pt x="8228" y="6435"/>
                    <a:pt x="8624" y="6435"/>
                  </a:cubicBezTo>
                  <a:cubicBezTo>
                    <a:pt x="8840" y="6435"/>
                    <a:pt x="9057" y="6387"/>
                    <a:pt x="9257" y="6287"/>
                  </a:cubicBezTo>
                  <a:lnTo>
                    <a:pt x="13067" y="3630"/>
                  </a:lnTo>
                  <a:lnTo>
                    <a:pt x="12365" y="1809"/>
                  </a:lnTo>
                  <a:lnTo>
                    <a:pt x="8906" y="3931"/>
                  </a:lnTo>
                  <a:cubicBezTo>
                    <a:pt x="8739" y="3831"/>
                    <a:pt x="7402" y="1909"/>
                    <a:pt x="6467" y="974"/>
                  </a:cubicBezTo>
                  <a:cubicBezTo>
                    <a:pt x="5865" y="372"/>
                    <a:pt x="5063" y="21"/>
                    <a:pt x="4228" y="4"/>
                  </a:cubicBezTo>
                  <a:cubicBezTo>
                    <a:pt x="4107" y="2"/>
                    <a:pt x="3987" y="0"/>
                    <a:pt x="386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5" name="Google Shape;4382;p60"/>
            <p:cNvSpPr/>
            <p:nvPr/>
          </p:nvSpPr>
          <p:spPr>
            <a:xfrm>
              <a:off x="950055" y="3506461"/>
              <a:ext cx="105829" cy="217075"/>
            </a:xfrm>
            <a:custGeom>
              <a:avLst/>
              <a:gdLst/>
              <a:ahLst/>
              <a:cxnLst/>
              <a:rect l="l" t="t" r="r" b="b"/>
              <a:pathLst>
                <a:path w="3302" h="6773" extrusionOk="0">
                  <a:moveTo>
                    <a:pt x="3301" y="0"/>
                  </a:moveTo>
                  <a:cubicBezTo>
                    <a:pt x="2717" y="267"/>
                    <a:pt x="277" y="3392"/>
                    <a:pt x="110" y="5430"/>
                  </a:cubicBezTo>
                  <a:cubicBezTo>
                    <a:pt x="1" y="6661"/>
                    <a:pt x="1960" y="6773"/>
                    <a:pt x="2677" y="6773"/>
                  </a:cubicBezTo>
                  <a:cubicBezTo>
                    <a:pt x="2836" y="6773"/>
                    <a:pt x="2934" y="6767"/>
                    <a:pt x="2934" y="6767"/>
                  </a:cubicBezTo>
                  <a:cubicBezTo>
                    <a:pt x="2934" y="6767"/>
                    <a:pt x="3132" y="651"/>
                    <a:pt x="3036" y="651"/>
                  </a:cubicBezTo>
                  <a:cubicBezTo>
                    <a:pt x="3035" y="651"/>
                    <a:pt x="3035" y="651"/>
                    <a:pt x="3034" y="652"/>
                  </a:cubicBezTo>
                  <a:lnTo>
                    <a:pt x="330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6" name="Google Shape;4383;p60"/>
            <p:cNvSpPr/>
            <p:nvPr/>
          </p:nvSpPr>
          <p:spPr>
            <a:xfrm>
              <a:off x="1027456" y="3523575"/>
              <a:ext cx="9679" cy="203005"/>
            </a:xfrm>
            <a:custGeom>
              <a:avLst/>
              <a:gdLst/>
              <a:ahLst/>
              <a:cxnLst/>
              <a:rect l="l" t="t" r="r" b="b"/>
              <a:pathLst>
                <a:path w="302" h="6334" extrusionOk="0">
                  <a:moveTo>
                    <a:pt x="302" y="1"/>
                  </a:moveTo>
                  <a:cubicBezTo>
                    <a:pt x="301" y="1"/>
                    <a:pt x="285" y="34"/>
                    <a:pt x="285" y="68"/>
                  </a:cubicBezTo>
                  <a:cubicBezTo>
                    <a:pt x="301" y="18"/>
                    <a:pt x="302" y="1"/>
                    <a:pt x="302" y="1"/>
                  </a:cubicBezTo>
                  <a:close/>
                  <a:moveTo>
                    <a:pt x="285" y="68"/>
                  </a:moveTo>
                  <a:cubicBezTo>
                    <a:pt x="285" y="118"/>
                    <a:pt x="268" y="185"/>
                    <a:pt x="268" y="251"/>
                  </a:cubicBezTo>
                  <a:cubicBezTo>
                    <a:pt x="251" y="418"/>
                    <a:pt x="235" y="652"/>
                    <a:pt x="218" y="936"/>
                  </a:cubicBezTo>
                  <a:cubicBezTo>
                    <a:pt x="185" y="1521"/>
                    <a:pt x="151" y="2307"/>
                    <a:pt x="118" y="3192"/>
                  </a:cubicBezTo>
                  <a:cubicBezTo>
                    <a:pt x="101" y="4078"/>
                    <a:pt x="68" y="4880"/>
                    <a:pt x="51" y="5464"/>
                  </a:cubicBezTo>
                  <a:cubicBezTo>
                    <a:pt x="34" y="5732"/>
                    <a:pt x="17" y="5966"/>
                    <a:pt x="17" y="6133"/>
                  </a:cubicBezTo>
                  <a:cubicBezTo>
                    <a:pt x="1" y="6216"/>
                    <a:pt x="1" y="6283"/>
                    <a:pt x="1" y="6333"/>
                  </a:cubicBezTo>
                  <a:cubicBezTo>
                    <a:pt x="17" y="6283"/>
                    <a:pt x="17" y="6216"/>
                    <a:pt x="17" y="6150"/>
                  </a:cubicBezTo>
                  <a:cubicBezTo>
                    <a:pt x="34" y="5982"/>
                    <a:pt x="51" y="5749"/>
                    <a:pt x="68" y="5464"/>
                  </a:cubicBezTo>
                  <a:cubicBezTo>
                    <a:pt x="101" y="4880"/>
                    <a:pt x="118" y="4078"/>
                    <a:pt x="151" y="3192"/>
                  </a:cubicBezTo>
                  <a:cubicBezTo>
                    <a:pt x="168" y="2307"/>
                    <a:pt x="201" y="1521"/>
                    <a:pt x="235" y="936"/>
                  </a:cubicBezTo>
                  <a:cubicBezTo>
                    <a:pt x="251" y="652"/>
                    <a:pt x="268" y="418"/>
                    <a:pt x="285" y="251"/>
                  </a:cubicBezTo>
                  <a:cubicBezTo>
                    <a:pt x="285" y="185"/>
                    <a:pt x="285" y="118"/>
                    <a:pt x="285" y="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7" name="Google Shape;4384;p60"/>
            <p:cNvSpPr/>
            <p:nvPr/>
          </p:nvSpPr>
          <p:spPr>
            <a:xfrm>
              <a:off x="1008194" y="3651583"/>
              <a:ext cx="20897" cy="23044"/>
            </a:xfrm>
            <a:custGeom>
              <a:avLst/>
              <a:gdLst/>
              <a:ahLst/>
              <a:cxnLst/>
              <a:rect l="l" t="t" r="r" b="b"/>
              <a:pathLst>
                <a:path w="652" h="719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18" y="17"/>
                    <a:pt x="585" y="67"/>
                    <a:pt x="552" y="100"/>
                  </a:cubicBezTo>
                  <a:cubicBezTo>
                    <a:pt x="502" y="167"/>
                    <a:pt x="418" y="251"/>
                    <a:pt x="334" y="351"/>
                  </a:cubicBezTo>
                  <a:cubicBezTo>
                    <a:pt x="234" y="451"/>
                    <a:pt x="151" y="551"/>
                    <a:pt x="100" y="602"/>
                  </a:cubicBezTo>
                  <a:cubicBezTo>
                    <a:pt x="67" y="635"/>
                    <a:pt x="34" y="685"/>
                    <a:pt x="0" y="719"/>
                  </a:cubicBezTo>
                  <a:cubicBezTo>
                    <a:pt x="34" y="685"/>
                    <a:pt x="84" y="652"/>
                    <a:pt x="117" y="618"/>
                  </a:cubicBezTo>
                  <a:cubicBezTo>
                    <a:pt x="167" y="568"/>
                    <a:pt x="251" y="468"/>
                    <a:pt x="351" y="368"/>
                  </a:cubicBezTo>
                  <a:cubicBezTo>
                    <a:pt x="435" y="267"/>
                    <a:pt x="518" y="184"/>
                    <a:pt x="568" y="117"/>
                  </a:cubicBezTo>
                  <a:cubicBezTo>
                    <a:pt x="602" y="67"/>
                    <a:pt x="635" y="34"/>
                    <a:pt x="6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8" name="Google Shape;4385;p60"/>
            <p:cNvSpPr/>
            <p:nvPr/>
          </p:nvSpPr>
          <p:spPr>
            <a:xfrm>
              <a:off x="1304849" y="3615687"/>
              <a:ext cx="4327" cy="19326"/>
            </a:xfrm>
            <a:custGeom>
              <a:avLst/>
              <a:gdLst/>
              <a:ahLst/>
              <a:cxnLst/>
              <a:rect l="l" t="t" r="r" b="b"/>
              <a:pathLst>
                <a:path w="135" h="603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01" y="101"/>
                    <a:pt x="84" y="201"/>
                    <a:pt x="68" y="301"/>
                  </a:cubicBezTo>
                  <a:cubicBezTo>
                    <a:pt x="34" y="402"/>
                    <a:pt x="18" y="502"/>
                    <a:pt x="1" y="602"/>
                  </a:cubicBezTo>
                  <a:cubicBezTo>
                    <a:pt x="68" y="402"/>
                    <a:pt x="118" y="20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9" name="Google Shape;4386;p60"/>
            <p:cNvSpPr/>
            <p:nvPr/>
          </p:nvSpPr>
          <p:spPr>
            <a:xfrm>
              <a:off x="1310746" y="3614629"/>
              <a:ext cx="5384" cy="21986"/>
            </a:xfrm>
            <a:custGeom>
              <a:avLst/>
              <a:gdLst/>
              <a:ahLst/>
              <a:cxnLst/>
              <a:rect l="l" t="t" r="r" b="b"/>
              <a:pathLst>
                <a:path w="168" h="686" extrusionOk="0">
                  <a:moveTo>
                    <a:pt x="1" y="0"/>
                  </a:moveTo>
                  <a:cubicBezTo>
                    <a:pt x="51" y="234"/>
                    <a:pt x="101" y="468"/>
                    <a:pt x="168" y="685"/>
                  </a:cubicBezTo>
                  <a:cubicBezTo>
                    <a:pt x="134" y="451"/>
                    <a:pt x="84" y="2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0" name="Google Shape;4387;p60"/>
            <p:cNvSpPr/>
            <p:nvPr/>
          </p:nvSpPr>
          <p:spPr>
            <a:xfrm>
              <a:off x="1167771" y="3495211"/>
              <a:ext cx="50351" cy="129065"/>
            </a:xfrm>
            <a:custGeom>
              <a:avLst/>
              <a:gdLst/>
              <a:ahLst/>
              <a:cxnLst/>
              <a:rect l="l" t="t" r="r" b="b"/>
              <a:pathLst>
                <a:path w="1571" h="4027" extrusionOk="0">
                  <a:moveTo>
                    <a:pt x="652" y="0"/>
                  </a:moveTo>
                  <a:cubicBezTo>
                    <a:pt x="652" y="0"/>
                    <a:pt x="635" y="17"/>
                    <a:pt x="602" y="34"/>
                  </a:cubicBezTo>
                  <a:cubicBezTo>
                    <a:pt x="568" y="50"/>
                    <a:pt x="535" y="84"/>
                    <a:pt x="485" y="100"/>
                  </a:cubicBezTo>
                  <a:cubicBezTo>
                    <a:pt x="351" y="217"/>
                    <a:pt x="251" y="351"/>
                    <a:pt x="167" y="501"/>
                  </a:cubicBezTo>
                  <a:cubicBezTo>
                    <a:pt x="67" y="735"/>
                    <a:pt x="17" y="986"/>
                    <a:pt x="0" y="1237"/>
                  </a:cubicBezTo>
                  <a:cubicBezTo>
                    <a:pt x="0" y="1554"/>
                    <a:pt x="34" y="1855"/>
                    <a:pt x="151" y="2156"/>
                  </a:cubicBezTo>
                  <a:cubicBezTo>
                    <a:pt x="368" y="2674"/>
                    <a:pt x="685" y="3141"/>
                    <a:pt x="1086" y="3542"/>
                  </a:cubicBezTo>
                  <a:cubicBezTo>
                    <a:pt x="1237" y="3693"/>
                    <a:pt x="1354" y="3826"/>
                    <a:pt x="1437" y="3910"/>
                  </a:cubicBezTo>
                  <a:lnTo>
                    <a:pt x="1538" y="3994"/>
                  </a:lnTo>
                  <a:lnTo>
                    <a:pt x="1454" y="3893"/>
                  </a:lnTo>
                  <a:cubicBezTo>
                    <a:pt x="1354" y="3810"/>
                    <a:pt x="1237" y="3693"/>
                    <a:pt x="1086" y="3526"/>
                  </a:cubicBezTo>
                  <a:cubicBezTo>
                    <a:pt x="702" y="3125"/>
                    <a:pt x="385" y="2657"/>
                    <a:pt x="167" y="2139"/>
                  </a:cubicBezTo>
                  <a:cubicBezTo>
                    <a:pt x="67" y="1855"/>
                    <a:pt x="17" y="1554"/>
                    <a:pt x="34" y="1237"/>
                  </a:cubicBezTo>
                  <a:cubicBezTo>
                    <a:pt x="34" y="986"/>
                    <a:pt x="84" y="735"/>
                    <a:pt x="184" y="501"/>
                  </a:cubicBezTo>
                  <a:cubicBezTo>
                    <a:pt x="251" y="351"/>
                    <a:pt x="368" y="217"/>
                    <a:pt x="502" y="117"/>
                  </a:cubicBezTo>
                  <a:cubicBezTo>
                    <a:pt x="585" y="34"/>
                    <a:pt x="652" y="17"/>
                    <a:pt x="652" y="0"/>
                  </a:cubicBezTo>
                  <a:close/>
                  <a:moveTo>
                    <a:pt x="1538" y="3994"/>
                  </a:moveTo>
                  <a:cubicBezTo>
                    <a:pt x="1554" y="4027"/>
                    <a:pt x="1571" y="4027"/>
                    <a:pt x="1571" y="4027"/>
                  </a:cubicBezTo>
                  <a:cubicBezTo>
                    <a:pt x="1571" y="4027"/>
                    <a:pt x="1571" y="4027"/>
                    <a:pt x="1538" y="39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1" name="Google Shape;4388;p60"/>
            <p:cNvSpPr/>
            <p:nvPr/>
          </p:nvSpPr>
          <p:spPr>
            <a:xfrm>
              <a:off x="1069249" y="3551363"/>
              <a:ext cx="13397" cy="16698"/>
            </a:xfrm>
            <a:custGeom>
              <a:avLst/>
              <a:gdLst/>
              <a:ahLst/>
              <a:cxnLst/>
              <a:rect l="l" t="t" r="r" b="b"/>
              <a:pathLst>
                <a:path w="418" h="521" extrusionOk="0">
                  <a:moveTo>
                    <a:pt x="5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50" y="103"/>
                    <a:pt x="117" y="186"/>
                    <a:pt x="184" y="270"/>
                  </a:cubicBezTo>
                  <a:cubicBezTo>
                    <a:pt x="301" y="420"/>
                    <a:pt x="401" y="521"/>
                    <a:pt x="418" y="521"/>
                  </a:cubicBezTo>
                  <a:cubicBezTo>
                    <a:pt x="368" y="404"/>
                    <a:pt x="317" y="320"/>
                    <a:pt x="234" y="237"/>
                  </a:cubicBezTo>
                  <a:cubicBezTo>
                    <a:pt x="126" y="97"/>
                    <a:pt x="31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2" name="Google Shape;4389;p60"/>
            <p:cNvSpPr/>
            <p:nvPr/>
          </p:nvSpPr>
          <p:spPr>
            <a:xfrm>
              <a:off x="1108863" y="3621584"/>
              <a:ext cx="20929" cy="20929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652" y="0"/>
                  </a:moveTo>
                  <a:lnTo>
                    <a:pt x="652" y="0"/>
                  </a:lnTo>
                  <a:cubicBezTo>
                    <a:pt x="418" y="184"/>
                    <a:pt x="201" y="401"/>
                    <a:pt x="0" y="652"/>
                  </a:cubicBezTo>
                  <a:cubicBezTo>
                    <a:pt x="251" y="468"/>
                    <a:pt x="468" y="251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3" name="Google Shape;4390;p60"/>
            <p:cNvSpPr/>
            <p:nvPr/>
          </p:nvSpPr>
          <p:spPr>
            <a:xfrm>
              <a:off x="1164566" y="3679947"/>
              <a:ext cx="11282" cy="18781"/>
            </a:xfrm>
            <a:custGeom>
              <a:avLst/>
              <a:gdLst/>
              <a:ahLst/>
              <a:cxnLst/>
              <a:rect l="l" t="t" r="r" b="b"/>
              <a:pathLst>
                <a:path w="352" h="586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184"/>
                    <a:pt x="251" y="385"/>
                    <a:pt x="351" y="585"/>
                  </a:cubicBezTo>
                  <a:cubicBezTo>
                    <a:pt x="318" y="352"/>
                    <a:pt x="201" y="1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4" name="Google Shape;4391;p60"/>
            <p:cNvSpPr/>
            <p:nvPr/>
          </p:nvSpPr>
          <p:spPr>
            <a:xfrm>
              <a:off x="1049955" y="3659083"/>
              <a:ext cx="7532" cy="31089"/>
            </a:xfrm>
            <a:custGeom>
              <a:avLst/>
              <a:gdLst/>
              <a:ahLst/>
              <a:cxnLst/>
              <a:rect l="l" t="t" r="r" b="b"/>
              <a:pathLst>
                <a:path w="235" h="970" extrusionOk="0">
                  <a:moveTo>
                    <a:pt x="51" y="0"/>
                  </a:moveTo>
                  <a:cubicBezTo>
                    <a:pt x="1" y="334"/>
                    <a:pt x="67" y="668"/>
                    <a:pt x="218" y="969"/>
                  </a:cubicBezTo>
                  <a:cubicBezTo>
                    <a:pt x="234" y="969"/>
                    <a:pt x="168" y="752"/>
                    <a:pt x="117" y="485"/>
                  </a:cubicBezTo>
                  <a:cubicBezTo>
                    <a:pt x="67" y="217"/>
                    <a:pt x="67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5" name="Google Shape;4392;p60"/>
            <p:cNvSpPr/>
            <p:nvPr/>
          </p:nvSpPr>
          <p:spPr>
            <a:xfrm>
              <a:off x="1115273" y="3698152"/>
              <a:ext cx="5416" cy="26281"/>
            </a:xfrm>
            <a:custGeom>
              <a:avLst/>
              <a:gdLst/>
              <a:ahLst/>
              <a:cxnLst/>
              <a:rect l="l" t="t" r="r" b="b"/>
              <a:pathLst>
                <a:path w="169" h="820" extrusionOk="0">
                  <a:moveTo>
                    <a:pt x="85" y="1"/>
                  </a:moveTo>
                  <a:cubicBezTo>
                    <a:pt x="1" y="268"/>
                    <a:pt x="18" y="552"/>
                    <a:pt x="151" y="819"/>
                  </a:cubicBezTo>
                  <a:cubicBezTo>
                    <a:pt x="168" y="803"/>
                    <a:pt x="118" y="636"/>
                    <a:pt x="101" y="402"/>
                  </a:cubicBezTo>
                  <a:cubicBezTo>
                    <a:pt x="85" y="185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6" name="Google Shape;4393;p60"/>
            <p:cNvSpPr/>
            <p:nvPr/>
          </p:nvSpPr>
          <p:spPr>
            <a:xfrm>
              <a:off x="1067102" y="3756002"/>
              <a:ext cx="27883" cy="17692"/>
            </a:xfrm>
            <a:custGeom>
              <a:avLst/>
              <a:gdLst/>
              <a:ahLst/>
              <a:cxnLst/>
              <a:rect l="l" t="t" r="r" b="b"/>
              <a:pathLst>
                <a:path w="870" h="552" extrusionOk="0">
                  <a:moveTo>
                    <a:pt x="0" y="0"/>
                  </a:moveTo>
                  <a:cubicBezTo>
                    <a:pt x="268" y="217"/>
                    <a:pt x="568" y="401"/>
                    <a:pt x="869" y="552"/>
                  </a:cubicBezTo>
                  <a:cubicBezTo>
                    <a:pt x="602" y="334"/>
                    <a:pt x="318" y="15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7" name="Google Shape;4394;p60"/>
            <p:cNvSpPr/>
            <p:nvPr/>
          </p:nvSpPr>
          <p:spPr>
            <a:xfrm>
              <a:off x="1163476" y="3759207"/>
              <a:ext cx="30031" cy="18813"/>
            </a:xfrm>
            <a:custGeom>
              <a:avLst/>
              <a:gdLst/>
              <a:ahLst/>
              <a:cxnLst/>
              <a:rect l="l" t="t" r="r" b="b"/>
              <a:pathLst>
                <a:path w="937" h="587" extrusionOk="0">
                  <a:moveTo>
                    <a:pt x="936" y="1"/>
                  </a:moveTo>
                  <a:lnTo>
                    <a:pt x="936" y="1"/>
                  </a:lnTo>
                  <a:cubicBezTo>
                    <a:pt x="586" y="117"/>
                    <a:pt x="268" y="318"/>
                    <a:pt x="1" y="585"/>
                  </a:cubicBezTo>
                  <a:cubicBezTo>
                    <a:pt x="2" y="586"/>
                    <a:pt x="3" y="587"/>
                    <a:pt x="5" y="587"/>
                  </a:cubicBezTo>
                  <a:cubicBezTo>
                    <a:pt x="38" y="587"/>
                    <a:pt x="231" y="443"/>
                    <a:pt x="469" y="285"/>
                  </a:cubicBezTo>
                  <a:cubicBezTo>
                    <a:pt x="719" y="117"/>
                    <a:pt x="936" y="17"/>
                    <a:pt x="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8" name="Google Shape;4395;p60"/>
            <p:cNvSpPr/>
            <p:nvPr/>
          </p:nvSpPr>
          <p:spPr>
            <a:xfrm>
              <a:off x="1039250" y="3809013"/>
              <a:ext cx="30544" cy="5929"/>
            </a:xfrm>
            <a:custGeom>
              <a:avLst/>
              <a:gdLst/>
              <a:ahLst/>
              <a:cxnLst/>
              <a:rect l="l" t="t" r="r" b="b"/>
              <a:pathLst>
                <a:path w="953" h="185" extrusionOk="0">
                  <a:moveTo>
                    <a:pt x="0" y="0"/>
                  </a:moveTo>
                  <a:cubicBezTo>
                    <a:pt x="301" y="101"/>
                    <a:pt x="635" y="167"/>
                    <a:pt x="953" y="184"/>
                  </a:cubicBezTo>
                  <a:cubicBezTo>
                    <a:pt x="652" y="84"/>
                    <a:pt x="318" y="1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9" name="Google Shape;4396;p60"/>
            <p:cNvSpPr/>
            <p:nvPr/>
          </p:nvSpPr>
          <p:spPr>
            <a:xfrm>
              <a:off x="1130817" y="3804205"/>
              <a:ext cx="11282" cy="20897"/>
            </a:xfrm>
            <a:custGeom>
              <a:avLst/>
              <a:gdLst/>
              <a:ahLst/>
              <a:cxnLst/>
              <a:rect l="l" t="t" r="r" b="b"/>
              <a:pathLst>
                <a:path w="352" h="652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51"/>
                    <a:pt x="168" y="485"/>
                    <a:pt x="351" y="652"/>
                  </a:cubicBezTo>
                  <a:cubicBezTo>
                    <a:pt x="234" y="434"/>
                    <a:pt x="117" y="2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0" name="Google Shape;4397;p60"/>
            <p:cNvSpPr/>
            <p:nvPr/>
          </p:nvSpPr>
          <p:spPr>
            <a:xfrm>
              <a:off x="1198827" y="3809461"/>
              <a:ext cx="11282" cy="12980"/>
            </a:xfrm>
            <a:custGeom>
              <a:avLst/>
              <a:gdLst/>
              <a:ahLst/>
              <a:cxnLst/>
              <a:rect l="l" t="t" r="r" b="b"/>
              <a:pathLst>
                <a:path w="352" h="405" extrusionOk="0">
                  <a:moveTo>
                    <a:pt x="333" y="1"/>
                  </a:moveTo>
                  <a:cubicBezTo>
                    <a:pt x="320" y="1"/>
                    <a:pt x="242" y="79"/>
                    <a:pt x="151" y="170"/>
                  </a:cubicBezTo>
                  <a:cubicBezTo>
                    <a:pt x="67" y="287"/>
                    <a:pt x="0" y="387"/>
                    <a:pt x="0" y="404"/>
                  </a:cubicBezTo>
                  <a:cubicBezTo>
                    <a:pt x="17" y="404"/>
                    <a:pt x="101" y="321"/>
                    <a:pt x="201" y="220"/>
                  </a:cubicBezTo>
                  <a:cubicBezTo>
                    <a:pt x="285" y="103"/>
                    <a:pt x="351" y="3"/>
                    <a:pt x="335" y="3"/>
                  </a:cubicBezTo>
                  <a:cubicBezTo>
                    <a:pt x="335" y="2"/>
                    <a:pt x="334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1" name="Google Shape;4398;p60"/>
            <p:cNvSpPr/>
            <p:nvPr/>
          </p:nvSpPr>
          <p:spPr>
            <a:xfrm>
              <a:off x="1060660" y="3599534"/>
              <a:ext cx="13974" cy="8782"/>
            </a:xfrm>
            <a:custGeom>
              <a:avLst/>
              <a:gdLst/>
              <a:ahLst/>
              <a:cxnLst/>
              <a:rect l="l" t="t" r="r" b="b"/>
              <a:pathLst>
                <a:path w="436" h="274" extrusionOk="0">
                  <a:moveTo>
                    <a:pt x="414" y="0"/>
                  </a:moveTo>
                  <a:cubicBezTo>
                    <a:pt x="392" y="0"/>
                    <a:pt x="303" y="48"/>
                    <a:pt x="201" y="120"/>
                  </a:cubicBezTo>
                  <a:cubicBezTo>
                    <a:pt x="84" y="187"/>
                    <a:pt x="1" y="271"/>
                    <a:pt x="17" y="271"/>
                  </a:cubicBezTo>
                  <a:cubicBezTo>
                    <a:pt x="17" y="273"/>
                    <a:pt x="19" y="274"/>
                    <a:pt x="22" y="274"/>
                  </a:cubicBezTo>
                  <a:cubicBezTo>
                    <a:pt x="44" y="274"/>
                    <a:pt x="133" y="229"/>
                    <a:pt x="235" y="170"/>
                  </a:cubicBezTo>
                  <a:cubicBezTo>
                    <a:pt x="352" y="87"/>
                    <a:pt x="435" y="20"/>
                    <a:pt x="418" y="3"/>
                  </a:cubicBezTo>
                  <a:cubicBezTo>
                    <a:pt x="418" y="1"/>
                    <a:pt x="417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2" name="Google Shape;4399;p60"/>
            <p:cNvSpPr/>
            <p:nvPr/>
          </p:nvSpPr>
          <p:spPr>
            <a:xfrm>
              <a:off x="1116908" y="3510210"/>
              <a:ext cx="8589" cy="32146"/>
            </a:xfrm>
            <a:custGeom>
              <a:avLst/>
              <a:gdLst/>
              <a:ahLst/>
              <a:cxnLst/>
              <a:rect l="l" t="t" r="r" b="b"/>
              <a:pathLst>
                <a:path w="268" h="1003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351"/>
                    <a:pt x="134" y="685"/>
                    <a:pt x="267" y="1003"/>
                  </a:cubicBezTo>
                  <a:cubicBezTo>
                    <a:pt x="201" y="668"/>
                    <a:pt x="117" y="3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3" name="Google Shape;4400;p60"/>
            <p:cNvSpPr/>
            <p:nvPr/>
          </p:nvSpPr>
          <p:spPr>
            <a:xfrm>
              <a:off x="1154374" y="3589919"/>
              <a:ext cx="20929" cy="4904"/>
            </a:xfrm>
            <a:custGeom>
              <a:avLst/>
              <a:gdLst/>
              <a:ahLst/>
              <a:cxnLst/>
              <a:rect l="l" t="t" r="r" b="b"/>
              <a:pathLst>
                <a:path w="653" h="153" extrusionOk="0">
                  <a:moveTo>
                    <a:pt x="170" y="0"/>
                  </a:moveTo>
                  <a:cubicBezTo>
                    <a:pt x="113" y="0"/>
                    <a:pt x="56" y="7"/>
                    <a:pt x="1" y="19"/>
                  </a:cubicBezTo>
                  <a:cubicBezTo>
                    <a:pt x="101" y="53"/>
                    <a:pt x="218" y="69"/>
                    <a:pt x="318" y="86"/>
                  </a:cubicBezTo>
                  <a:cubicBezTo>
                    <a:pt x="418" y="103"/>
                    <a:pt x="535" y="136"/>
                    <a:pt x="652" y="153"/>
                  </a:cubicBezTo>
                  <a:cubicBezTo>
                    <a:pt x="503" y="53"/>
                    <a:pt x="335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4" name="Google Shape;4401;p60"/>
            <p:cNvSpPr/>
            <p:nvPr/>
          </p:nvSpPr>
          <p:spPr>
            <a:xfrm>
              <a:off x="1186520" y="3546619"/>
              <a:ext cx="22499" cy="4487"/>
            </a:xfrm>
            <a:custGeom>
              <a:avLst/>
              <a:gdLst/>
              <a:ahLst/>
              <a:cxnLst/>
              <a:rect l="l" t="t" r="r" b="b"/>
              <a:pathLst>
                <a:path w="702" h="140" extrusionOk="0">
                  <a:moveTo>
                    <a:pt x="0" y="0"/>
                  </a:moveTo>
                  <a:lnTo>
                    <a:pt x="0" y="0"/>
                  </a:lnTo>
                  <a:cubicBezTo>
                    <a:pt x="142" y="95"/>
                    <a:pt x="318" y="139"/>
                    <a:pt x="491" y="139"/>
                  </a:cubicBezTo>
                  <a:cubicBezTo>
                    <a:pt x="563" y="139"/>
                    <a:pt x="634" y="132"/>
                    <a:pt x="702" y="117"/>
                  </a:cubicBezTo>
                  <a:cubicBezTo>
                    <a:pt x="585" y="84"/>
                    <a:pt x="468" y="67"/>
                    <a:pt x="351" y="67"/>
                  </a:cubicBezTo>
                  <a:cubicBezTo>
                    <a:pt x="234" y="34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5" name="Google Shape;4402;p60"/>
            <p:cNvSpPr/>
            <p:nvPr/>
          </p:nvSpPr>
          <p:spPr>
            <a:xfrm>
              <a:off x="1242736" y="3566426"/>
              <a:ext cx="6474" cy="33236"/>
            </a:xfrm>
            <a:custGeom>
              <a:avLst/>
              <a:gdLst/>
              <a:ahLst/>
              <a:cxnLst/>
              <a:rect l="l" t="t" r="r" b="b"/>
              <a:pathLst>
                <a:path w="202" h="1037" extrusionOk="0">
                  <a:moveTo>
                    <a:pt x="201" y="0"/>
                  </a:moveTo>
                  <a:lnTo>
                    <a:pt x="201" y="0"/>
                  </a:lnTo>
                  <a:cubicBezTo>
                    <a:pt x="67" y="335"/>
                    <a:pt x="1" y="686"/>
                    <a:pt x="34" y="1036"/>
                  </a:cubicBezTo>
                  <a:cubicBezTo>
                    <a:pt x="84" y="702"/>
                    <a:pt x="134" y="351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6" name="Google Shape;4403;p60"/>
            <p:cNvSpPr/>
            <p:nvPr/>
          </p:nvSpPr>
          <p:spPr>
            <a:xfrm>
              <a:off x="1264145" y="3637096"/>
              <a:ext cx="20384" cy="20929"/>
            </a:xfrm>
            <a:custGeom>
              <a:avLst/>
              <a:gdLst/>
              <a:ahLst/>
              <a:cxnLst/>
              <a:rect l="l" t="t" r="r" b="b"/>
              <a:pathLst>
                <a:path w="636" h="653" extrusionOk="0">
                  <a:moveTo>
                    <a:pt x="1" y="1"/>
                  </a:moveTo>
                  <a:lnTo>
                    <a:pt x="1" y="1"/>
                  </a:lnTo>
                  <a:cubicBezTo>
                    <a:pt x="185" y="235"/>
                    <a:pt x="402" y="469"/>
                    <a:pt x="636" y="653"/>
                  </a:cubicBezTo>
                  <a:cubicBezTo>
                    <a:pt x="452" y="402"/>
                    <a:pt x="235" y="18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7" name="Google Shape;4404;p60"/>
            <p:cNvSpPr/>
            <p:nvPr/>
          </p:nvSpPr>
          <p:spPr>
            <a:xfrm>
              <a:off x="1306451" y="3653698"/>
              <a:ext cx="12371" cy="18781"/>
            </a:xfrm>
            <a:custGeom>
              <a:avLst/>
              <a:gdLst/>
              <a:ahLst/>
              <a:cxnLst/>
              <a:rect l="l" t="t" r="r" b="b"/>
              <a:pathLst>
                <a:path w="386" h="586" extrusionOk="0">
                  <a:moveTo>
                    <a:pt x="385" y="1"/>
                  </a:moveTo>
                  <a:cubicBezTo>
                    <a:pt x="218" y="168"/>
                    <a:pt x="84" y="369"/>
                    <a:pt x="1" y="586"/>
                  </a:cubicBezTo>
                  <a:cubicBezTo>
                    <a:pt x="151" y="419"/>
                    <a:pt x="285" y="218"/>
                    <a:pt x="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8" name="Google Shape;4405;p60"/>
            <p:cNvSpPr/>
            <p:nvPr/>
          </p:nvSpPr>
          <p:spPr>
            <a:xfrm>
              <a:off x="1346097" y="3610335"/>
              <a:ext cx="11794" cy="24134"/>
            </a:xfrm>
            <a:custGeom>
              <a:avLst/>
              <a:gdLst/>
              <a:ahLst/>
              <a:cxnLst/>
              <a:rect l="l" t="t" r="r" b="b"/>
              <a:pathLst>
                <a:path w="368" h="753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268"/>
                    <a:pt x="218" y="519"/>
                    <a:pt x="368" y="752"/>
                  </a:cubicBezTo>
                  <a:cubicBezTo>
                    <a:pt x="284" y="485"/>
                    <a:pt x="167" y="2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9" name="Google Shape;4406;p60"/>
            <p:cNvSpPr/>
            <p:nvPr/>
          </p:nvSpPr>
          <p:spPr>
            <a:xfrm>
              <a:off x="1384108" y="3607130"/>
              <a:ext cx="27339" cy="4840"/>
            </a:xfrm>
            <a:custGeom>
              <a:avLst/>
              <a:gdLst/>
              <a:ahLst/>
              <a:cxnLst/>
              <a:rect l="l" t="t" r="r" b="b"/>
              <a:pathLst>
                <a:path w="853" h="151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101"/>
                    <a:pt x="569" y="151"/>
                    <a:pt x="853" y="151"/>
                  </a:cubicBezTo>
                  <a:cubicBezTo>
                    <a:pt x="585" y="67"/>
                    <a:pt x="285" y="1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0" name="Google Shape;4407;p60"/>
            <p:cNvSpPr/>
            <p:nvPr/>
          </p:nvSpPr>
          <p:spPr>
            <a:xfrm>
              <a:off x="985150" y="3642481"/>
              <a:ext cx="12884" cy="26794"/>
            </a:xfrm>
            <a:custGeom>
              <a:avLst/>
              <a:gdLst/>
              <a:ahLst/>
              <a:cxnLst/>
              <a:rect l="l" t="t" r="r" b="b"/>
              <a:pathLst>
                <a:path w="402" h="836" extrusionOk="0">
                  <a:moveTo>
                    <a:pt x="402" y="0"/>
                  </a:moveTo>
                  <a:lnTo>
                    <a:pt x="402" y="0"/>
                  </a:lnTo>
                  <a:cubicBezTo>
                    <a:pt x="235" y="251"/>
                    <a:pt x="101" y="535"/>
                    <a:pt x="1" y="835"/>
                  </a:cubicBezTo>
                  <a:cubicBezTo>
                    <a:pt x="185" y="568"/>
                    <a:pt x="318" y="284"/>
                    <a:pt x="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1" name="Google Shape;4408;p60"/>
            <p:cNvSpPr/>
            <p:nvPr/>
          </p:nvSpPr>
          <p:spPr>
            <a:xfrm>
              <a:off x="996400" y="3599630"/>
              <a:ext cx="17724" cy="19294"/>
            </a:xfrm>
            <a:custGeom>
              <a:avLst/>
              <a:gdLst/>
              <a:ahLst/>
              <a:cxnLst/>
              <a:rect l="l" t="t" r="r" b="b"/>
              <a:pathLst>
                <a:path w="553" h="602" extrusionOk="0">
                  <a:moveTo>
                    <a:pt x="1" y="0"/>
                  </a:moveTo>
                  <a:cubicBezTo>
                    <a:pt x="151" y="234"/>
                    <a:pt x="335" y="435"/>
                    <a:pt x="552" y="602"/>
                  </a:cubicBezTo>
                  <a:cubicBezTo>
                    <a:pt x="402" y="385"/>
                    <a:pt x="218" y="18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2" name="Google Shape;4409;p60"/>
            <p:cNvSpPr/>
            <p:nvPr/>
          </p:nvSpPr>
          <p:spPr>
            <a:xfrm>
              <a:off x="1000694" y="3699658"/>
              <a:ext cx="11282" cy="8814"/>
            </a:xfrm>
            <a:custGeom>
              <a:avLst/>
              <a:gdLst/>
              <a:ahLst/>
              <a:cxnLst/>
              <a:rect l="l" t="t" r="r" b="b"/>
              <a:pathLst>
                <a:path w="352" h="275" extrusionOk="0">
                  <a:moveTo>
                    <a:pt x="326" y="1"/>
                  </a:moveTo>
                  <a:cubicBezTo>
                    <a:pt x="300" y="1"/>
                    <a:pt x="238" y="48"/>
                    <a:pt x="151" y="121"/>
                  </a:cubicBezTo>
                  <a:cubicBezTo>
                    <a:pt x="67" y="188"/>
                    <a:pt x="0" y="255"/>
                    <a:pt x="17" y="271"/>
                  </a:cubicBezTo>
                  <a:cubicBezTo>
                    <a:pt x="17" y="273"/>
                    <a:pt x="18" y="274"/>
                    <a:pt x="21" y="274"/>
                  </a:cubicBezTo>
                  <a:cubicBezTo>
                    <a:pt x="39" y="274"/>
                    <a:pt x="114" y="227"/>
                    <a:pt x="201" y="154"/>
                  </a:cubicBezTo>
                  <a:cubicBezTo>
                    <a:pt x="284" y="87"/>
                    <a:pt x="351" y="21"/>
                    <a:pt x="334" y="4"/>
                  </a:cubicBezTo>
                  <a:cubicBezTo>
                    <a:pt x="332" y="2"/>
                    <a:pt x="329" y="1"/>
                    <a:pt x="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3" name="Google Shape;4410;p60"/>
            <p:cNvSpPr/>
            <p:nvPr/>
          </p:nvSpPr>
          <p:spPr>
            <a:xfrm>
              <a:off x="1013546" y="3565785"/>
              <a:ext cx="8045" cy="8814"/>
            </a:xfrm>
            <a:custGeom>
              <a:avLst/>
              <a:gdLst/>
              <a:ahLst/>
              <a:cxnLst/>
              <a:rect l="l" t="t" r="r" b="b"/>
              <a:pathLst>
                <a:path w="251" h="275" extrusionOk="0">
                  <a:moveTo>
                    <a:pt x="226" y="1"/>
                  </a:moveTo>
                  <a:cubicBezTo>
                    <a:pt x="204" y="1"/>
                    <a:pt x="159" y="48"/>
                    <a:pt x="101" y="121"/>
                  </a:cubicBezTo>
                  <a:cubicBezTo>
                    <a:pt x="50" y="188"/>
                    <a:pt x="0" y="254"/>
                    <a:pt x="17" y="271"/>
                  </a:cubicBezTo>
                  <a:cubicBezTo>
                    <a:pt x="19" y="273"/>
                    <a:pt x="22" y="274"/>
                    <a:pt x="26" y="274"/>
                  </a:cubicBezTo>
                  <a:cubicBezTo>
                    <a:pt x="51" y="274"/>
                    <a:pt x="107" y="227"/>
                    <a:pt x="151" y="154"/>
                  </a:cubicBezTo>
                  <a:cubicBezTo>
                    <a:pt x="218" y="87"/>
                    <a:pt x="251" y="4"/>
                    <a:pt x="234" y="4"/>
                  </a:cubicBezTo>
                  <a:cubicBezTo>
                    <a:pt x="232" y="2"/>
                    <a:pt x="229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4" name="Google Shape;4411;p60"/>
            <p:cNvSpPr/>
            <p:nvPr/>
          </p:nvSpPr>
          <p:spPr>
            <a:xfrm>
              <a:off x="2527973" y="3648891"/>
              <a:ext cx="299892" cy="155410"/>
            </a:xfrm>
            <a:custGeom>
              <a:avLst/>
              <a:gdLst/>
              <a:ahLst/>
              <a:cxnLst/>
              <a:rect l="l" t="t" r="r" b="b"/>
              <a:pathLst>
                <a:path w="9357" h="4849" extrusionOk="0">
                  <a:moveTo>
                    <a:pt x="7034" y="1"/>
                  </a:moveTo>
                  <a:cubicBezTo>
                    <a:pt x="7034" y="1"/>
                    <a:pt x="7018" y="2072"/>
                    <a:pt x="6734" y="2206"/>
                  </a:cubicBezTo>
                  <a:cubicBezTo>
                    <a:pt x="5230" y="2925"/>
                    <a:pt x="3375" y="3025"/>
                    <a:pt x="2707" y="3025"/>
                  </a:cubicBezTo>
                  <a:cubicBezTo>
                    <a:pt x="2623" y="2991"/>
                    <a:pt x="2523" y="2925"/>
                    <a:pt x="2406" y="2858"/>
                  </a:cubicBezTo>
                  <a:cubicBezTo>
                    <a:pt x="2323" y="2808"/>
                    <a:pt x="2239" y="2724"/>
                    <a:pt x="2156" y="2641"/>
                  </a:cubicBezTo>
                  <a:cubicBezTo>
                    <a:pt x="2072" y="2524"/>
                    <a:pt x="1988" y="2407"/>
                    <a:pt x="1938" y="2273"/>
                  </a:cubicBezTo>
                  <a:cubicBezTo>
                    <a:pt x="1920" y="2210"/>
                    <a:pt x="1864" y="2176"/>
                    <a:pt x="1808" y="2176"/>
                  </a:cubicBezTo>
                  <a:cubicBezTo>
                    <a:pt x="1760" y="2176"/>
                    <a:pt x="1711" y="2202"/>
                    <a:pt x="1688" y="2256"/>
                  </a:cubicBezTo>
                  <a:cubicBezTo>
                    <a:pt x="1654" y="2373"/>
                    <a:pt x="1755" y="2707"/>
                    <a:pt x="2055" y="3025"/>
                  </a:cubicBezTo>
                  <a:cubicBezTo>
                    <a:pt x="2221" y="3201"/>
                    <a:pt x="2068" y="3245"/>
                    <a:pt x="1865" y="3245"/>
                  </a:cubicBezTo>
                  <a:cubicBezTo>
                    <a:pt x="1721" y="3245"/>
                    <a:pt x="1551" y="3222"/>
                    <a:pt x="1454" y="3209"/>
                  </a:cubicBezTo>
                  <a:cubicBezTo>
                    <a:pt x="1309" y="3189"/>
                    <a:pt x="1003" y="3170"/>
                    <a:pt x="757" y="3170"/>
                  </a:cubicBezTo>
                  <a:cubicBezTo>
                    <a:pt x="577" y="3170"/>
                    <a:pt x="429" y="3180"/>
                    <a:pt x="401" y="3209"/>
                  </a:cubicBezTo>
                  <a:cubicBezTo>
                    <a:pt x="301" y="3292"/>
                    <a:pt x="384" y="3426"/>
                    <a:pt x="635" y="3443"/>
                  </a:cubicBezTo>
                  <a:cubicBezTo>
                    <a:pt x="869" y="3459"/>
                    <a:pt x="1571" y="3576"/>
                    <a:pt x="1554" y="3693"/>
                  </a:cubicBezTo>
                  <a:cubicBezTo>
                    <a:pt x="1549" y="3734"/>
                    <a:pt x="1431" y="3749"/>
                    <a:pt x="1271" y="3749"/>
                  </a:cubicBezTo>
                  <a:cubicBezTo>
                    <a:pt x="911" y="3749"/>
                    <a:pt x="334" y="3676"/>
                    <a:pt x="334" y="3676"/>
                  </a:cubicBezTo>
                  <a:cubicBezTo>
                    <a:pt x="334" y="3676"/>
                    <a:pt x="265" y="3653"/>
                    <a:pt x="194" y="3653"/>
                  </a:cubicBezTo>
                  <a:cubicBezTo>
                    <a:pt x="131" y="3653"/>
                    <a:pt x="66" y="3672"/>
                    <a:pt x="50" y="3743"/>
                  </a:cubicBezTo>
                  <a:cubicBezTo>
                    <a:pt x="0" y="3994"/>
                    <a:pt x="1303" y="4061"/>
                    <a:pt x="1420" y="4077"/>
                  </a:cubicBezTo>
                  <a:cubicBezTo>
                    <a:pt x="1504" y="4077"/>
                    <a:pt x="1487" y="4211"/>
                    <a:pt x="1404" y="4211"/>
                  </a:cubicBezTo>
                  <a:cubicBezTo>
                    <a:pt x="1347" y="4202"/>
                    <a:pt x="971" y="4144"/>
                    <a:pt x="642" y="4144"/>
                  </a:cubicBezTo>
                  <a:cubicBezTo>
                    <a:pt x="388" y="4144"/>
                    <a:pt x="163" y="4178"/>
                    <a:pt x="134" y="4295"/>
                  </a:cubicBezTo>
                  <a:lnTo>
                    <a:pt x="134" y="4278"/>
                  </a:lnTo>
                  <a:lnTo>
                    <a:pt x="134" y="4278"/>
                  </a:lnTo>
                  <a:cubicBezTo>
                    <a:pt x="100" y="4495"/>
                    <a:pt x="1203" y="4345"/>
                    <a:pt x="1420" y="4512"/>
                  </a:cubicBezTo>
                  <a:cubicBezTo>
                    <a:pt x="1621" y="4679"/>
                    <a:pt x="568" y="4529"/>
                    <a:pt x="535" y="4729"/>
                  </a:cubicBezTo>
                  <a:cubicBezTo>
                    <a:pt x="520" y="4789"/>
                    <a:pt x="518" y="4849"/>
                    <a:pt x="972" y="4849"/>
                  </a:cubicBezTo>
                  <a:cubicBezTo>
                    <a:pt x="1026" y="4849"/>
                    <a:pt x="1086" y="4848"/>
                    <a:pt x="1153" y="4846"/>
                  </a:cubicBezTo>
                  <a:cubicBezTo>
                    <a:pt x="1587" y="4829"/>
                    <a:pt x="2039" y="4779"/>
                    <a:pt x="2490" y="4712"/>
                  </a:cubicBezTo>
                  <a:cubicBezTo>
                    <a:pt x="2490" y="4712"/>
                    <a:pt x="2849" y="4737"/>
                    <a:pt x="3400" y="4737"/>
                  </a:cubicBezTo>
                  <a:cubicBezTo>
                    <a:pt x="5172" y="4737"/>
                    <a:pt x="8931" y="4484"/>
                    <a:pt x="9173" y="2356"/>
                  </a:cubicBezTo>
                  <a:cubicBezTo>
                    <a:pt x="9273" y="1638"/>
                    <a:pt x="9324" y="920"/>
                    <a:pt x="9357" y="201"/>
                  </a:cubicBezTo>
                  <a:lnTo>
                    <a:pt x="703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5" name="Google Shape;4412;p60"/>
            <p:cNvSpPr/>
            <p:nvPr/>
          </p:nvSpPr>
          <p:spPr>
            <a:xfrm>
              <a:off x="2680050" y="3442713"/>
              <a:ext cx="13942" cy="11826"/>
            </a:xfrm>
            <a:custGeom>
              <a:avLst/>
              <a:gdLst/>
              <a:ahLst/>
              <a:cxnLst/>
              <a:rect l="l" t="t" r="r" b="b"/>
              <a:pathLst>
                <a:path w="435" h="369" extrusionOk="0">
                  <a:moveTo>
                    <a:pt x="418" y="1"/>
                  </a:moveTo>
                  <a:cubicBezTo>
                    <a:pt x="385" y="1"/>
                    <a:pt x="385" y="134"/>
                    <a:pt x="268" y="235"/>
                  </a:cubicBezTo>
                  <a:cubicBezTo>
                    <a:pt x="151" y="335"/>
                    <a:pt x="0" y="318"/>
                    <a:pt x="0" y="335"/>
                  </a:cubicBezTo>
                  <a:cubicBezTo>
                    <a:pt x="0" y="335"/>
                    <a:pt x="34" y="368"/>
                    <a:pt x="101" y="368"/>
                  </a:cubicBezTo>
                  <a:cubicBezTo>
                    <a:pt x="184" y="368"/>
                    <a:pt x="268" y="335"/>
                    <a:pt x="318" y="285"/>
                  </a:cubicBezTo>
                  <a:cubicBezTo>
                    <a:pt x="385" y="235"/>
                    <a:pt x="418" y="168"/>
                    <a:pt x="435" y="84"/>
                  </a:cubicBezTo>
                  <a:cubicBezTo>
                    <a:pt x="435" y="34"/>
                    <a:pt x="418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2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0" y="499730"/>
            <a:ext cx="6858000" cy="390719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NỘI DUNG</a:t>
            </a:r>
            <a:endParaRPr sz="20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61915787"/>
              </p:ext>
            </p:extLst>
          </p:nvPr>
        </p:nvGraphicFramePr>
        <p:xfrm>
          <a:off x="829340" y="1168210"/>
          <a:ext cx="5475767" cy="321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0726" y="1446028"/>
            <a:ext cx="348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63238"/>
                </a:solidFill>
              </a:rPr>
              <a:t>1</a:t>
            </a:r>
            <a:endParaRPr lang="en-US" sz="2000" dirty="0">
              <a:solidFill>
                <a:srgbClr val="263238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21984" y="2193851"/>
            <a:ext cx="348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63238"/>
                </a:solidFill>
              </a:rPr>
              <a:t>2</a:t>
            </a:r>
            <a:endParaRPr lang="en-US" sz="2000" dirty="0">
              <a:solidFill>
                <a:srgbClr val="263238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21984" y="2941674"/>
            <a:ext cx="348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3238"/>
                </a:solidFill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0726" y="3689497"/>
            <a:ext cx="348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3238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59728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" sz="20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ây dựng hệ khuyến nghị sách </a:t>
            </a:r>
          </a:p>
          <a:p>
            <a:pPr algn="ctr"/>
            <a:r>
              <a:rPr lang="en" sz="20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trong bán hàng trực tuyến sử dụng kỹ </a:t>
            </a:r>
            <a:r>
              <a:rPr lang="en" sz="2000" b="1" dirty="0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</a:p>
          <a:p>
            <a:pPr algn="ctr"/>
            <a:r>
              <a:rPr lang="en" sz="2000" b="1" dirty="0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lọc dựa </a:t>
            </a:r>
            <a:r>
              <a:rPr lang="en" sz="20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trên nội dung và kỹ thuật lọc cộng tác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89713"/>
            <a:ext cx="685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Lan Anh</a:t>
            </a:r>
            <a:b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ThS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Hoàng</a:t>
            </a:r>
            <a:r>
              <a:rPr lang="en-US" sz="1200" dirty="0">
                <a:solidFill>
                  <a:srgbClr val="333E44"/>
                </a:solidFill>
                <a:latin typeface="+mj-lt"/>
                <a:ea typeface="Times New Roman"/>
                <a:cs typeface="Times New Roman"/>
                <a:sym typeface="Times New Roman"/>
              </a:rPr>
              <a:t> Anh</a:t>
            </a:r>
            <a:endParaRPr lang="en-US" sz="1200" dirty="0">
              <a:solidFill>
                <a:srgbClr val="333E44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461140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33E44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BÁO CÁO ĐỒ ÁN TỐT NGHIỆP ĐẠI HỌC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B8541143-1002-4FD4-84E9-4057EEF6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484" y="442086"/>
            <a:ext cx="797442" cy="770537"/>
          </a:xfrm>
          <a:prstGeom prst="rect">
            <a:avLst/>
          </a:prstGeom>
        </p:spPr>
      </p:pic>
      <p:grpSp>
        <p:nvGrpSpPr>
          <p:cNvPr id="13" name="Google Shape;863;p34"/>
          <p:cNvGrpSpPr/>
          <p:nvPr/>
        </p:nvGrpSpPr>
        <p:grpSpPr>
          <a:xfrm>
            <a:off x="4890141" y="3511821"/>
            <a:ext cx="1878941" cy="1148530"/>
            <a:chOff x="3551078" y="894499"/>
            <a:chExt cx="5591283" cy="3790746"/>
          </a:xfrm>
        </p:grpSpPr>
        <p:sp>
          <p:nvSpPr>
            <p:cNvPr id="1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3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4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5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5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6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7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8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69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0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1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2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3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4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5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6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7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8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79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0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1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2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3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4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5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6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7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8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89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0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1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2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3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4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5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6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7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8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99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0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1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2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3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4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5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6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7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8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09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0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1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2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3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4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5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6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7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8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19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0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1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2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3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4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5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6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7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8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29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0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1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2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3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4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5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6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7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8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39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0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1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2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3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4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5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6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7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8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49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0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1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2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3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4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5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6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7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8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59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0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1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2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3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4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5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6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7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8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69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0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1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2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3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4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5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6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7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8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79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0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1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2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3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4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5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6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7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8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89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0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1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2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3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4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5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6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7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8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199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0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1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2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3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4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5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6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7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8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09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0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1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2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3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4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5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6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7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8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19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0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1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2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3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4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5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6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7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8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29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0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1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2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3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4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5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6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7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8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39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0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1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2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3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4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5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6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7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8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49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0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1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2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3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4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5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6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7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8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59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0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1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2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3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4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5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6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7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8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69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0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1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2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3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4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5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6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7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8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79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0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1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2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3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4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5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6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7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8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89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0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  <p:sp>
          <p:nvSpPr>
            <p:cNvPr id="291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9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9283" y="944629"/>
            <a:ext cx="3323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nghị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thấy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ở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mọi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nơi</a:t>
            </a:r>
            <a:r>
              <a:rPr lang="en-US" dirty="0">
                <a:solidFill>
                  <a:srgbClr val="333E44"/>
                </a:solidFill>
                <a:latin typeface="+mj-lt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1026" name="Picture 2" descr="Images and videos | Amazon.com, Inc. - Press Ro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04" y="1682984"/>
            <a:ext cx="1274999" cy="53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ập tin:Facebook Logo (2019).png – Wikipedia tiếng Việ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675" y="1632121"/>
            <a:ext cx="560480" cy="56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.png - Derby City Weeke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8" y="1672683"/>
            <a:ext cx="915968" cy="47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kedin Logo Png - Icon Linkedin Logo Png PNG Image | Transparent PNG Free  Download on Seek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17" y="2746959"/>
            <a:ext cx="646192" cy="54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Png - Cat, Transparent Png is free transparent png image. To  explore more similar hd image on PNGitem. | Github logo, Github, Log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55" y="2643641"/>
            <a:ext cx="636764" cy="60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Shopee logo.svg - Wikipedi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16" y="2615823"/>
            <a:ext cx="559652" cy="79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tiki, ý nghĩa logo công ty cổ phần tiki các định dạng logo tiki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117" y="2680347"/>
            <a:ext cx="665797" cy="66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YouTube | Youtube logo png, Youtube logo, Instagram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481" y="1468724"/>
            <a:ext cx="887271" cy="88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vấn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đề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1/14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vấn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đề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 descr="7 search engine tips and tricks you need to kn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28893"/>
          <a:stretch/>
        </p:blipFill>
        <p:spPr bwMode="auto">
          <a:xfrm>
            <a:off x="171450" y="2027915"/>
            <a:ext cx="3146194" cy="119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are Product Recommendation Engines? And the various versions of them?  | by Maruti Techlabs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01" y="2027915"/>
            <a:ext cx="2694793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4325" y="931296"/>
            <a:ext cx="2512226" cy="307777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63238"/>
                </a:solidFill>
              </a:rPr>
              <a:t>Chúng</a:t>
            </a:r>
            <a:r>
              <a:rPr lang="en-US" dirty="0" smtClean="0">
                <a:solidFill>
                  <a:srgbClr val="263238"/>
                </a:solidFill>
              </a:rPr>
              <a:t> ta </a:t>
            </a:r>
            <a:r>
              <a:rPr lang="en-US" dirty="0" err="1" smtClean="0">
                <a:solidFill>
                  <a:srgbClr val="263238"/>
                </a:solidFill>
              </a:rPr>
              <a:t>biết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chúng</a:t>
            </a:r>
            <a:r>
              <a:rPr lang="en-US" dirty="0" smtClean="0">
                <a:solidFill>
                  <a:srgbClr val="263238"/>
                </a:solidFill>
              </a:rPr>
              <a:t> ta </a:t>
            </a:r>
            <a:r>
              <a:rPr lang="en-US" dirty="0" err="1" smtClean="0">
                <a:solidFill>
                  <a:srgbClr val="263238"/>
                </a:solidFill>
              </a:rPr>
              <a:t>cần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gì</a:t>
            </a:r>
            <a:endParaRPr lang="en-US" dirty="0">
              <a:solidFill>
                <a:srgbClr val="263238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1125" y="1239073"/>
            <a:ext cx="9525" cy="78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32818" y="929142"/>
            <a:ext cx="3154557" cy="738664"/>
          </a:xfrm>
          <a:prstGeom prst="rect">
            <a:avLst/>
          </a:prstGeom>
          <a:noFill/>
          <a:ln>
            <a:solidFill>
              <a:srgbClr val="045A6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263238"/>
                </a:solidFill>
              </a:rPr>
              <a:t>Gợi</a:t>
            </a:r>
            <a:r>
              <a:rPr lang="en-US" dirty="0" smtClean="0">
                <a:solidFill>
                  <a:srgbClr val="263238"/>
                </a:solidFill>
              </a:rPr>
              <a:t> ý </a:t>
            </a:r>
            <a:r>
              <a:rPr lang="en-US" dirty="0" err="1" smtClean="0">
                <a:solidFill>
                  <a:srgbClr val="263238"/>
                </a:solidFill>
              </a:rPr>
              <a:t>những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thứ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chúng</a:t>
            </a:r>
            <a:r>
              <a:rPr lang="en-US" dirty="0" smtClean="0">
                <a:solidFill>
                  <a:srgbClr val="263238"/>
                </a:solidFill>
              </a:rPr>
              <a:t> ta </a:t>
            </a:r>
            <a:r>
              <a:rPr lang="en-US" dirty="0" err="1" smtClean="0">
                <a:solidFill>
                  <a:srgbClr val="263238"/>
                </a:solidFill>
              </a:rPr>
              <a:t>có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thể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quan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tâm</a:t>
            </a:r>
            <a:r>
              <a:rPr lang="en-US" dirty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thậm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chí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người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dùng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không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biết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nó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có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tồn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tại</a:t>
            </a:r>
            <a:r>
              <a:rPr lang="en-US" dirty="0" smtClean="0">
                <a:solidFill>
                  <a:srgbClr val="263238"/>
                </a:solidFill>
              </a:rPr>
              <a:t>, </a:t>
            </a:r>
            <a:r>
              <a:rPr lang="en-US" dirty="0" err="1" smtClean="0">
                <a:solidFill>
                  <a:srgbClr val="263238"/>
                </a:solidFill>
              </a:rPr>
              <a:t>khắc</a:t>
            </a:r>
            <a:r>
              <a:rPr lang="en-US" dirty="0" smtClean="0">
                <a:solidFill>
                  <a:srgbClr val="263238"/>
                </a:solidFill>
              </a:rPr>
              <a:t> </a:t>
            </a:r>
            <a:r>
              <a:rPr lang="en-US" dirty="0" err="1" smtClean="0">
                <a:solidFill>
                  <a:srgbClr val="263238"/>
                </a:solidFill>
              </a:rPr>
              <a:t>phục</a:t>
            </a:r>
            <a:r>
              <a:rPr lang="en-US" dirty="0" smtClean="0">
                <a:solidFill>
                  <a:srgbClr val="263238"/>
                </a:solidFill>
              </a:rPr>
              <a:t> overload</a:t>
            </a:r>
            <a:endParaRPr lang="en-US" dirty="0">
              <a:solidFill>
                <a:srgbClr val="263238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2052" idx="0"/>
          </p:cNvCxnSpPr>
          <p:nvPr/>
        </p:nvCxnSpPr>
        <p:spPr>
          <a:xfrm>
            <a:off x="5110097" y="1667806"/>
            <a:ext cx="1" cy="36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2/14</a:t>
            </a:r>
            <a:endParaRPr lang="en-US" dirty="0">
              <a:solidFill>
                <a:srgbClr val="26323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945012611"/>
              </p:ext>
            </p:extLst>
          </p:nvPr>
        </p:nvGraphicFramePr>
        <p:xfrm>
          <a:off x="520995" y="1047749"/>
          <a:ext cx="6134985" cy="296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1555168" y="2716395"/>
            <a:ext cx="940993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latin typeface="+mj-lt"/>
              </a:rPr>
              <a:t>Phản</a:t>
            </a:r>
            <a:r>
              <a:rPr lang="en-US" sz="1050" dirty="0">
                <a:latin typeface="+mj-lt"/>
              </a:rPr>
              <a:t> </a:t>
            </a:r>
            <a:r>
              <a:rPr lang="en-US" sz="1050" dirty="0" err="1">
                <a:latin typeface="+mj-lt"/>
              </a:rPr>
              <a:t>hồi</a:t>
            </a:r>
            <a:r>
              <a:rPr lang="en-US" sz="1050" dirty="0">
                <a:latin typeface="+mj-lt"/>
              </a:rPr>
              <a:t> </a:t>
            </a:r>
            <a:r>
              <a:rPr lang="en-US" sz="1050" dirty="0" err="1">
                <a:latin typeface="+mj-lt"/>
              </a:rPr>
              <a:t>ko</a:t>
            </a:r>
            <a:r>
              <a:rPr lang="en-US" sz="1050" dirty="0">
                <a:latin typeface="+mj-lt"/>
              </a:rPr>
              <a:t> </a:t>
            </a:r>
            <a:r>
              <a:rPr lang="en-US" sz="1050" dirty="0" err="1">
                <a:latin typeface="+mj-lt"/>
              </a:rPr>
              <a:t>tường</a:t>
            </a:r>
            <a:r>
              <a:rPr lang="en-US" sz="1050" dirty="0">
                <a:latin typeface="+mj-lt"/>
              </a:rPr>
              <a:t> minh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51512" y="2716395"/>
            <a:ext cx="912090" cy="4000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latin typeface="+mj-lt"/>
              </a:rPr>
              <a:t>Phản</a:t>
            </a:r>
            <a:r>
              <a:rPr lang="en-US" sz="1050" dirty="0">
                <a:latin typeface="+mj-lt"/>
              </a:rPr>
              <a:t> </a:t>
            </a:r>
            <a:r>
              <a:rPr lang="en-US" sz="1050" dirty="0" err="1">
                <a:latin typeface="+mj-lt"/>
              </a:rPr>
              <a:t>hồi</a:t>
            </a:r>
            <a:r>
              <a:rPr lang="en-US" sz="1050" dirty="0">
                <a:latin typeface="+mj-lt"/>
              </a:rPr>
              <a:t> </a:t>
            </a:r>
            <a:r>
              <a:rPr lang="en-US" sz="1050" dirty="0" err="1">
                <a:latin typeface="+mj-lt"/>
              </a:rPr>
              <a:t>tường</a:t>
            </a:r>
            <a:r>
              <a:rPr lang="en-US" sz="1050" dirty="0">
                <a:latin typeface="+mj-lt"/>
              </a:rPr>
              <a:t> minh</a:t>
            </a:r>
          </a:p>
        </p:txBody>
      </p:sp>
      <p:cxnSp>
        <p:nvCxnSpPr>
          <p:cNvPr id="46" name="Straight Connector 45"/>
          <p:cNvCxnSpPr>
            <a:endCxn id="48" idx="0"/>
          </p:cNvCxnSpPr>
          <p:nvPr/>
        </p:nvCxnSpPr>
        <p:spPr>
          <a:xfrm flipH="1">
            <a:off x="907557" y="2190303"/>
            <a:ext cx="491445" cy="526092"/>
          </a:xfrm>
          <a:prstGeom prst="line">
            <a:avLst/>
          </a:prstGeom>
          <a:ln>
            <a:solidFill>
              <a:srgbClr val="2632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4" idx="0"/>
          </p:cNvCxnSpPr>
          <p:nvPr/>
        </p:nvCxnSpPr>
        <p:spPr>
          <a:xfrm>
            <a:off x="1399002" y="2190303"/>
            <a:ext cx="626663" cy="526092"/>
          </a:xfrm>
          <a:prstGeom prst="line">
            <a:avLst/>
          </a:prstGeom>
          <a:ln>
            <a:solidFill>
              <a:srgbClr val="2632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36304" y="2239570"/>
            <a:ext cx="120489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latin typeface="+mj-lt"/>
                <a:cs typeface="Times New Roman" panose="02020603050405020304" pitchFamily="18" charset="0"/>
              </a:rPr>
              <a:t>Dự</a:t>
            </a:r>
            <a:r>
              <a:rPr lang="en-US" sz="105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+mj-lt"/>
                <a:cs typeface="Times New Roman" panose="02020603050405020304" pitchFamily="18" charset="0"/>
              </a:rPr>
              <a:t>đoán</a:t>
            </a:r>
            <a:r>
              <a:rPr lang="en-US" sz="105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+mj-lt"/>
                <a:cs typeface="Times New Roman" panose="02020603050405020304" pitchFamily="18" charset="0"/>
              </a:rPr>
              <a:t>sở</a:t>
            </a:r>
            <a:r>
              <a:rPr lang="en-US" sz="105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dirty="0" err="1" smtClean="0">
                <a:latin typeface="+mj-lt"/>
                <a:cs typeface="Times New Roman" panose="02020603050405020304" pitchFamily="18" charset="0"/>
              </a:rPr>
              <a:t>thích</a:t>
            </a:r>
            <a:r>
              <a:rPr lang="en-US" sz="105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dirty="0" err="1" smtClean="0"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105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105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+mj-lt"/>
                <a:cs typeface="Times New Roman" panose="02020603050405020304" pitchFamily="18" charset="0"/>
              </a:rPr>
              <a:t>dùng</a:t>
            </a:r>
            <a:endParaRPr lang="en-US" sz="105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6038" y="2254102"/>
            <a:ext cx="12048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105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+mj-lt"/>
                <a:cs typeface="Times New Roman" panose="02020603050405020304" pitchFamily="18" charset="0"/>
              </a:rPr>
              <a:t>kỹ</a:t>
            </a:r>
            <a:r>
              <a:rPr lang="en-US" sz="105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+mj-lt"/>
                <a:cs typeface="Times New Roman" panose="02020603050405020304" pitchFamily="18" charset="0"/>
              </a:rPr>
              <a:t>thuật</a:t>
            </a:r>
            <a:r>
              <a:rPr lang="en-US" sz="105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05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+mj-lt"/>
                <a:cs typeface="Times New Roman" panose="02020603050405020304" pitchFamily="18" charset="0"/>
              </a:rPr>
              <a:t>nghị</a:t>
            </a:r>
            <a:endParaRPr lang="en-US" sz="105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vấn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đề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3/14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kỹ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thuật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4/14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6"/>
          <a:stretch/>
        </p:blipFill>
        <p:spPr>
          <a:xfrm>
            <a:off x="0" y="398"/>
            <a:ext cx="6857999" cy="514310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296633" y="2169042"/>
            <a:ext cx="1084520" cy="39340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52530" y="2194493"/>
            <a:ext cx="1084520" cy="39340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884429" y="1477922"/>
            <a:ext cx="1084520" cy="25227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96633" y="1450859"/>
            <a:ext cx="1084520" cy="30351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469221" y="967565"/>
            <a:ext cx="974651" cy="36911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451499" y="491146"/>
            <a:ext cx="822252" cy="28707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696588" y="8213"/>
            <a:ext cx="1162491" cy="34169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572538" y="484051"/>
            <a:ext cx="765545" cy="29416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352210" y="980111"/>
            <a:ext cx="974651" cy="36911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58" y="913547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dung: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97787" y="1454796"/>
            <a:ext cx="14389" cy="32022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848208" y="1344849"/>
            <a:ext cx="2034284" cy="300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nhớ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8" y="2307916"/>
            <a:ext cx="3244715" cy="188618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291366" y="1344849"/>
            <a:ext cx="2034284" cy="300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hình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302" y="1768893"/>
            <a:ext cx="318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Tương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tự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nội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dung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sản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phẩm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tiêu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đề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tả</a:t>
            </a:r>
            <a:endParaRPr lang="en-US" sz="1050" b="1" dirty="0">
              <a:solidFill>
                <a:srgbClr val="263238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750" y="1768893"/>
            <a:ext cx="31868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Bài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toán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đưa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tìm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hình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tuyến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cho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mỗi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 smtClean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1050" b="1" dirty="0" smtClean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dùng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hay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hàm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05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05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endParaRPr lang="en-US" sz="1050" b="1" dirty="0">
              <a:solidFill>
                <a:srgbClr val="263238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30" name="Picture 6" descr="Linear Regression model sample illustration | Download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03" y="2396668"/>
            <a:ext cx="3047348" cy="23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kỹ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thuật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5/14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50444" y="1454796"/>
            <a:ext cx="642" cy="24618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" t="9066"/>
          <a:stretch/>
        </p:blipFill>
        <p:spPr>
          <a:xfrm>
            <a:off x="85060" y="2569035"/>
            <a:ext cx="3010864" cy="18092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7877" y="1927043"/>
            <a:ext cx="3186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Tương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tự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dựa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đánh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giá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không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sử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nội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dung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sản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phẩm</a:t>
            </a:r>
            <a:endParaRPr lang="en-US" sz="1100" b="1" dirty="0">
              <a:solidFill>
                <a:srgbClr val="263238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4731" y="1909195"/>
            <a:ext cx="334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à"/>
            </a:pP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Giảm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số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chiều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ma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trận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dùng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–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sản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phẩm</a:t>
            </a:r>
            <a:endParaRPr lang="en-US" sz="1100" b="1" dirty="0">
              <a:solidFill>
                <a:srgbClr val="263238"/>
              </a:solidFill>
              <a:latin typeface="+mj-lt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Tìm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chất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tiềm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ẩn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giữa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người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dùng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sản</a:t>
            </a:r>
            <a:r>
              <a:rPr lang="en-US" sz="1100" b="1" dirty="0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63238"/>
                </a:solidFill>
                <a:latin typeface="+mj-lt"/>
                <a:cs typeface="Times New Roman" panose="02020603050405020304" pitchFamily="18" charset="0"/>
              </a:rPr>
              <a:t>phẩm</a:t>
            </a:r>
            <a:endParaRPr lang="en-US" sz="1100" b="1" dirty="0">
              <a:solidFill>
                <a:srgbClr val="263238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r="1852"/>
          <a:stretch/>
        </p:blipFill>
        <p:spPr bwMode="auto">
          <a:xfrm>
            <a:off x="3605744" y="2604504"/>
            <a:ext cx="3164681" cy="1228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Google Shape;1261;p36"/>
          <p:cNvSpPr txBox="1">
            <a:spLocks/>
          </p:cNvSpPr>
          <p:nvPr/>
        </p:nvSpPr>
        <p:spPr>
          <a:xfrm>
            <a:off x="425302" y="499730"/>
            <a:ext cx="6432698" cy="3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025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2.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kỹ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thuật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khuyến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nghị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8458" y="913547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solidFill>
                  <a:srgbClr val="263238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263238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48208" y="1344849"/>
            <a:ext cx="2034284" cy="300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nhớ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91366" y="1344849"/>
            <a:ext cx="2034284" cy="300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hình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80866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63238"/>
                </a:solidFill>
              </a:rPr>
              <a:t>6/14</a:t>
            </a:r>
            <a:endParaRPr lang="en-US" dirty="0">
              <a:solidFill>
                <a:srgbClr val="263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1084</Words>
  <Application>Microsoft Office PowerPoint</Application>
  <PresentationFormat>Custom</PresentationFormat>
  <Paragraphs>223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Tahoma</vt:lpstr>
      <vt:lpstr>Josefin Sans</vt:lpstr>
      <vt:lpstr>Lilita One</vt:lpstr>
      <vt:lpstr>Times New Roman</vt:lpstr>
      <vt:lpstr>Wingdings</vt:lpstr>
      <vt:lpstr>Project research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cô và các bạn đã quan tâm theo dõi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khuyến nghị sách trong bán hàng trực tuyến sử dụng kỹ thuật lọc dựa trên nội dung và kỹ thuật lọc cộng tác</dc:title>
  <dc:creator>Lan Anh</dc:creator>
  <cp:lastModifiedBy>Lan Anh</cp:lastModifiedBy>
  <cp:revision>61</cp:revision>
  <dcterms:modified xsi:type="dcterms:W3CDTF">2021-01-25T00:20:57Z</dcterms:modified>
</cp:coreProperties>
</file>