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0" r:id="rId1"/>
  </p:sldMasterIdLst>
  <p:sldIdLst>
    <p:sldId id="256" r:id="rId2"/>
    <p:sldId id="297" r:id="rId3"/>
    <p:sldId id="259" r:id="rId4"/>
    <p:sldId id="282" r:id="rId5"/>
    <p:sldId id="260" r:id="rId6"/>
    <p:sldId id="262" r:id="rId7"/>
    <p:sldId id="263" r:id="rId8"/>
    <p:sldId id="283" r:id="rId9"/>
    <p:sldId id="261" r:id="rId10"/>
    <p:sldId id="270" r:id="rId11"/>
    <p:sldId id="284" r:id="rId12"/>
    <p:sldId id="285" r:id="rId13"/>
    <p:sldId id="286" r:id="rId14"/>
    <p:sldId id="266" r:id="rId15"/>
    <p:sldId id="292" r:id="rId16"/>
    <p:sldId id="294" r:id="rId17"/>
    <p:sldId id="295" r:id="rId18"/>
    <p:sldId id="296" r:id="rId19"/>
    <p:sldId id="287" r:id="rId20"/>
    <p:sldId id="288" r:id="rId21"/>
    <p:sldId id="269" r:id="rId22"/>
    <p:sldId id="268" r:id="rId23"/>
    <p:sldId id="289" r:id="rId24"/>
    <p:sldId id="290" r:id="rId25"/>
    <p:sldId id="298" r:id="rId26"/>
    <p:sldId id="278"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3422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5" autoAdjust="0"/>
    <p:restoredTop sz="94660"/>
  </p:normalViewPr>
  <p:slideViewPr>
    <p:cSldViewPr snapToGrid="0">
      <p:cViewPr>
        <p:scale>
          <a:sx n="100" d="100"/>
          <a:sy n="100" d="100"/>
        </p:scale>
        <p:origin x="-462" y="-528"/>
      </p:cViewPr>
      <p:guideLst>
        <p:guide pos="3840"/>
        <p:guide orient="horz"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76F629C-99DC-4EB9-9C91-324E212D9F24}" type="datetimeFigureOut">
              <a:rPr lang="en-US" smtClean="0"/>
              <a:t>12/5/2017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C90D32-697D-4F0D-8E4A-0F6F398B2A4E}" type="slidenum">
              <a:rPr lang="en-US" smtClean="0"/>
              <a:t>‹#›</a:t>
            </a:fld>
            <a:endParaRPr lang="en-US"/>
          </a:p>
        </p:txBody>
      </p:sp>
    </p:spTree>
    <p:extLst>
      <p:ext uri="{BB962C8B-B14F-4D97-AF65-F5344CB8AC3E}">
        <p14:creationId xmlns:p14="http://schemas.microsoft.com/office/powerpoint/2010/main" val="38198064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76F629C-99DC-4EB9-9C91-324E212D9F24}" type="datetimeFigureOut">
              <a:rPr lang="en-US" smtClean="0"/>
              <a:t>12/5/2017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C90D32-697D-4F0D-8E4A-0F6F398B2A4E}" type="slidenum">
              <a:rPr lang="en-US" smtClean="0"/>
              <a:t>‹#›</a:t>
            </a:fld>
            <a:endParaRPr lang="en-US"/>
          </a:p>
        </p:txBody>
      </p:sp>
    </p:spTree>
    <p:extLst>
      <p:ext uri="{BB962C8B-B14F-4D97-AF65-F5344CB8AC3E}">
        <p14:creationId xmlns:p14="http://schemas.microsoft.com/office/powerpoint/2010/main" val="28428362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76F629C-99DC-4EB9-9C91-324E212D9F24}" type="datetimeFigureOut">
              <a:rPr lang="en-US" smtClean="0"/>
              <a:t>12/5/2017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C90D32-697D-4F0D-8E4A-0F6F398B2A4E}"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latin typeface="Arial"/>
              </a:rPr>
              <a:t>”</a:t>
            </a:r>
            <a:endParaRPr lang="en-US">
              <a:solidFill>
                <a:schemeClr val="accent1">
                  <a:lumMod val="60000"/>
                  <a:lumOff val="40000"/>
                </a:schemeClr>
              </a:solidFill>
              <a:latin typeface="Arial"/>
            </a:endParaRPr>
          </a:p>
        </p:txBody>
      </p:sp>
    </p:spTree>
    <p:extLst>
      <p:ext uri="{BB962C8B-B14F-4D97-AF65-F5344CB8AC3E}">
        <p14:creationId xmlns:p14="http://schemas.microsoft.com/office/powerpoint/2010/main" val="42342123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76F629C-99DC-4EB9-9C91-324E212D9F24}" type="datetimeFigureOut">
              <a:rPr lang="en-US" smtClean="0"/>
              <a:t>12/5/2017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C90D32-697D-4F0D-8E4A-0F6F398B2A4E}" type="slidenum">
              <a:rPr lang="en-US" smtClean="0"/>
              <a:t>‹#›</a:t>
            </a:fld>
            <a:endParaRPr lang="en-US"/>
          </a:p>
        </p:txBody>
      </p:sp>
    </p:spTree>
    <p:extLst>
      <p:ext uri="{BB962C8B-B14F-4D97-AF65-F5344CB8AC3E}">
        <p14:creationId xmlns:p14="http://schemas.microsoft.com/office/powerpoint/2010/main" val="20559498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76F629C-99DC-4EB9-9C91-324E212D9F24}" type="datetimeFigureOut">
              <a:rPr lang="en-US" smtClean="0"/>
              <a:t>12/5/2017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C90D32-697D-4F0D-8E4A-0F6F398B2A4E}"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4138303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76F629C-99DC-4EB9-9C91-324E212D9F24}" type="datetimeFigureOut">
              <a:rPr lang="en-US" smtClean="0"/>
              <a:t>12/5/2017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C90D32-697D-4F0D-8E4A-0F6F398B2A4E}" type="slidenum">
              <a:rPr lang="en-US" smtClean="0"/>
              <a:t>‹#›</a:t>
            </a:fld>
            <a:endParaRPr lang="en-US"/>
          </a:p>
        </p:txBody>
      </p:sp>
    </p:spTree>
    <p:extLst>
      <p:ext uri="{BB962C8B-B14F-4D97-AF65-F5344CB8AC3E}">
        <p14:creationId xmlns:p14="http://schemas.microsoft.com/office/powerpoint/2010/main" val="22251384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6F629C-99DC-4EB9-9C91-324E212D9F24}" type="datetimeFigureOut">
              <a:rPr lang="en-US" smtClean="0"/>
              <a:t>12/5/2017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C90D32-697D-4F0D-8E4A-0F6F398B2A4E}" type="slidenum">
              <a:rPr lang="en-US" smtClean="0"/>
              <a:t>‹#›</a:t>
            </a:fld>
            <a:endParaRPr lang="en-US"/>
          </a:p>
        </p:txBody>
      </p:sp>
    </p:spTree>
    <p:extLst>
      <p:ext uri="{BB962C8B-B14F-4D97-AF65-F5344CB8AC3E}">
        <p14:creationId xmlns:p14="http://schemas.microsoft.com/office/powerpoint/2010/main" val="7284711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6F629C-99DC-4EB9-9C91-324E212D9F24}" type="datetimeFigureOut">
              <a:rPr lang="en-US" smtClean="0"/>
              <a:t>12/5/2017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C90D32-697D-4F0D-8E4A-0F6F398B2A4E}" type="slidenum">
              <a:rPr lang="en-US" smtClean="0"/>
              <a:t>‹#›</a:t>
            </a:fld>
            <a:endParaRPr lang="en-US"/>
          </a:p>
        </p:txBody>
      </p:sp>
    </p:spTree>
    <p:extLst>
      <p:ext uri="{BB962C8B-B14F-4D97-AF65-F5344CB8AC3E}">
        <p14:creationId xmlns:p14="http://schemas.microsoft.com/office/powerpoint/2010/main" val="24449155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6F629C-99DC-4EB9-9C91-324E212D9F24}" type="datetimeFigureOut">
              <a:rPr lang="en-US" smtClean="0"/>
              <a:t>12/5/2017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C90D32-697D-4F0D-8E4A-0F6F398B2A4E}" type="slidenum">
              <a:rPr lang="en-US" smtClean="0"/>
              <a:t>‹#›</a:t>
            </a:fld>
            <a:endParaRPr lang="en-US"/>
          </a:p>
        </p:txBody>
      </p:sp>
    </p:spTree>
    <p:extLst>
      <p:ext uri="{BB962C8B-B14F-4D97-AF65-F5344CB8AC3E}">
        <p14:creationId xmlns:p14="http://schemas.microsoft.com/office/powerpoint/2010/main" val="1500251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76F629C-99DC-4EB9-9C91-324E212D9F24}" type="datetimeFigureOut">
              <a:rPr lang="en-US" smtClean="0"/>
              <a:t>12/5/2017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C90D32-697D-4F0D-8E4A-0F6F398B2A4E}" type="slidenum">
              <a:rPr lang="en-US" smtClean="0"/>
              <a:t>‹#›</a:t>
            </a:fld>
            <a:endParaRPr lang="en-US"/>
          </a:p>
        </p:txBody>
      </p:sp>
    </p:spTree>
    <p:extLst>
      <p:ext uri="{BB962C8B-B14F-4D97-AF65-F5344CB8AC3E}">
        <p14:creationId xmlns:p14="http://schemas.microsoft.com/office/powerpoint/2010/main" val="27734082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76F629C-99DC-4EB9-9C91-324E212D9F24}" type="datetimeFigureOut">
              <a:rPr lang="en-US" smtClean="0"/>
              <a:t>12/5/2017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C90D32-697D-4F0D-8E4A-0F6F398B2A4E}" type="slidenum">
              <a:rPr lang="en-US" smtClean="0"/>
              <a:t>‹#›</a:t>
            </a:fld>
            <a:endParaRPr lang="en-US"/>
          </a:p>
        </p:txBody>
      </p:sp>
    </p:spTree>
    <p:extLst>
      <p:ext uri="{BB962C8B-B14F-4D97-AF65-F5344CB8AC3E}">
        <p14:creationId xmlns:p14="http://schemas.microsoft.com/office/powerpoint/2010/main" val="13141391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76F629C-99DC-4EB9-9C91-324E212D9F24}" type="datetimeFigureOut">
              <a:rPr lang="en-US" smtClean="0"/>
              <a:t>12/5/2017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CC90D32-697D-4F0D-8E4A-0F6F398B2A4E}" type="slidenum">
              <a:rPr lang="en-US" smtClean="0"/>
              <a:t>‹#›</a:t>
            </a:fld>
            <a:endParaRPr lang="en-US"/>
          </a:p>
        </p:txBody>
      </p:sp>
    </p:spTree>
    <p:extLst>
      <p:ext uri="{BB962C8B-B14F-4D97-AF65-F5344CB8AC3E}">
        <p14:creationId xmlns:p14="http://schemas.microsoft.com/office/powerpoint/2010/main" val="1650943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76F629C-99DC-4EB9-9C91-324E212D9F24}" type="datetimeFigureOut">
              <a:rPr lang="en-US" smtClean="0"/>
              <a:t>12/5/2017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CC90D32-697D-4F0D-8E4A-0F6F398B2A4E}" type="slidenum">
              <a:rPr lang="en-US" smtClean="0"/>
              <a:t>‹#›</a:t>
            </a:fld>
            <a:endParaRPr lang="en-US"/>
          </a:p>
        </p:txBody>
      </p:sp>
    </p:spTree>
    <p:extLst>
      <p:ext uri="{BB962C8B-B14F-4D97-AF65-F5344CB8AC3E}">
        <p14:creationId xmlns:p14="http://schemas.microsoft.com/office/powerpoint/2010/main" val="40293970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76F629C-99DC-4EB9-9C91-324E212D9F24}" type="datetimeFigureOut">
              <a:rPr lang="en-US" smtClean="0"/>
              <a:t>12/5/2017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CC90D32-697D-4F0D-8E4A-0F6F398B2A4E}" type="slidenum">
              <a:rPr lang="en-US" smtClean="0"/>
              <a:t>‹#›</a:t>
            </a:fld>
            <a:endParaRPr lang="en-US"/>
          </a:p>
        </p:txBody>
      </p:sp>
    </p:spTree>
    <p:extLst>
      <p:ext uri="{BB962C8B-B14F-4D97-AF65-F5344CB8AC3E}">
        <p14:creationId xmlns:p14="http://schemas.microsoft.com/office/powerpoint/2010/main" val="15814935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76F629C-99DC-4EB9-9C91-324E212D9F24}" type="datetimeFigureOut">
              <a:rPr lang="en-US" smtClean="0"/>
              <a:t>12/5/2017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C90D32-697D-4F0D-8E4A-0F6F398B2A4E}" type="slidenum">
              <a:rPr lang="en-US" smtClean="0"/>
              <a:t>‹#›</a:t>
            </a:fld>
            <a:endParaRPr lang="en-US"/>
          </a:p>
        </p:txBody>
      </p:sp>
    </p:spTree>
    <p:extLst>
      <p:ext uri="{BB962C8B-B14F-4D97-AF65-F5344CB8AC3E}">
        <p14:creationId xmlns:p14="http://schemas.microsoft.com/office/powerpoint/2010/main" val="33550785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076F629C-99DC-4EB9-9C91-324E212D9F24}" type="datetimeFigureOut">
              <a:rPr lang="en-US" smtClean="0"/>
              <a:t>12/5/2017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C90D32-697D-4F0D-8E4A-0F6F398B2A4E}" type="slidenum">
              <a:rPr lang="en-US" smtClean="0"/>
              <a:t>‹#›</a:t>
            </a:fld>
            <a:endParaRPr lang="en-US"/>
          </a:p>
        </p:txBody>
      </p:sp>
    </p:spTree>
    <p:extLst>
      <p:ext uri="{BB962C8B-B14F-4D97-AF65-F5344CB8AC3E}">
        <p14:creationId xmlns:p14="http://schemas.microsoft.com/office/powerpoint/2010/main" val="9767793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76F629C-99DC-4EB9-9C91-324E212D9F24}" type="datetimeFigureOut">
              <a:rPr lang="en-US" smtClean="0"/>
              <a:t>12/5/2017</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CC90D32-697D-4F0D-8E4A-0F6F398B2A4E}" type="slidenum">
              <a:rPr lang="en-US" smtClean="0"/>
              <a:t>‹#›</a:t>
            </a:fld>
            <a:endParaRPr lang="en-US"/>
          </a:p>
        </p:txBody>
      </p:sp>
    </p:spTree>
    <p:extLst>
      <p:ext uri="{BB962C8B-B14F-4D97-AF65-F5344CB8AC3E}">
        <p14:creationId xmlns:p14="http://schemas.microsoft.com/office/powerpoint/2010/main" val="1446964712"/>
      </p:ext>
    </p:extLst>
  </p:cSld>
  <p:clrMap bg1="lt1" tx1="dk1" bg2="lt2" tx2="dk2" accent1="accent1" accent2="accent2" accent3="accent3" accent4="accent4" accent5="accent5" accent6="accent6" hlink="hlink" folHlink="folHlink"/>
  <p:sldLayoutIdLst>
    <p:sldLayoutId id="2147483731" r:id="rId1"/>
    <p:sldLayoutId id="2147483732" r:id="rId2"/>
    <p:sldLayoutId id="2147483733" r:id="rId3"/>
    <p:sldLayoutId id="2147483734" r:id="rId4"/>
    <p:sldLayoutId id="2147483735" r:id="rId5"/>
    <p:sldLayoutId id="2147483736" r:id="rId6"/>
    <p:sldLayoutId id="2147483737" r:id="rId7"/>
    <p:sldLayoutId id="2147483738" r:id="rId8"/>
    <p:sldLayoutId id="2147483739" r:id="rId9"/>
    <p:sldLayoutId id="2147483740" r:id="rId10"/>
    <p:sldLayoutId id="2147483741" r:id="rId11"/>
    <p:sldLayoutId id="2147483742" r:id="rId12"/>
    <p:sldLayoutId id="2147483743" r:id="rId13"/>
    <p:sldLayoutId id="2147483744" r:id="rId14"/>
    <p:sldLayoutId id="2147483745" r:id="rId15"/>
    <p:sldLayoutId id="214748374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B69ED1C0-3E5F-45B2-9B76-5E189174080D}"/>
              </a:ext>
            </a:extLst>
          </p:cNvPr>
          <p:cNvSpPr/>
          <p:nvPr/>
        </p:nvSpPr>
        <p:spPr>
          <a:xfrm>
            <a:off x="2089479" y="303768"/>
            <a:ext cx="7259487" cy="769441"/>
          </a:xfrm>
          <a:prstGeom prst="rect">
            <a:avLst/>
          </a:prstGeom>
          <a:noFill/>
          <a:ln>
            <a:noFill/>
          </a:ln>
        </p:spPr>
        <p:style>
          <a:lnRef idx="0">
            <a:scrgbClr r="0" g="0" b="0"/>
          </a:lnRef>
          <a:fillRef idx="0">
            <a:scrgbClr r="0" g="0" b="0"/>
          </a:fillRef>
          <a:effectRef idx="0">
            <a:scrgbClr r="0" g="0" b="0"/>
          </a:effectRef>
          <a:fontRef idx="minor">
            <a:schemeClr val="dk1"/>
          </a:fontRef>
        </p:style>
        <p:txBody>
          <a:bodyPr wrap="none" lIns="91440" tIns="45720" rIns="91440" bIns="45720">
            <a:spAutoFit/>
          </a:bodyPr>
          <a:lstStyle/>
          <a:p>
            <a:pPr algn="ctr"/>
            <a:r>
              <a:rPr lang="en-US" sz="2200" b="1" cap="none" spc="0">
                <a:ln w="0"/>
                <a:solidFill>
                  <a:schemeClr val="tx1"/>
                </a:solidFill>
                <a:effectLst>
                  <a:outerShdw blurRad="38100" dist="19050" dir="2700000" algn="tl" rotWithShape="0">
                    <a:schemeClr val="dk1">
                      <a:alpha val="40000"/>
                    </a:schemeClr>
                  </a:outerShdw>
                </a:effectLst>
              </a:rPr>
              <a:t>TR</a:t>
            </a:r>
            <a:r>
              <a:rPr lang="vi-VN" sz="2200" b="1" cap="none" spc="0">
                <a:ln w="0"/>
                <a:solidFill>
                  <a:schemeClr val="tx1"/>
                </a:solidFill>
                <a:effectLst>
                  <a:outerShdw blurRad="38100" dist="19050" dir="2700000" algn="tl" rotWithShape="0">
                    <a:schemeClr val="dk1">
                      <a:alpha val="40000"/>
                    </a:schemeClr>
                  </a:outerShdw>
                </a:effectLst>
              </a:rPr>
              <a:t>Ư</a:t>
            </a:r>
            <a:r>
              <a:rPr lang="en-US" sz="2200" b="1">
                <a:ln w="0"/>
                <a:solidFill>
                  <a:schemeClr val="tx1"/>
                </a:solidFill>
                <a:effectLst>
                  <a:outerShdw blurRad="38100" dist="19050" dir="2700000" algn="tl" rotWithShape="0">
                    <a:schemeClr val="dk1">
                      <a:alpha val="40000"/>
                    </a:schemeClr>
                  </a:outerShdw>
                </a:effectLst>
              </a:rPr>
              <a:t>ỜNG ĐẠI HỌC CẦN TH</a:t>
            </a:r>
            <a:r>
              <a:rPr lang="vi-VN" sz="2200" b="1">
                <a:ln w="0"/>
                <a:solidFill>
                  <a:schemeClr val="tx1"/>
                </a:solidFill>
                <a:effectLst>
                  <a:outerShdw blurRad="38100" dist="19050" dir="2700000" algn="tl" rotWithShape="0">
                    <a:schemeClr val="dk1">
                      <a:alpha val="40000"/>
                    </a:schemeClr>
                  </a:outerShdw>
                </a:effectLst>
              </a:rPr>
              <a:t>Ơ</a:t>
            </a:r>
            <a:endParaRPr lang="en-US" sz="2200" b="1">
              <a:ln w="0"/>
              <a:solidFill>
                <a:schemeClr val="tx1"/>
              </a:solidFill>
              <a:effectLst>
                <a:outerShdw blurRad="38100" dist="19050" dir="2700000" algn="tl" rotWithShape="0">
                  <a:schemeClr val="dk1">
                    <a:alpha val="40000"/>
                  </a:schemeClr>
                </a:outerShdw>
              </a:effectLst>
            </a:endParaRPr>
          </a:p>
          <a:p>
            <a:pPr algn="ctr"/>
            <a:r>
              <a:rPr lang="en-US" sz="2200" b="1" cap="none" spc="0">
                <a:ln w="0"/>
                <a:solidFill>
                  <a:schemeClr val="tx1"/>
                </a:solidFill>
                <a:effectLst>
                  <a:outerShdw blurRad="38100" dist="19050" dir="2700000" algn="tl" rotWithShape="0">
                    <a:schemeClr val="dk1">
                      <a:alpha val="40000"/>
                    </a:schemeClr>
                  </a:outerShdw>
                </a:effectLst>
              </a:rPr>
              <a:t>KHOA C</a:t>
            </a:r>
            <a:r>
              <a:rPr lang="en-US" sz="2200" b="1">
                <a:ln w="0"/>
                <a:solidFill>
                  <a:schemeClr val="tx1"/>
                </a:solidFill>
                <a:effectLst>
                  <a:outerShdw blurRad="38100" dist="19050" dir="2700000" algn="tl" rotWithShape="0">
                    <a:schemeClr val="dk1">
                      <a:alpha val="40000"/>
                    </a:schemeClr>
                  </a:outerShdw>
                </a:effectLst>
              </a:rPr>
              <a:t>ÔNG NGHỆ THÔNG TIN VÀ TRUYỀN THÔNG</a:t>
            </a:r>
            <a:endParaRPr lang="en-US" sz="2200" b="1" cap="none" spc="0">
              <a:ln w="0"/>
              <a:solidFill>
                <a:schemeClr val="tx1"/>
              </a:solidFill>
              <a:effectLst>
                <a:outerShdw blurRad="38100" dist="19050" dir="2700000" algn="tl" rotWithShape="0">
                  <a:schemeClr val="dk1">
                    <a:alpha val="40000"/>
                  </a:schemeClr>
                </a:outerShdw>
              </a:effectLst>
            </a:endParaRPr>
          </a:p>
        </p:txBody>
      </p:sp>
      <p:pic>
        <p:nvPicPr>
          <p:cNvPr id="23" name="Picture 22">
            <a:extLst>
              <a:ext uri="{FF2B5EF4-FFF2-40B4-BE49-F238E27FC236}">
                <a16:creationId xmlns:a16="http://schemas.microsoft.com/office/drawing/2014/main" id="{D3D12BDE-30BD-43BF-821C-0FE400230C8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18326" y="1073209"/>
            <a:ext cx="1372673" cy="1372673"/>
          </a:xfrm>
          <a:prstGeom prst="rect">
            <a:avLst/>
          </a:prstGeom>
        </p:spPr>
      </p:pic>
      <p:sp>
        <p:nvSpPr>
          <p:cNvPr id="24" name="Rectangle 23">
            <a:extLst>
              <a:ext uri="{FF2B5EF4-FFF2-40B4-BE49-F238E27FC236}">
                <a16:creationId xmlns:a16="http://schemas.microsoft.com/office/drawing/2014/main" id="{EF511A43-8ECB-46B5-B487-1DB8F11EB236}"/>
              </a:ext>
            </a:extLst>
          </p:cNvPr>
          <p:cNvSpPr/>
          <p:nvPr/>
        </p:nvSpPr>
        <p:spPr>
          <a:xfrm>
            <a:off x="2665341" y="2388248"/>
            <a:ext cx="6107761" cy="707886"/>
          </a:xfrm>
          <a:prstGeom prst="rect">
            <a:avLst/>
          </a:prstGeom>
          <a:noFill/>
        </p:spPr>
        <p:txBody>
          <a:bodyPr wrap="none" lIns="91440" tIns="45720" rIns="91440" bIns="45720">
            <a:spAutoFit/>
          </a:bodyPr>
          <a:lstStyle/>
          <a:p>
            <a:pPr algn="ctr"/>
            <a:r>
              <a:rPr lang="en-US" sz="4000" b="1" cap="none" spc="0">
                <a:ln w="0"/>
                <a:solidFill>
                  <a:schemeClr val="tx1">
                    <a:lumMod val="95000"/>
                    <a:lumOff val="5000"/>
                  </a:schemeClr>
                </a:solidFill>
                <a:effectLst>
                  <a:reflection blurRad="6350" stA="53000" endA="300" endPos="35500" dir="5400000" sy="-90000" algn="bl" rotWithShape="0"/>
                </a:effectLst>
              </a:rPr>
              <a:t>LUẬN VĂN TỐT NGHIỆP</a:t>
            </a:r>
          </a:p>
        </p:txBody>
      </p:sp>
      <p:sp>
        <p:nvSpPr>
          <p:cNvPr id="26" name="Rectangle 25">
            <a:extLst>
              <a:ext uri="{FF2B5EF4-FFF2-40B4-BE49-F238E27FC236}">
                <a16:creationId xmlns:a16="http://schemas.microsoft.com/office/drawing/2014/main" id="{FED04E71-FF93-43E1-87E4-B0E7B3C435D6}"/>
              </a:ext>
            </a:extLst>
          </p:cNvPr>
          <p:cNvSpPr/>
          <p:nvPr/>
        </p:nvSpPr>
        <p:spPr>
          <a:xfrm>
            <a:off x="4672108" y="4411173"/>
            <a:ext cx="4676858" cy="1077218"/>
          </a:xfrm>
          <a:prstGeom prst="rect">
            <a:avLst/>
          </a:prstGeom>
          <a:noFill/>
        </p:spPr>
        <p:txBody>
          <a:bodyPr wrap="none" lIns="91440" tIns="45720" rIns="91440" bIns="45720">
            <a:spAutoFit/>
          </a:bodyPr>
          <a:lstStyle/>
          <a:p>
            <a:pPr lvl="0" algn="r">
              <a:buClr>
                <a:schemeClr val="dk2"/>
              </a:buClr>
              <a:buSzPct val="25000"/>
            </a:pPr>
            <a:r>
              <a:rPr lang="en-US" sz="3200">
                <a:solidFill>
                  <a:schemeClr val="tx1">
                    <a:lumMod val="85000"/>
                    <a:lumOff val="15000"/>
                  </a:schemeClr>
                </a:solidFill>
                <a:latin typeface="Times New Roman" panose="02020603050405020304" pitchFamily="18" charset="0"/>
                <a:ea typeface="Verdana"/>
                <a:cs typeface="Times New Roman" panose="02020603050405020304" pitchFamily="18" charset="0"/>
                <a:sym typeface="Verdana"/>
              </a:rPr>
              <a:t>Ngành: Tin Học Ứng Dụng</a:t>
            </a:r>
          </a:p>
          <a:p>
            <a:pPr lvl="0" algn="r">
              <a:buSzPct val="25000"/>
            </a:pPr>
            <a:r>
              <a:rPr lang="en-US" sz="3200">
                <a:solidFill>
                  <a:schemeClr val="tx1">
                    <a:lumMod val="85000"/>
                    <a:lumOff val="15000"/>
                  </a:schemeClr>
                </a:solidFill>
                <a:latin typeface="Times New Roman" panose="02020603050405020304" pitchFamily="18" charset="0"/>
                <a:ea typeface="Verdana"/>
                <a:cs typeface="Times New Roman" panose="02020603050405020304" pitchFamily="18" charset="0"/>
                <a:sym typeface="Verdana"/>
              </a:rPr>
              <a:t>Mã số ngành: </a:t>
            </a:r>
            <a:r>
              <a:rPr lang="en-US" altLang="en-US" sz="3200">
                <a:solidFill>
                  <a:schemeClr val="tx1">
                    <a:lumMod val="85000"/>
                    <a:lumOff val="15000"/>
                  </a:schemeClr>
                </a:solidFill>
                <a:latin typeface="Times New Roman" panose="02020603050405020304" pitchFamily="18" charset="0"/>
                <a:ea typeface="Verdana" panose="020B0604030504040204" pitchFamily="34" charset="0"/>
                <a:cs typeface="Times New Roman" panose="02020603050405020304" pitchFamily="18" charset="0"/>
              </a:rPr>
              <a:t>52480201</a:t>
            </a:r>
            <a:endParaRPr lang="en-US" sz="3200" b="1" cap="none" spc="0">
              <a:ln w="0"/>
              <a:solidFill>
                <a:schemeClr val="bg2">
                  <a:lumMod val="25000"/>
                </a:schemeClr>
              </a:solidFill>
              <a:effectLst/>
            </a:endParaRPr>
          </a:p>
        </p:txBody>
      </p:sp>
    </p:spTree>
    <p:extLst>
      <p:ext uri="{BB962C8B-B14F-4D97-AF65-F5344CB8AC3E}">
        <p14:creationId xmlns:p14="http://schemas.microsoft.com/office/powerpoint/2010/main" val="4666513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5CF36B-6E2E-4C4D-A966-49A0E266956B}"/>
              </a:ext>
            </a:extLst>
          </p:cNvPr>
          <p:cNvSpPr>
            <a:spLocks noGrp="1"/>
          </p:cNvSpPr>
          <p:nvPr>
            <p:ph type="title"/>
          </p:nvPr>
        </p:nvSpPr>
        <p:spPr>
          <a:xfrm>
            <a:off x="677334" y="457200"/>
            <a:ext cx="8596668" cy="1226242"/>
          </a:xfrm>
        </p:spPr>
        <p:txBody>
          <a:bodyPr>
            <a:normAutofit/>
          </a:bodyPr>
          <a:lstStyle/>
          <a:p>
            <a:pPr algn="ctr"/>
            <a:r>
              <a:rPr lang="en-US" smtClean="0">
                <a:solidFill>
                  <a:schemeClr val="accent5">
                    <a:lumMod val="75000"/>
                  </a:schemeClr>
                </a:solidFill>
              </a:rPr>
              <a:t>II</a:t>
            </a:r>
            <a:r>
              <a:rPr lang="en-US">
                <a:solidFill>
                  <a:schemeClr val="accent5">
                    <a:lumMod val="75000"/>
                  </a:schemeClr>
                </a:solidFill>
              </a:rPr>
              <a:t>. C</a:t>
            </a:r>
            <a:r>
              <a:rPr lang="vi-VN">
                <a:solidFill>
                  <a:schemeClr val="accent5">
                    <a:lumMod val="75000"/>
                  </a:schemeClr>
                </a:solidFill>
              </a:rPr>
              <a:t>ơ</a:t>
            </a:r>
            <a:r>
              <a:rPr lang="en-US">
                <a:solidFill>
                  <a:schemeClr val="accent5">
                    <a:lumMod val="75000"/>
                  </a:schemeClr>
                </a:solidFill>
              </a:rPr>
              <a:t> </a:t>
            </a:r>
            <a:r>
              <a:rPr lang="en-US" err="1">
                <a:solidFill>
                  <a:schemeClr val="accent5">
                    <a:lumMod val="75000"/>
                  </a:schemeClr>
                </a:solidFill>
              </a:rPr>
              <a:t>sở</a:t>
            </a:r>
            <a:r>
              <a:rPr lang="en-US">
                <a:solidFill>
                  <a:schemeClr val="accent5">
                    <a:lumMod val="75000"/>
                  </a:schemeClr>
                </a:solidFill>
              </a:rPr>
              <a:t> </a:t>
            </a:r>
            <a:r>
              <a:rPr lang="en-US" err="1">
                <a:solidFill>
                  <a:schemeClr val="accent5">
                    <a:lumMod val="75000"/>
                  </a:schemeClr>
                </a:solidFill>
              </a:rPr>
              <a:t>lý</a:t>
            </a:r>
            <a:r>
              <a:rPr lang="en-US">
                <a:solidFill>
                  <a:schemeClr val="accent5">
                    <a:lumMod val="75000"/>
                  </a:schemeClr>
                </a:solidFill>
              </a:rPr>
              <a:t> </a:t>
            </a:r>
            <a:r>
              <a:rPr lang="en-US" err="1">
                <a:solidFill>
                  <a:schemeClr val="accent5">
                    <a:lumMod val="75000"/>
                  </a:schemeClr>
                </a:solidFill>
              </a:rPr>
              <a:t>thuyết</a:t>
            </a:r>
            <a:r>
              <a:rPr lang="en-US">
                <a:solidFill>
                  <a:schemeClr val="accent5">
                    <a:lumMod val="75000"/>
                  </a:schemeClr>
                </a:solidFill>
              </a:rPr>
              <a:t> - </a:t>
            </a:r>
            <a:r>
              <a:rPr lang="en-US" err="1">
                <a:solidFill>
                  <a:schemeClr val="accent5">
                    <a:lumMod val="75000"/>
                  </a:schemeClr>
                </a:solidFill>
              </a:rPr>
              <a:t>Laravel</a:t>
            </a:r>
            <a:r>
              <a:rPr lang="en-US">
                <a:solidFill>
                  <a:schemeClr val="accent5">
                    <a:lumMod val="75000"/>
                  </a:schemeClr>
                </a:solidFill>
              </a:rPr>
              <a:t> 5.4 </a:t>
            </a:r>
            <a:r>
              <a:rPr lang="en-US" smtClean="0">
                <a:solidFill>
                  <a:schemeClr val="accent5">
                    <a:lumMod val="75000"/>
                  </a:schemeClr>
                </a:solidFill>
              </a:rPr>
              <a:t>Framework[6]</a:t>
            </a:r>
            <a:endParaRPr lang="en-US">
              <a:solidFill>
                <a:schemeClr val="accent5">
                  <a:lumMod val="75000"/>
                </a:schemeClr>
              </a:solidFill>
            </a:endParaRPr>
          </a:p>
        </p:txBody>
      </p:sp>
      <p:sp>
        <p:nvSpPr>
          <p:cNvPr id="3" name="Content Placeholder 2">
            <a:extLst>
              <a:ext uri="{FF2B5EF4-FFF2-40B4-BE49-F238E27FC236}">
                <a16:creationId xmlns:a16="http://schemas.microsoft.com/office/drawing/2014/main" id="{7225AD24-C18E-421B-8247-E2A357228B6F}"/>
              </a:ext>
            </a:extLst>
          </p:cNvPr>
          <p:cNvSpPr>
            <a:spLocks noGrp="1"/>
          </p:cNvSpPr>
          <p:nvPr>
            <p:ph idx="1"/>
          </p:nvPr>
        </p:nvSpPr>
        <p:spPr>
          <a:xfrm>
            <a:off x="677334" y="1384300"/>
            <a:ext cx="8596668" cy="4914900"/>
          </a:xfrm>
        </p:spPr>
        <p:txBody>
          <a:bodyPr>
            <a:noAutofit/>
          </a:bodyPr>
          <a:lstStyle/>
          <a:p>
            <a:pPr marL="0" indent="0" algn="r">
              <a:buNone/>
            </a:pPr>
            <a:endParaRPr lang="en-US" sz="2400" smtClean="0"/>
          </a:p>
          <a:p>
            <a:pPr marL="0" indent="0" algn="r">
              <a:buNone/>
            </a:pPr>
            <a:endParaRPr lang="en-US" sz="2400"/>
          </a:p>
          <a:p>
            <a:pPr marL="0" indent="0" algn="r">
              <a:buNone/>
            </a:pPr>
            <a:endParaRPr lang="en-US" sz="2400" smtClean="0"/>
          </a:p>
          <a:p>
            <a:pPr marL="0" indent="0" algn="r">
              <a:buNone/>
            </a:pPr>
            <a:endParaRPr lang="en-US" sz="2400"/>
          </a:p>
          <a:p>
            <a:pPr marL="0" indent="0" algn="r">
              <a:buNone/>
            </a:pPr>
            <a:endParaRPr lang="en-US" sz="2400" smtClean="0"/>
          </a:p>
          <a:p>
            <a:pPr marL="0" indent="0" algn="r">
              <a:buNone/>
            </a:pPr>
            <a:endParaRPr lang="en-US" sz="2400"/>
          </a:p>
        </p:txBody>
      </p:sp>
      <p:pic>
        <p:nvPicPr>
          <p:cNvPr id="5" name="Picture 4"/>
          <p:cNvPicPr>
            <a:picLocks noChangeAspect="1"/>
          </p:cNvPicPr>
          <p:nvPr/>
        </p:nvPicPr>
        <p:blipFill>
          <a:blip r:embed="rId2"/>
          <a:stretch>
            <a:fillRect/>
          </a:stretch>
        </p:blipFill>
        <p:spPr>
          <a:xfrm>
            <a:off x="677334" y="1800443"/>
            <a:ext cx="8596668" cy="2908044"/>
          </a:xfrm>
          <a:prstGeom prst="rect">
            <a:avLst/>
          </a:prstGeom>
        </p:spPr>
      </p:pic>
      <p:sp>
        <p:nvSpPr>
          <p:cNvPr id="6" name="Rectangle 5"/>
          <p:cNvSpPr/>
          <p:nvPr/>
        </p:nvSpPr>
        <p:spPr>
          <a:xfrm>
            <a:off x="677334" y="4825488"/>
            <a:ext cx="8596668" cy="1200329"/>
          </a:xfrm>
          <a:prstGeom prst="rect">
            <a:avLst/>
          </a:prstGeom>
        </p:spPr>
        <p:txBody>
          <a:bodyPr wrap="square">
            <a:spAutoFit/>
          </a:bodyPr>
          <a:lstStyle/>
          <a:p>
            <a:pPr marL="285750" indent="-285750">
              <a:buClr>
                <a:schemeClr val="bg2">
                  <a:lumMod val="50000"/>
                </a:schemeClr>
              </a:buClr>
              <a:buFont typeface="Arial" panose="020B0604020202020204" pitchFamily="34" charset="0"/>
              <a:buChar char="►"/>
            </a:pPr>
            <a:r>
              <a:rPr lang="vi-VN"/>
              <a:t>Được thừa hưởng những ưu điểm và thế mạnh của các framework khác</a:t>
            </a:r>
            <a:r>
              <a:rPr lang="vi-VN" smtClean="0"/>
              <a:t>.</a:t>
            </a:r>
            <a:endParaRPr lang="en-US" smtClean="0"/>
          </a:p>
          <a:p>
            <a:pPr marL="285750" indent="-285750">
              <a:buClr>
                <a:schemeClr val="bg2">
                  <a:lumMod val="50000"/>
                </a:schemeClr>
              </a:buClr>
              <a:buFont typeface="Arial" panose="020B0604020202020204" pitchFamily="34" charset="0"/>
              <a:buChar char="►"/>
            </a:pPr>
            <a:r>
              <a:rPr lang="en-US" err="1"/>
              <a:t>Có</a:t>
            </a:r>
            <a:r>
              <a:rPr lang="en-US"/>
              <a:t> </a:t>
            </a:r>
            <a:r>
              <a:rPr lang="en-US" err="1"/>
              <a:t>số</a:t>
            </a:r>
            <a:r>
              <a:rPr lang="en-US"/>
              <a:t> </a:t>
            </a:r>
            <a:r>
              <a:rPr lang="en-US" err="1"/>
              <a:t>lượng</a:t>
            </a:r>
            <a:r>
              <a:rPr lang="en-US"/>
              <a:t> </a:t>
            </a:r>
            <a:r>
              <a:rPr lang="en-US" err="1"/>
              <a:t>người</a:t>
            </a:r>
            <a:r>
              <a:rPr lang="en-US"/>
              <a:t> </a:t>
            </a:r>
            <a:r>
              <a:rPr lang="en-US" err="1"/>
              <a:t>sử</a:t>
            </a:r>
            <a:r>
              <a:rPr lang="en-US"/>
              <a:t> </a:t>
            </a:r>
            <a:r>
              <a:rPr lang="en-US" err="1"/>
              <a:t>dụng</a:t>
            </a:r>
            <a:r>
              <a:rPr lang="en-US"/>
              <a:t> </a:t>
            </a:r>
            <a:r>
              <a:rPr lang="en-US" err="1"/>
              <a:t>nhiều</a:t>
            </a:r>
            <a:r>
              <a:rPr lang="en-US"/>
              <a:t> </a:t>
            </a:r>
            <a:r>
              <a:rPr lang="en-US" err="1" smtClean="0"/>
              <a:t>nhất</a:t>
            </a:r>
            <a:r>
              <a:rPr lang="en-US" smtClean="0"/>
              <a:t>.</a:t>
            </a:r>
          </a:p>
          <a:p>
            <a:pPr marL="285750" indent="-285750">
              <a:buClr>
                <a:schemeClr val="bg2">
                  <a:lumMod val="50000"/>
                </a:schemeClr>
              </a:buClr>
              <a:buFont typeface="Arial" panose="020B0604020202020204" pitchFamily="34" charset="0"/>
              <a:buChar char="►"/>
            </a:pPr>
            <a:r>
              <a:rPr lang="en-US" err="1"/>
              <a:t>Sử</a:t>
            </a:r>
            <a:r>
              <a:rPr lang="en-US"/>
              <a:t> </a:t>
            </a:r>
            <a:r>
              <a:rPr lang="en-US" err="1"/>
              <a:t>dụng</a:t>
            </a:r>
            <a:r>
              <a:rPr lang="en-US"/>
              <a:t> </a:t>
            </a:r>
            <a:r>
              <a:rPr lang="en-US" err="1"/>
              <a:t>mô</a:t>
            </a:r>
            <a:r>
              <a:rPr lang="en-US"/>
              <a:t> </a:t>
            </a:r>
            <a:r>
              <a:rPr lang="en-US" err="1"/>
              <a:t>hình</a:t>
            </a:r>
            <a:r>
              <a:rPr lang="en-US"/>
              <a:t> Eloquent ORM</a:t>
            </a:r>
            <a:r>
              <a:rPr lang="en-US" smtClean="0"/>
              <a:t> </a:t>
            </a:r>
            <a:r>
              <a:rPr lang="en-US" err="1"/>
              <a:t>rất</a:t>
            </a:r>
            <a:r>
              <a:rPr lang="en-US"/>
              <a:t> </a:t>
            </a:r>
            <a:r>
              <a:rPr lang="en-US" err="1"/>
              <a:t>đơn</a:t>
            </a:r>
            <a:r>
              <a:rPr lang="en-US"/>
              <a:t> </a:t>
            </a:r>
            <a:r>
              <a:rPr lang="en-US" err="1"/>
              <a:t>giản</a:t>
            </a:r>
            <a:r>
              <a:rPr lang="en-US"/>
              <a:t> </a:t>
            </a:r>
            <a:r>
              <a:rPr lang="en-US" err="1"/>
              <a:t>khi</a:t>
            </a:r>
            <a:r>
              <a:rPr lang="en-US"/>
              <a:t> </a:t>
            </a:r>
            <a:r>
              <a:rPr lang="en-US" err="1"/>
              <a:t>thao</a:t>
            </a:r>
            <a:r>
              <a:rPr lang="en-US"/>
              <a:t> </a:t>
            </a:r>
            <a:r>
              <a:rPr lang="en-US" err="1"/>
              <a:t>tác</a:t>
            </a:r>
            <a:r>
              <a:rPr lang="en-US"/>
              <a:t> </a:t>
            </a:r>
            <a:r>
              <a:rPr lang="en-US" err="1"/>
              <a:t>với</a:t>
            </a:r>
            <a:r>
              <a:rPr lang="en-US"/>
              <a:t> </a:t>
            </a:r>
            <a:r>
              <a:rPr lang="en-US" smtClean="0"/>
              <a:t>DB.</a:t>
            </a:r>
          </a:p>
          <a:p>
            <a:pPr marL="285750" indent="-285750">
              <a:buClr>
                <a:schemeClr val="bg2">
                  <a:lumMod val="50000"/>
                </a:schemeClr>
              </a:buClr>
              <a:buFont typeface="Arial" panose="020B0604020202020204" pitchFamily="34" charset="0"/>
              <a:buChar char="►"/>
            </a:pPr>
            <a:r>
              <a:rPr lang="en-US" err="1"/>
              <a:t>Phần</a:t>
            </a:r>
            <a:r>
              <a:rPr lang="en-US"/>
              <a:t> route </a:t>
            </a:r>
            <a:r>
              <a:rPr lang="en-US" err="1"/>
              <a:t>rất</a:t>
            </a:r>
            <a:r>
              <a:rPr lang="en-US"/>
              <a:t> </a:t>
            </a:r>
            <a:r>
              <a:rPr lang="en-US" err="1" smtClean="0"/>
              <a:t>mạnh</a:t>
            </a:r>
            <a:r>
              <a:rPr lang="en-US" smtClean="0"/>
              <a:t>.</a:t>
            </a:r>
            <a:endParaRPr lang="en-US"/>
          </a:p>
        </p:txBody>
      </p:sp>
    </p:spTree>
    <p:extLst>
      <p:ext uri="{BB962C8B-B14F-4D97-AF65-F5344CB8AC3E}">
        <p14:creationId xmlns:p14="http://schemas.microsoft.com/office/powerpoint/2010/main" val="383810770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5CF36B-6E2E-4C4D-A966-49A0E266956B}"/>
              </a:ext>
            </a:extLst>
          </p:cNvPr>
          <p:cNvSpPr>
            <a:spLocks noGrp="1"/>
          </p:cNvSpPr>
          <p:nvPr>
            <p:ph type="title"/>
          </p:nvPr>
        </p:nvSpPr>
        <p:spPr>
          <a:xfrm>
            <a:off x="677334" y="342900"/>
            <a:ext cx="8596668" cy="1155700"/>
          </a:xfrm>
        </p:spPr>
        <p:txBody>
          <a:bodyPr>
            <a:noAutofit/>
          </a:bodyPr>
          <a:lstStyle/>
          <a:p>
            <a:pPr algn="ctr"/>
            <a:r>
              <a:rPr lang="en-US">
                <a:solidFill>
                  <a:schemeClr val="accent5">
                    <a:lumMod val="75000"/>
                  </a:schemeClr>
                </a:solidFill>
              </a:rPr>
              <a:t>II. C</a:t>
            </a:r>
            <a:r>
              <a:rPr lang="vi-VN">
                <a:solidFill>
                  <a:schemeClr val="accent5">
                    <a:lumMod val="75000"/>
                  </a:schemeClr>
                </a:solidFill>
              </a:rPr>
              <a:t>ơ</a:t>
            </a:r>
            <a:r>
              <a:rPr lang="en-US">
                <a:solidFill>
                  <a:schemeClr val="accent5">
                    <a:lumMod val="75000"/>
                  </a:schemeClr>
                </a:solidFill>
              </a:rPr>
              <a:t> </a:t>
            </a:r>
            <a:r>
              <a:rPr lang="en-US" err="1">
                <a:solidFill>
                  <a:schemeClr val="accent5">
                    <a:lumMod val="75000"/>
                  </a:schemeClr>
                </a:solidFill>
              </a:rPr>
              <a:t>sở</a:t>
            </a:r>
            <a:r>
              <a:rPr lang="en-US">
                <a:solidFill>
                  <a:schemeClr val="accent5">
                    <a:lumMod val="75000"/>
                  </a:schemeClr>
                </a:solidFill>
              </a:rPr>
              <a:t> </a:t>
            </a:r>
            <a:r>
              <a:rPr lang="en-US" err="1">
                <a:solidFill>
                  <a:schemeClr val="accent5">
                    <a:lumMod val="75000"/>
                  </a:schemeClr>
                </a:solidFill>
              </a:rPr>
              <a:t>lý</a:t>
            </a:r>
            <a:r>
              <a:rPr lang="en-US">
                <a:solidFill>
                  <a:schemeClr val="accent5">
                    <a:lumMod val="75000"/>
                  </a:schemeClr>
                </a:solidFill>
              </a:rPr>
              <a:t> </a:t>
            </a:r>
            <a:r>
              <a:rPr lang="en-US" err="1">
                <a:solidFill>
                  <a:schemeClr val="accent5">
                    <a:lumMod val="75000"/>
                  </a:schemeClr>
                </a:solidFill>
              </a:rPr>
              <a:t>thuyết</a:t>
            </a:r>
            <a:r>
              <a:rPr lang="en-US">
                <a:solidFill>
                  <a:schemeClr val="accent5">
                    <a:lumMod val="75000"/>
                  </a:schemeClr>
                </a:solidFill>
              </a:rPr>
              <a:t> - </a:t>
            </a:r>
            <a:r>
              <a:rPr lang="en-US" err="1">
                <a:solidFill>
                  <a:schemeClr val="accent5">
                    <a:lumMod val="75000"/>
                  </a:schemeClr>
                </a:solidFill>
              </a:rPr>
              <a:t>Laravel</a:t>
            </a:r>
            <a:r>
              <a:rPr lang="en-US">
                <a:solidFill>
                  <a:schemeClr val="accent5">
                    <a:lumMod val="75000"/>
                  </a:schemeClr>
                </a:solidFill>
              </a:rPr>
              <a:t> 5.4 </a:t>
            </a:r>
            <a:r>
              <a:rPr lang="en-US" smtClean="0">
                <a:solidFill>
                  <a:schemeClr val="accent5">
                    <a:lumMod val="75000"/>
                  </a:schemeClr>
                </a:solidFill>
              </a:rPr>
              <a:t>Framework[6] </a:t>
            </a:r>
            <a:endParaRPr lang="en-US">
              <a:solidFill>
                <a:schemeClr val="accent5">
                  <a:lumMod val="75000"/>
                </a:schemeClr>
              </a:solidFill>
            </a:endParaRPr>
          </a:p>
        </p:txBody>
      </p:sp>
      <p:sp>
        <p:nvSpPr>
          <p:cNvPr id="3" name="Content Placeholder 2">
            <a:extLst>
              <a:ext uri="{FF2B5EF4-FFF2-40B4-BE49-F238E27FC236}">
                <a16:creationId xmlns:a16="http://schemas.microsoft.com/office/drawing/2014/main" id="{7225AD24-C18E-421B-8247-E2A357228B6F}"/>
              </a:ext>
            </a:extLst>
          </p:cNvPr>
          <p:cNvSpPr>
            <a:spLocks noGrp="1"/>
          </p:cNvSpPr>
          <p:nvPr>
            <p:ph idx="1"/>
          </p:nvPr>
        </p:nvSpPr>
        <p:spPr>
          <a:xfrm>
            <a:off x="677334" y="1625600"/>
            <a:ext cx="8596668" cy="4914900"/>
          </a:xfrm>
        </p:spPr>
        <p:txBody>
          <a:bodyPr>
            <a:noAutofit/>
          </a:bodyPr>
          <a:lstStyle/>
          <a:p>
            <a:pPr>
              <a:buClrTx/>
              <a:buFont typeface="+mj-lt"/>
              <a:buAutoNum type="arabicPeriod"/>
            </a:pPr>
            <a:r>
              <a:rPr lang="en-US" sz="3200"/>
              <a:t>Routing – </a:t>
            </a:r>
            <a:r>
              <a:rPr lang="en-US" sz="3200" err="1"/>
              <a:t>bộ</a:t>
            </a:r>
            <a:r>
              <a:rPr lang="en-US" sz="3200"/>
              <a:t> </a:t>
            </a:r>
            <a:r>
              <a:rPr lang="en-US" sz="3200" err="1"/>
              <a:t>điều</a:t>
            </a:r>
            <a:r>
              <a:rPr lang="en-US" sz="3200"/>
              <a:t> </a:t>
            </a:r>
            <a:r>
              <a:rPr lang="en-US" sz="3200" err="1"/>
              <a:t>khiển</a:t>
            </a:r>
            <a:r>
              <a:rPr lang="en-US" sz="3200"/>
              <a:t> </a:t>
            </a:r>
            <a:r>
              <a:rPr lang="en-US" sz="3200" err="1"/>
              <a:t>định</a:t>
            </a:r>
            <a:r>
              <a:rPr lang="en-US" sz="3200"/>
              <a:t> </a:t>
            </a:r>
            <a:r>
              <a:rPr lang="en-US" sz="3200" err="1" smtClean="0"/>
              <a:t>tuyến</a:t>
            </a:r>
            <a:r>
              <a:rPr lang="en-US" sz="3200" smtClean="0"/>
              <a:t>.</a:t>
            </a:r>
            <a:endParaRPr lang="en-US" sz="3200"/>
          </a:p>
          <a:p>
            <a:pPr lvl="1">
              <a:buFont typeface="Arial" panose="020B0604020202020204" pitchFamily="34" charset="0"/>
              <a:buChar char="►"/>
            </a:pPr>
            <a:r>
              <a:rPr lang="vi-VN" sz="1800" smtClean="0"/>
              <a:t>Laravel </a:t>
            </a:r>
            <a:r>
              <a:rPr lang="vi-VN" sz="1800"/>
              <a:t>routes đơn giản nhất chỉ cần chấp nhận một </a:t>
            </a:r>
            <a:r>
              <a:rPr lang="vi-VN" sz="1800" smtClean="0"/>
              <a:t>URL, </a:t>
            </a:r>
            <a:r>
              <a:rPr lang="vi-VN" sz="1800"/>
              <a:t>cung cấp một phương thức rất đơn giản để xác định các tuyến </a:t>
            </a:r>
            <a:r>
              <a:rPr lang="vi-VN" sz="1800" smtClean="0"/>
              <a:t>đường</a:t>
            </a:r>
            <a:r>
              <a:rPr lang="en-US" sz="1800" smtClean="0"/>
              <a:t>.</a:t>
            </a:r>
          </a:p>
          <a:p>
            <a:pPr marL="457200" lvl="1" indent="0">
              <a:buNone/>
            </a:pPr>
            <a:endParaRPr lang="en-US" sz="1800"/>
          </a:p>
          <a:p>
            <a:pPr marL="457200" lvl="1" indent="0">
              <a:buNone/>
            </a:pPr>
            <a:endParaRPr lang="en-US" sz="2200" smtClean="0"/>
          </a:p>
          <a:p>
            <a:pPr marL="0" indent="0" algn="r">
              <a:buNone/>
            </a:pPr>
            <a:endParaRPr lang="en-US" sz="2400"/>
          </a:p>
          <a:p>
            <a:pPr marL="0" indent="0" algn="r">
              <a:buNone/>
            </a:pPr>
            <a:endParaRPr lang="en-US" sz="2400" smtClean="0"/>
          </a:p>
          <a:p>
            <a:pPr marL="0" indent="0" algn="r">
              <a:buNone/>
            </a:pPr>
            <a:endParaRPr lang="en-US" sz="2400" smtClean="0"/>
          </a:p>
          <a:p>
            <a:pPr marL="0" indent="0" algn="r">
              <a:buNone/>
            </a:pPr>
            <a:endParaRPr lang="en-US" sz="2400" smtClean="0"/>
          </a:p>
          <a:p>
            <a:pPr lvl="2">
              <a:buFont typeface="Arial" panose="020B0604020202020204" pitchFamily="34" charset="0"/>
              <a:buChar char="-"/>
            </a:pPr>
            <a:r>
              <a:rPr lang="en-US" sz="1800" err="1"/>
              <a:t>định</a:t>
            </a:r>
            <a:r>
              <a:rPr lang="en-US" sz="1800"/>
              <a:t> </a:t>
            </a:r>
            <a:r>
              <a:rPr lang="en-US" sz="1800" err="1"/>
              <a:t>nghĩa</a:t>
            </a:r>
            <a:r>
              <a:rPr lang="en-US" sz="1800"/>
              <a:t> route </a:t>
            </a:r>
            <a:r>
              <a:rPr lang="en-US" sz="1800" err="1"/>
              <a:t>trong</a:t>
            </a:r>
            <a:r>
              <a:rPr lang="en-US" sz="1800"/>
              <a:t> file routes/</a:t>
            </a:r>
            <a:r>
              <a:rPr lang="en-US" sz="1800" err="1"/>
              <a:t>web.php</a:t>
            </a:r>
            <a:r>
              <a:rPr lang="en-US" sz="1800"/>
              <a:t>.</a:t>
            </a:r>
          </a:p>
        </p:txBody>
      </p:sp>
      <p:pic>
        <p:nvPicPr>
          <p:cNvPr id="7" name="Picture 6"/>
          <p:cNvPicPr>
            <a:picLocks noChangeAspect="1"/>
          </p:cNvPicPr>
          <p:nvPr/>
        </p:nvPicPr>
        <p:blipFill>
          <a:blip r:embed="rId2"/>
          <a:stretch>
            <a:fillRect/>
          </a:stretch>
        </p:blipFill>
        <p:spPr>
          <a:xfrm>
            <a:off x="677334" y="2883194"/>
            <a:ext cx="5829301" cy="2831805"/>
          </a:xfrm>
          <a:prstGeom prst="rect">
            <a:avLst/>
          </a:prstGeom>
        </p:spPr>
      </p:pic>
    </p:spTree>
    <p:extLst>
      <p:ext uri="{BB962C8B-B14F-4D97-AF65-F5344CB8AC3E}">
        <p14:creationId xmlns:p14="http://schemas.microsoft.com/office/powerpoint/2010/main" val="265187379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5CF36B-6E2E-4C4D-A966-49A0E266956B}"/>
              </a:ext>
            </a:extLst>
          </p:cNvPr>
          <p:cNvSpPr>
            <a:spLocks noGrp="1"/>
          </p:cNvSpPr>
          <p:nvPr>
            <p:ph type="title"/>
          </p:nvPr>
        </p:nvSpPr>
        <p:spPr>
          <a:xfrm>
            <a:off x="677334" y="342900"/>
            <a:ext cx="8596668" cy="1193800"/>
          </a:xfrm>
        </p:spPr>
        <p:txBody>
          <a:bodyPr>
            <a:normAutofit/>
          </a:bodyPr>
          <a:lstStyle/>
          <a:p>
            <a:pPr algn="ctr"/>
            <a:r>
              <a:rPr lang="en-US">
                <a:solidFill>
                  <a:schemeClr val="accent5">
                    <a:lumMod val="75000"/>
                  </a:schemeClr>
                </a:solidFill>
              </a:rPr>
              <a:t>II. C</a:t>
            </a:r>
            <a:r>
              <a:rPr lang="vi-VN">
                <a:solidFill>
                  <a:schemeClr val="accent5">
                    <a:lumMod val="75000"/>
                  </a:schemeClr>
                </a:solidFill>
              </a:rPr>
              <a:t>ơ</a:t>
            </a:r>
            <a:r>
              <a:rPr lang="en-US">
                <a:solidFill>
                  <a:schemeClr val="accent5">
                    <a:lumMod val="75000"/>
                  </a:schemeClr>
                </a:solidFill>
              </a:rPr>
              <a:t> </a:t>
            </a:r>
            <a:r>
              <a:rPr lang="en-US" err="1">
                <a:solidFill>
                  <a:schemeClr val="accent5">
                    <a:lumMod val="75000"/>
                  </a:schemeClr>
                </a:solidFill>
              </a:rPr>
              <a:t>sở</a:t>
            </a:r>
            <a:r>
              <a:rPr lang="en-US">
                <a:solidFill>
                  <a:schemeClr val="accent5">
                    <a:lumMod val="75000"/>
                  </a:schemeClr>
                </a:solidFill>
              </a:rPr>
              <a:t> </a:t>
            </a:r>
            <a:r>
              <a:rPr lang="en-US" err="1">
                <a:solidFill>
                  <a:schemeClr val="accent5">
                    <a:lumMod val="75000"/>
                  </a:schemeClr>
                </a:solidFill>
              </a:rPr>
              <a:t>lý</a:t>
            </a:r>
            <a:r>
              <a:rPr lang="en-US">
                <a:solidFill>
                  <a:schemeClr val="accent5">
                    <a:lumMod val="75000"/>
                  </a:schemeClr>
                </a:solidFill>
              </a:rPr>
              <a:t> </a:t>
            </a:r>
            <a:r>
              <a:rPr lang="en-US" err="1">
                <a:solidFill>
                  <a:schemeClr val="accent5">
                    <a:lumMod val="75000"/>
                  </a:schemeClr>
                </a:solidFill>
              </a:rPr>
              <a:t>thuyết</a:t>
            </a:r>
            <a:r>
              <a:rPr lang="en-US">
                <a:solidFill>
                  <a:schemeClr val="accent5">
                    <a:lumMod val="75000"/>
                  </a:schemeClr>
                </a:solidFill>
              </a:rPr>
              <a:t> </a:t>
            </a:r>
            <a:r>
              <a:rPr lang="en-US" smtClean="0">
                <a:solidFill>
                  <a:schemeClr val="accent5">
                    <a:lumMod val="75000"/>
                  </a:schemeClr>
                </a:solidFill>
              </a:rPr>
              <a:t>- </a:t>
            </a:r>
            <a:r>
              <a:rPr lang="en-US" err="1" smtClean="0">
                <a:solidFill>
                  <a:schemeClr val="accent5">
                    <a:lumMod val="75000"/>
                  </a:schemeClr>
                </a:solidFill>
              </a:rPr>
              <a:t>Laravel</a:t>
            </a:r>
            <a:r>
              <a:rPr lang="en-US" smtClean="0">
                <a:solidFill>
                  <a:schemeClr val="accent5">
                    <a:lumMod val="75000"/>
                  </a:schemeClr>
                </a:solidFill>
              </a:rPr>
              <a:t> 5.4 Framework[6] </a:t>
            </a:r>
            <a:endParaRPr lang="en-US">
              <a:solidFill>
                <a:schemeClr val="accent5">
                  <a:lumMod val="75000"/>
                </a:schemeClr>
              </a:solidFill>
            </a:endParaRPr>
          </a:p>
        </p:txBody>
      </p:sp>
      <p:sp>
        <p:nvSpPr>
          <p:cNvPr id="3" name="Content Placeholder 2">
            <a:extLst>
              <a:ext uri="{FF2B5EF4-FFF2-40B4-BE49-F238E27FC236}">
                <a16:creationId xmlns:a16="http://schemas.microsoft.com/office/drawing/2014/main" id="{7225AD24-C18E-421B-8247-E2A357228B6F}"/>
              </a:ext>
            </a:extLst>
          </p:cNvPr>
          <p:cNvSpPr>
            <a:spLocks noGrp="1"/>
          </p:cNvSpPr>
          <p:nvPr>
            <p:ph idx="1"/>
          </p:nvPr>
        </p:nvSpPr>
        <p:spPr>
          <a:xfrm>
            <a:off x="677334" y="1536700"/>
            <a:ext cx="8596668" cy="1550100"/>
          </a:xfrm>
        </p:spPr>
        <p:txBody>
          <a:bodyPr>
            <a:noAutofit/>
          </a:bodyPr>
          <a:lstStyle/>
          <a:p>
            <a:pPr>
              <a:buClrTx/>
              <a:buFont typeface="+mj-lt"/>
              <a:buAutoNum type="arabicPeriod"/>
            </a:pPr>
            <a:r>
              <a:rPr lang="en-US" sz="3200"/>
              <a:t>Eloquent </a:t>
            </a:r>
            <a:r>
              <a:rPr lang="en-US" sz="3200" smtClean="0"/>
              <a:t>ORM.</a:t>
            </a:r>
          </a:p>
          <a:p>
            <a:pPr lvl="1">
              <a:buFont typeface="Arial" panose="020B0604020202020204" pitchFamily="34" charset="0"/>
              <a:buChar char="►"/>
            </a:pPr>
            <a:r>
              <a:rPr lang="vi-VN" sz="1800" smtClean="0"/>
              <a:t>Mỗi </a:t>
            </a:r>
            <a:r>
              <a:rPr lang="vi-VN" sz="1800"/>
              <a:t>Bảng cơ sở dữ liệu của chúng ta sẽ được “ánh xạ” thành một file Model tương ứng, và chính Model này chúng ta sẽ sử dụng nó để tương tác với </a:t>
            </a:r>
            <a:r>
              <a:rPr lang="en-US" sz="1800" smtClean="0"/>
              <a:t>controller</a:t>
            </a:r>
            <a:r>
              <a:rPr lang="vi-VN" sz="1800" smtClean="0"/>
              <a:t>.</a:t>
            </a:r>
            <a:endParaRPr lang="en-US" sz="1800" smtClean="0"/>
          </a:p>
          <a:p>
            <a:pPr marL="457200" lvl="1" indent="0">
              <a:buNone/>
            </a:pPr>
            <a:endParaRPr lang="en-US" sz="1800" smtClean="0"/>
          </a:p>
          <a:p>
            <a:pPr marL="457200" lvl="1" indent="0">
              <a:buNone/>
            </a:pPr>
            <a:endParaRPr lang="en-US" sz="1800"/>
          </a:p>
          <a:p>
            <a:pPr marL="457200" lvl="1" indent="0">
              <a:buNone/>
            </a:pPr>
            <a:endParaRPr lang="en-US" sz="2200" smtClean="0"/>
          </a:p>
          <a:p>
            <a:pPr marL="0" indent="0" algn="r">
              <a:buNone/>
            </a:pPr>
            <a:endParaRPr lang="en-US" sz="2400"/>
          </a:p>
        </p:txBody>
      </p:sp>
      <p:pic>
        <p:nvPicPr>
          <p:cNvPr id="4" name="Picture 3"/>
          <p:cNvPicPr>
            <a:picLocks noChangeAspect="1"/>
          </p:cNvPicPr>
          <p:nvPr/>
        </p:nvPicPr>
        <p:blipFill>
          <a:blip r:embed="rId2"/>
          <a:stretch>
            <a:fillRect/>
          </a:stretch>
        </p:blipFill>
        <p:spPr>
          <a:xfrm>
            <a:off x="1212235" y="3086800"/>
            <a:ext cx="7526866" cy="2318275"/>
          </a:xfrm>
          <a:prstGeom prst="rect">
            <a:avLst/>
          </a:prstGeom>
        </p:spPr>
      </p:pic>
    </p:spTree>
    <p:extLst>
      <p:ext uri="{BB962C8B-B14F-4D97-AF65-F5344CB8AC3E}">
        <p14:creationId xmlns:p14="http://schemas.microsoft.com/office/powerpoint/2010/main" val="417995431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5CF36B-6E2E-4C4D-A966-49A0E266956B}"/>
              </a:ext>
            </a:extLst>
          </p:cNvPr>
          <p:cNvSpPr>
            <a:spLocks noGrp="1"/>
          </p:cNvSpPr>
          <p:nvPr>
            <p:ph type="title"/>
          </p:nvPr>
        </p:nvSpPr>
        <p:spPr>
          <a:xfrm>
            <a:off x="677334" y="609600"/>
            <a:ext cx="8596668" cy="774700"/>
          </a:xfrm>
        </p:spPr>
        <p:txBody>
          <a:bodyPr>
            <a:normAutofit/>
          </a:bodyPr>
          <a:lstStyle/>
          <a:p>
            <a:pPr algn="ctr"/>
            <a:r>
              <a:rPr lang="en-US">
                <a:solidFill>
                  <a:schemeClr val="accent5">
                    <a:lumMod val="75000"/>
                  </a:schemeClr>
                </a:solidFill>
              </a:rPr>
              <a:t>II. C</a:t>
            </a:r>
            <a:r>
              <a:rPr lang="vi-VN">
                <a:solidFill>
                  <a:schemeClr val="accent5">
                    <a:lumMod val="75000"/>
                  </a:schemeClr>
                </a:solidFill>
              </a:rPr>
              <a:t>ơ</a:t>
            </a:r>
            <a:r>
              <a:rPr lang="en-US">
                <a:solidFill>
                  <a:schemeClr val="accent5">
                    <a:lumMod val="75000"/>
                  </a:schemeClr>
                </a:solidFill>
              </a:rPr>
              <a:t> </a:t>
            </a:r>
            <a:r>
              <a:rPr lang="en-US" err="1">
                <a:solidFill>
                  <a:schemeClr val="accent5">
                    <a:lumMod val="75000"/>
                  </a:schemeClr>
                </a:solidFill>
              </a:rPr>
              <a:t>sở</a:t>
            </a:r>
            <a:r>
              <a:rPr lang="en-US">
                <a:solidFill>
                  <a:schemeClr val="accent5">
                    <a:lumMod val="75000"/>
                  </a:schemeClr>
                </a:solidFill>
              </a:rPr>
              <a:t> </a:t>
            </a:r>
            <a:r>
              <a:rPr lang="en-US" err="1">
                <a:solidFill>
                  <a:schemeClr val="accent5">
                    <a:lumMod val="75000"/>
                  </a:schemeClr>
                </a:solidFill>
              </a:rPr>
              <a:t>lý</a:t>
            </a:r>
            <a:r>
              <a:rPr lang="en-US">
                <a:solidFill>
                  <a:schemeClr val="accent5">
                    <a:lumMod val="75000"/>
                  </a:schemeClr>
                </a:solidFill>
              </a:rPr>
              <a:t> </a:t>
            </a:r>
            <a:r>
              <a:rPr lang="en-US" err="1">
                <a:solidFill>
                  <a:schemeClr val="accent5">
                    <a:lumMod val="75000"/>
                  </a:schemeClr>
                </a:solidFill>
              </a:rPr>
              <a:t>thuyết</a:t>
            </a:r>
            <a:r>
              <a:rPr lang="en-US">
                <a:solidFill>
                  <a:schemeClr val="accent5">
                    <a:lumMod val="75000"/>
                  </a:schemeClr>
                </a:solidFill>
              </a:rPr>
              <a:t> </a:t>
            </a:r>
            <a:r>
              <a:rPr lang="en-US" smtClean="0">
                <a:solidFill>
                  <a:schemeClr val="accent5">
                    <a:lumMod val="75000"/>
                  </a:schemeClr>
                </a:solidFill>
              </a:rPr>
              <a:t>– </a:t>
            </a:r>
            <a:r>
              <a:rPr lang="en-US" err="1" smtClean="0">
                <a:solidFill>
                  <a:schemeClr val="accent5">
                    <a:lumMod val="75000"/>
                  </a:schemeClr>
                </a:solidFill>
              </a:rPr>
              <a:t>Mô</a:t>
            </a:r>
            <a:r>
              <a:rPr lang="en-US" smtClean="0">
                <a:solidFill>
                  <a:schemeClr val="accent5">
                    <a:lumMod val="75000"/>
                  </a:schemeClr>
                </a:solidFill>
              </a:rPr>
              <a:t> </a:t>
            </a:r>
            <a:r>
              <a:rPr lang="en-US" err="1" smtClean="0">
                <a:solidFill>
                  <a:schemeClr val="accent5">
                    <a:lumMod val="75000"/>
                  </a:schemeClr>
                </a:solidFill>
              </a:rPr>
              <a:t>hình</a:t>
            </a:r>
            <a:r>
              <a:rPr lang="en-US" smtClean="0">
                <a:solidFill>
                  <a:schemeClr val="accent5">
                    <a:lumMod val="75000"/>
                  </a:schemeClr>
                </a:solidFill>
              </a:rPr>
              <a:t> MVC[8] </a:t>
            </a:r>
            <a:endParaRPr lang="en-US">
              <a:solidFill>
                <a:schemeClr val="accent5">
                  <a:lumMod val="75000"/>
                </a:schemeClr>
              </a:solidFill>
            </a:endParaRPr>
          </a:p>
        </p:txBody>
      </p:sp>
      <p:sp>
        <p:nvSpPr>
          <p:cNvPr id="3" name="Content Placeholder 2">
            <a:extLst>
              <a:ext uri="{FF2B5EF4-FFF2-40B4-BE49-F238E27FC236}">
                <a16:creationId xmlns:a16="http://schemas.microsoft.com/office/drawing/2014/main" id="{7225AD24-C18E-421B-8247-E2A357228B6F}"/>
              </a:ext>
            </a:extLst>
          </p:cNvPr>
          <p:cNvSpPr>
            <a:spLocks noGrp="1"/>
          </p:cNvSpPr>
          <p:nvPr>
            <p:ph idx="1"/>
          </p:nvPr>
        </p:nvSpPr>
        <p:spPr>
          <a:xfrm>
            <a:off x="5029200" y="1384300"/>
            <a:ext cx="4244802" cy="5283200"/>
          </a:xfrm>
        </p:spPr>
        <p:txBody>
          <a:bodyPr>
            <a:noAutofit/>
          </a:bodyPr>
          <a:lstStyle/>
          <a:p>
            <a:pPr lvl="1">
              <a:buFont typeface="Arial" panose="020B0604020202020204" pitchFamily="34" charset="0"/>
              <a:buChar char="►"/>
            </a:pPr>
            <a:r>
              <a:rPr lang="en-US" sz="1800" smtClean="0"/>
              <a:t>Model: </a:t>
            </a:r>
            <a:r>
              <a:rPr lang="vi-VN" sz="1800"/>
              <a:t>Chứa các logic nghiệp vụ và các thao tác với cơ sở dữ liệu</a:t>
            </a:r>
            <a:r>
              <a:rPr lang="vi-VN" sz="1800" smtClean="0"/>
              <a:t>.</a:t>
            </a:r>
            <a:endParaRPr lang="en-US" sz="1800" smtClean="0"/>
          </a:p>
          <a:p>
            <a:pPr lvl="1">
              <a:buFont typeface="Arial" panose="020B0604020202020204" pitchFamily="34" charset="0"/>
              <a:buChar char="►"/>
            </a:pPr>
            <a:r>
              <a:rPr lang="en-US" sz="1800" smtClean="0"/>
              <a:t>View: </a:t>
            </a:r>
            <a:r>
              <a:rPr lang="vi-VN" sz="1800"/>
              <a:t>Thực hiện các công việc hiển thị và tương tác với người </a:t>
            </a:r>
            <a:r>
              <a:rPr lang="en-US" sz="1800" err="1" smtClean="0"/>
              <a:t>dùng</a:t>
            </a:r>
            <a:r>
              <a:rPr lang="vi-VN" sz="1800" smtClean="0"/>
              <a:t>.</a:t>
            </a:r>
            <a:endParaRPr lang="en-US" sz="1800"/>
          </a:p>
          <a:p>
            <a:pPr lvl="1">
              <a:buFont typeface="Arial" panose="020B0604020202020204" pitchFamily="34" charset="0"/>
              <a:buChar char="►"/>
            </a:pPr>
            <a:r>
              <a:rPr lang="en-US" sz="1800" smtClean="0"/>
              <a:t>Controller: </a:t>
            </a:r>
            <a:r>
              <a:rPr lang="vi-VN" sz="1800"/>
              <a:t>Làm nhiệm vụ điều hướng giữa các đối tượng tham gia hệ thống như điều hướng một yêu cầu từ người dùng (HTTP request chẳng hạn) đến cho một Model tương ứng xử lý sau đó kết quả trả về sẽ chuyển đến cho View để thực hiện các hiển thị và tương tác với người dùng cuối.</a:t>
            </a:r>
            <a:endParaRPr lang="en-US" sz="1800"/>
          </a:p>
          <a:p>
            <a:pPr marL="457200" lvl="1" indent="0">
              <a:buNone/>
            </a:pPr>
            <a:endParaRPr lang="en-US" sz="2200" smtClean="0"/>
          </a:p>
          <a:p>
            <a:pPr marL="0" indent="0" algn="r">
              <a:buNone/>
            </a:pPr>
            <a:endParaRPr lang="en-US" sz="2400"/>
          </a:p>
        </p:txBody>
      </p:sp>
      <p:pic>
        <p:nvPicPr>
          <p:cNvPr id="5" name="Picture 4"/>
          <p:cNvPicPr>
            <a:picLocks noChangeAspect="1"/>
          </p:cNvPicPr>
          <p:nvPr/>
        </p:nvPicPr>
        <p:blipFill>
          <a:blip r:embed="rId2"/>
          <a:stretch>
            <a:fillRect/>
          </a:stretch>
        </p:blipFill>
        <p:spPr>
          <a:xfrm>
            <a:off x="1067243" y="1384300"/>
            <a:ext cx="3961957" cy="3055415"/>
          </a:xfrm>
          <a:prstGeom prst="rect">
            <a:avLst/>
          </a:prstGeom>
        </p:spPr>
      </p:pic>
    </p:spTree>
    <p:extLst>
      <p:ext uri="{BB962C8B-B14F-4D97-AF65-F5344CB8AC3E}">
        <p14:creationId xmlns:p14="http://schemas.microsoft.com/office/powerpoint/2010/main" val="169667117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E26C12-427C-4452-A1B0-67A1ABBE57BA}"/>
              </a:ext>
            </a:extLst>
          </p:cNvPr>
          <p:cNvSpPr>
            <a:spLocks noGrp="1"/>
          </p:cNvSpPr>
          <p:nvPr>
            <p:ph type="ctrTitle"/>
          </p:nvPr>
        </p:nvSpPr>
        <p:spPr>
          <a:xfrm>
            <a:off x="1062567" y="220075"/>
            <a:ext cx="7766936" cy="821325"/>
          </a:xfrm>
        </p:spPr>
        <p:txBody>
          <a:bodyPr>
            <a:normAutofit/>
          </a:bodyPr>
          <a:lstStyle/>
          <a:p>
            <a:pPr algn="ctr"/>
            <a:r>
              <a:rPr lang="en-US" sz="3600">
                <a:solidFill>
                  <a:schemeClr val="accent5">
                    <a:lumMod val="75000"/>
                  </a:schemeClr>
                </a:solidFill>
              </a:rPr>
              <a:t>III. </a:t>
            </a:r>
            <a:r>
              <a:rPr lang="en-US" sz="3600" err="1">
                <a:solidFill>
                  <a:schemeClr val="accent5">
                    <a:lumMod val="75000"/>
                  </a:schemeClr>
                </a:solidFill>
              </a:rPr>
              <a:t>Thiết</a:t>
            </a:r>
            <a:r>
              <a:rPr lang="en-US" sz="3600">
                <a:solidFill>
                  <a:schemeClr val="accent5">
                    <a:lumMod val="75000"/>
                  </a:schemeClr>
                </a:solidFill>
              </a:rPr>
              <a:t> </a:t>
            </a:r>
            <a:r>
              <a:rPr lang="en-US" sz="3600" err="1">
                <a:solidFill>
                  <a:schemeClr val="accent5">
                    <a:lumMod val="75000"/>
                  </a:schemeClr>
                </a:solidFill>
              </a:rPr>
              <a:t>kế</a:t>
            </a:r>
            <a:r>
              <a:rPr lang="en-US" sz="3600">
                <a:solidFill>
                  <a:schemeClr val="accent5">
                    <a:lumMod val="75000"/>
                  </a:schemeClr>
                </a:solidFill>
              </a:rPr>
              <a:t> </a:t>
            </a:r>
            <a:r>
              <a:rPr lang="en-US" sz="3600" err="1">
                <a:solidFill>
                  <a:schemeClr val="accent5">
                    <a:lumMod val="75000"/>
                  </a:schemeClr>
                </a:solidFill>
              </a:rPr>
              <a:t>dữ</a:t>
            </a:r>
            <a:r>
              <a:rPr lang="en-US" sz="3600">
                <a:solidFill>
                  <a:schemeClr val="accent5">
                    <a:lumMod val="75000"/>
                  </a:schemeClr>
                </a:solidFill>
              </a:rPr>
              <a:t> </a:t>
            </a:r>
            <a:r>
              <a:rPr lang="en-US" sz="3600" err="1">
                <a:solidFill>
                  <a:schemeClr val="accent5">
                    <a:lumMod val="75000"/>
                  </a:schemeClr>
                </a:solidFill>
              </a:rPr>
              <a:t>liệu</a:t>
            </a:r>
            <a:endParaRPr lang="en-US" sz="3600">
              <a:solidFill>
                <a:schemeClr val="accent5">
                  <a:lumMod val="75000"/>
                </a:schemeClr>
              </a:solidFill>
            </a:endParaRPr>
          </a:p>
        </p:txBody>
      </p:sp>
      <p:sp>
        <p:nvSpPr>
          <p:cNvPr id="3" name="Subtitle 2"/>
          <p:cNvSpPr>
            <a:spLocks noGrp="1"/>
          </p:cNvSpPr>
          <p:nvPr>
            <p:ph type="subTitle" idx="1"/>
          </p:nvPr>
        </p:nvSpPr>
        <p:spPr>
          <a:xfrm>
            <a:off x="1227667" y="1166448"/>
            <a:ext cx="7766936" cy="525741"/>
          </a:xfrm>
        </p:spPr>
        <p:txBody>
          <a:bodyPr>
            <a:normAutofit/>
          </a:bodyPr>
          <a:lstStyle/>
          <a:p>
            <a:pPr marL="285750" indent="-285750" algn="l">
              <a:buFont typeface="Arial" panose="020B0604020202020204" pitchFamily="34" charset="0"/>
              <a:buChar char="►"/>
            </a:pPr>
            <a:r>
              <a:rPr lang="en-US" sz="2800" smtClean="0">
                <a:solidFill>
                  <a:schemeClr val="tx1">
                    <a:lumMod val="95000"/>
                    <a:lumOff val="5000"/>
                  </a:schemeClr>
                </a:solidFill>
              </a:rPr>
              <a:t>Thiết kế kiến trúc</a:t>
            </a:r>
            <a:endParaRPr lang="en-US" sz="2800">
              <a:solidFill>
                <a:schemeClr val="tx1">
                  <a:lumMod val="95000"/>
                  <a:lumOff val="5000"/>
                </a:schemeClr>
              </a:solidFill>
            </a:endParaRPr>
          </a:p>
        </p:txBody>
      </p:sp>
      <p:grpSp>
        <p:nvGrpSpPr>
          <p:cNvPr id="5" name="Group 4">
            <a:extLst>
              <a:ext uri="{FF2B5EF4-FFF2-40B4-BE49-F238E27FC236}">
                <a16:creationId xmlns:a16="http://schemas.microsoft.com/office/drawing/2014/main" id="{D5D87064-3518-48F4-B599-A2CF32C3A567}"/>
              </a:ext>
            </a:extLst>
          </p:cNvPr>
          <p:cNvGrpSpPr/>
          <p:nvPr/>
        </p:nvGrpSpPr>
        <p:grpSpPr>
          <a:xfrm>
            <a:off x="1227667" y="1795278"/>
            <a:ext cx="7399768" cy="1922172"/>
            <a:chOff x="0" y="0"/>
            <a:chExt cx="9113949" cy="1764371"/>
          </a:xfrm>
        </p:grpSpPr>
        <p:sp>
          <p:nvSpPr>
            <p:cNvPr id="6" name="Rectangle: Rounded Corners 5">
              <a:extLst>
                <a:ext uri="{FF2B5EF4-FFF2-40B4-BE49-F238E27FC236}">
                  <a16:creationId xmlns:a16="http://schemas.microsoft.com/office/drawing/2014/main" id="{4517AF17-EF94-40EB-B92D-DEBDF2B0BE60}"/>
                </a:ext>
              </a:extLst>
            </p:cNvPr>
            <p:cNvSpPr/>
            <p:nvPr/>
          </p:nvSpPr>
          <p:spPr>
            <a:xfrm>
              <a:off x="0" y="227665"/>
              <a:ext cx="1815921" cy="759853"/>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spcBef>
                  <a:spcPts val="0"/>
                </a:spcBef>
                <a:spcAft>
                  <a:spcPts val="0"/>
                </a:spcAft>
              </a:pPr>
              <a:r>
                <a:rPr lang="en-US" sz="1800" b="1" kern="1200" err="1">
                  <a:solidFill>
                    <a:srgbClr val="000000"/>
                  </a:solidFill>
                  <a:effectLst/>
                  <a:ea typeface="Yu Mincho" panose="02020400000000000000" pitchFamily="18" charset="-128"/>
                  <a:cs typeface="Times New Roman" panose="02020603050405020304" pitchFamily="18" charset="0"/>
                </a:rPr>
                <a:t>Người</a:t>
              </a:r>
              <a:r>
                <a:rPr lang="en-US" sz="1800" b="1" kern="1200">
                  <a:solidFill>
                    <a:srgbClr val="000000"/>
                  </a:solidFill>
                  <a:effectLst/>
                  <a:ea typeface="Yu Mincho" panose="02020400000000000000" pitchFamily="18" charset="-128"/>
                  <a:cs typeface="Times New Roman" panose="02020603050405020304" pitchFamily="18" charset="0"/>
                </a:rPr>
                <a:t> </a:t>
              </a:r>
              <a:r>
                <a:rPr lang="en-US" sz="1800" b="1" kern="1200" err="1">
                  <a:solidFill>
                    <a:srgbClr val="000000"/>
                  </a:solidFill>
                  <a:effectLst/>
                  <a:ea typeface="Yu Mincho" panose="02020400000000000000" pitchFamily="18" charset="-128"/>
                  <a:cs typeface="Times New Roman" panose="02020603050405020304" pitchFamily="18" charset="0"/>
                </a:rPr>
                <a:t>dùng</a:t>
              </a:r>
              <a:endParaRPr lang="en-US" sz="1200">
                <a:effectLst/>
                <a:latin typeface="Times New Roman" panose="02020603050405020304" pitchFamily="18" charset="0"/>
                <a:ea typeface="Yu Mincho" panose="02020400000000000000" pitchFamily="18" charset="-128"/>
              </a:endParaRPr>
            </a:p>
          </p:txBody>
        </p:sp>
        <p:sp>
          <p:nvSpPr>
            <p:cNvPr id="7" name="Rectangle: Rounded Corners 6">
              <a:extLst>
                <a:ext uri="{FF2B5EF4-FFF2-40B4-BE49-F238E27FC236}">
                  <a16:creationId xmlns:a16="http://schemas.microsoft.com/office/drawing/2014/main" id="{6EFC1379-E98A-428B-80E2-26F3D13F839F}"/>
                </a:ext>
              </a:extLst>
            </p:cNvPr>
            <p:cNvSpPr/>
            <p:nvPr/>
          </p:nvSpPr>
          <p:spPr>
            <a:xfrm>
              <a:off x="3473055" y="227661"/>
              <a:ext cx="2163541" cy="759852"/>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spcBef>
                  <a:spcPts val="0"/>
                </a:spcBef>
                <a:spcAft>
                  <a:spcPts val="0"/>
                </a:spcAft>
              </a:pPr>
              <a:r>
                <a:rPr lang="en-US" sz="1800" b="1" kern="1200" smtClean="0">
                  <a:solidFill>
                    <a:srgbClr val="000000"/>
                  </a:solidFill>
                  <a:effectLst/>
                  <a:ea typeface="Yu Mincho" panose="02020400000000000000" pitchFamily="18" charset="-128"/>
                  <a:cs typeface="Times New Roman" panose="02020603050405020304" pitchFamily="18" charset="0"/>
                </a:rPr>
                <a:t>Website</a:t>
              </a:r>
              <a:endParaRPr lang="en-US" sz="1200">
                <a:effectLst/>
                <a:latin typeface="Times New Roman" panose="02020603050405020304" pitchFamily="18" charset="0"/>
                <a:ea typeface="Yu Mincho" panose="02020400000000000000" pitchFamily="18" charset="-128"/>
              </a:endParaRPr>
            </a:p>
          </p:txBody>
        </p:sp>
        <p:sp>
          <p:nvSpPr>
            <p:cNvPr id="8" name="Rectangle: Rounded Corners 7">
              <a:extLst>
                <a:ext uri="{FF2B5EF4-FFF2-40B4-BE49-F238E27FC236}">
                  <a16:creationId xmlns:a16="http://schemas.microsoft.com/office/drawing/2014/main" id="{A429B690-1F96-420F-BF69-4B9E918BD18D}"/>
                </a:ext>
              </a:extLst>
            </p:cNvPr>
            <p:cNvSpPr/>
            <p:nvPr/>
          </p:nvSpPr>
          <p:spPr>
            <a:xfrm>
              <a:off x="7298028" y="195458"/>
              <a:ext cx="1815921" cy="759853"/>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spcBef>
                  <a:spcPts val="0"/>
                </a:spcBef>
                <a:spcAft>
                  <a:spcPts val="0"/>
                </a:spcAft>
              </a:pPr>
              <a:r>
                <a:rPr lang="en-US" sz="1800" b="1" kern="1200">
                  <a:solidFill>
                    <a:srgbClr val="000000"/>
                  </a:solidFill>
                  <a:effectLst/>
                  <a:ea typeface="Yu Mincho" panose="02020400000000000000" pitchFamily="18" charset="-128"/>
                  <a:cs typeface="Times New Roman" panose="02020603050405020304" pitchFamily="18" charset="0"/>
                </a:rPr>
                <a:t>Server</a:t>
              </a:r>
              <a:endParaRPr lang="en-US" sz="1200">
                <a:effectLst/>
                <a:latin typeface="Times New Roman" panose="02020603050405020304" pitchFamily="18" charset="0"/>
                <a:ea typeface="Yu Mincho" panose="02020400000000000000" pitchFamily="18" charset="-128"/>
              </a:endParaRPr>
            </a:p>
          </p:txBody>
        </p:sp>
        <p:sp>
          <p:nvSpPr>
            <p:cNvPr id="9" name="Arrow: Right 8">
              <a:extLst>
                <a:ext uri="{FF2B5EF4-FFF2-40B4-BE49-F238E27FC236}">
                  <a16:creationId xmlns:a16="http://schemas.microsoft.com/office/drawing/2014/main" id="{53AFA1FB-4515-43C0-85BA-F9464969447B}"/>
                </a:ext>
              </a:extLst>
            </p:cNvPr>
            <p:cNvSpPr/>
            <p:nvPr/>
          </p:nvSpPr>
          <p:spPr>
            <a:xfrm>
              <a:off x="2060619" y="369332"/>
              <a:ext cx="1352282" cy="154542"/>
            </a:xfrm>
            <a:prstGeom prst="rightArrow">
              <a:avLst/>
            </a:prstGeom>
            <a:solidFill>
              <a:schemeClr val="bg2">
                <a:lumMod val="1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0" name="Arrow: Left 9">
              <a:extLst>
                <a:ext uri="{FF2B5EF4-FFF2-40B4-BE49-F238E27FC236}">
                  <a16:creationId xmlns:a16="http://schemas.microsoft.com/office/drawing/2014/main" id="{92FC1645-3BDD-48A8-A52D-9785A4FBF8E7}"/>
                </a:ext>
              </a:extLst>
            </p:cNvPr>
            <p:cNvSpPr/>
            <p:nvPr/>
          </p:nvSpPr>
          <p:spPr>
            <a:xfrm>
              <a:off x="2052034" y="671977"/>
              <a:ext cx="1352282" cy="154542"/>
            </a:xfrm>
            <a:prstGeom prst="leftArrow">
              <a:avLst/>
            </a:prstGeom>
            <a:solidFill>
              <a:schemeClr val="bg2">
                <a:lumMod val="1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1" name="Arrow: Right 10">
              <a:extLst>
                <a:ext uri="{FF2B5EF4-FFF2-40B4-BE49-F238E27FC236}">
                  <a16:creationId xmlns:a16="http://schemas.microsoft.com/office/drawing/2014/main" id="{D6AA03A5-D8E7-4BF0-B3E1-F94762D033AD}"/>
                </a:ext>
              </a:extLst>
            </p:cNvPr>
            <p:cNvSpPr/>
            <p:nvPr/>
          </p:nvSpPr>
          <p:spPr>
            <a:xfrm>
              <a:off x="5718218" y="420843"/>
              <a:ext cx="1352282" cy="154542"/>
            </a:xfrm>
            <a:prstGeom prst="rightArrow">
              <a:avLst/>
            </a:prstGeom>
            <a:solidFill>
              <a:schemeClr val="bg2">
                <a:lumMod val="1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2" name="Arrow: Left 11">
              <a:extLst>
                <a:ext uri="{FF2B5EF4-FFF2-40B4-BE49-F238E27FC236}">
                  <a16:creationId xmlns:a16="http://schemas.microsoft.com/office/drawing/2014/main" id="{B45834A5-2EC0-4D80-B86D-B813BA4541BD}"/>
                </a:ext>
              </a:extLst>
            </p:cNvPr>
            <p:cNvSpPr/>
            <p:nvPr/>
          </p:nvSpPr>
          <p:spPr>
            <a:xfrm>
              <a:off x="5709633" y="723488"/>
              <a:ext cx="1352282" cy="154542"/>
            </a:xfrm>
            <a:prstGeom prst="leftArrow">
              <a:avLst/>
            </a:prstGeom>
            <a:solidFill>
              <a:schemeClr val="bg2">
                <a:lumMod val="1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3" name="TextBox 11">
              <a:extLst>
                <a:ext uri="{FF2B5EF4-FFF2-40B4-BE49-F238E27FC236}">
                  <a16:creationId xmlns:a16="http://schemas.microsoft.com/office/drawing/2014/main" id="{FEC38986-1154-4538-A25E-E53FBECE1312}"/>
                </a:ext>
              </a:extLst>
            </p:cNvPr>
            <p:cNvSpPr txBox="1"/>
            <p:nvPr/>
          </p:nvSpPr>
          <p:spPr>
            <a:xfrm>
              <a:off x="2202269" y="0"/>
              <a:ext cx="1352213" cy="462838"/>
            </a:xfrm>
            <a:prstGeom prst="rect">
              <a:avLst/>
            </a:prstGeom>
            <a:noFill/>
          </p:spPr>
          <p:txBody>
            <a:bodyPr wrap="square" rtlCol="0">
              <a:noAutofit/>
            </a:bodyPr>
            <a:lstStyle/>
            <a:p>
              <a:pPr marL="0" marR="0" algn="ctr">
                <a:spcBef>
                  <a:spcPts val="0"/>
                </a:spcBef>
                <a:spcAft>
                  <a:spcPts val="0"/>
                </a:spcAft>
              </a:pPr>
              <a:r>
                <a:rPr lang="en-US" sz="1200" kern="1200" err="1" smtClean="0">
                  <a:solidFill>
                    <a:srgbClr val="000000"/>
                  </a:solidFill>
                  <a:effectLst/>
                  <a:latin typeface="Calibri" panose="020F0502020204030204" pitchFamily="34" charset="0"/>
                  <a:ea typeface="Yu Mincho" panose="02020400000000000000" pitchFamily="18" charset="-128"/>
                  <a:cs typeface="Times New Roman" panose="02020603050405020304" pitchFamily="18" charset="0"/>
                </a:rPr>
                <a:t>Truy</a:t>
              </a:r>
              <a:r>
                <a:rPr lang="en-US" sz="1200" kern="1200" smtClean="0">
                  <a:solidFill>
                    <a:srgbClr val="000000"/>
                  </a:solidFill>
                  <a:effectLst/>
                  <a:latin typeface="Calibri" panose="020F0502020204030204" pitchFamily="34" charset="0"/>
                  <a:ea typeface="Yu Mincho" panose="02020400000000000000" pitchFamily="18" charset="-128"/>
                  <a:cs typeface="Times New Roman" panose="02020603050405020304" pitchFamily="18" charset="0"/>
                </a:rPr>
                <a:t> </a:t>
              </a:r>
              <a:r>
                <a:rPr lang="en-US" sz="1200" kern="1200" err="1" smtClean="0">
                  <a:solidFill>
                    <a:srgbClr val="000000"/>
                  </a:solidFill>
                  <a:effectLst/>
                  <a:latin typeface="Calibri" panose="020F0502020204030204" pitchFamily="34" charset="0"/>
                  <a:ea typeface="Yu Mincho" panose="02020400000000000000" pitchFamily="18" charset="-128"/>
                  <a:cs typeface="Times New Roman" panose="02020603050405020304" pitchFamily="18" charset="0"/>
                </a:rPr>
                <a:t>cập</a:t>
              </a:r>
              <a:endParaRPr lang="en-US" sz="1200">
                <a:effectLst/>
                <a:latin typeface="Times New Roman" panose="02020603050405020304" pitchFamily="18" charset="0"/>
                <a:ea typeface="Yu Mincho" panose="02020400000000000000" pitchFamily="18" charset="-128"/>
              </a:endParaRPr>
            </a:p>
          </p:txBody>
        </p:sp>
        <p:sp>
          <p:nvSpPr>
            <p:cNvPr id="14" name="TextBox 12">
              <a:extLst>
                <a:ext uri="{FF2B5EF4-FFF2-40B4-BE49-F238E27FC236}">
                  <a16:creationId xmlns:a16="http://schemas.microsoft.com/office/drawing/2014/main" id="{33625AD9-9A2F-4A64-97FB-62CEE221CD6F}"/>
                </a:ext>
              </a:extLst>
            </p:cNvPr>
            <p:cNvSpPr txBox="1"/>
            <p:nvPr/>
          </p:nvSpPr>
          <p:spPr>
            <a:xfrm>
              <a:off x="5718174" y="0"/>
              <a:ext cx="1352213" cy="462838"/>
            </a:xfrm>
            <a:prstGeom prst="rect">
              <a:avLst/>
            </a:prstGeom>
            <a:noFill/>
          </p:spPr>
          <p:txBody>
            <a:bodyPr wrap="square" rtlCol="0">
              <a:noAutofit/>
            </a:bodyPr>
            <a:lstStyle/>
            <a:p>
              <a:pPr marL="0" marR="0" algn="ctr">
                <a:spcBef>
                  <a:spcPts val="0"/>
                </a:spcBef>
                <a:spcAft>
                  <a:spcPts val="0"/>
                </a:spcAft>
              </a:pPr>
              <a:r>
                <a:rPr lang="en-US" sz="1200" kern="1200">
                  <a:solidFill>
                    <a:srgbClr val="000000"/>
                  </a:solidFill>
                  <a:effectLst/>
                  <a:latin typeface="Calibri" panose="020F0502020204030204" pitchFamily="34" charset="0"/>
                  <a:ea typeface="Yu Mincho" panose="02020400000000000000" pitchFamily="18" charset="-128"/>
                  <a:cs typeface="Times New Roman" panose="02020603050405020304" pitchFamily="18" charset="0"/>
                </a:rPr>
                <a:t>Gửi yêu cầu</a:t>
              </a:r>
              <a:endParaRPr lang="en-US" sz="1200">
                <a:effectLst/>
                <a:latin typeface="Times New Roman" panose="02020603050405020304" pitchFamily="18" charset="0"/>
                <a:ea typeface="Yu Mincho" panose="02020400000000000000" pitchFamily="18" charset="-128"/>
              </a:endParaRPr>
            </a:p>
          </p:txBody>
        </p:sp>
        <p:sp>
          <p:nvSpPr>
            <p:cNvPr id="15" name="TextBox 13">
              <a:extLst>
                <a:ext uri="{FF2B5EF4-FFF2-40B4-BE49-F238E27FC236}">
                  <a16:creationId xmlns:a16="http://schemas.microsoft.com/office/drawing/2014/main" id="{8BA4F80A-43BD-4336-AB99-3F1E6075894E}"/>
                </a:ext>
              </a:extLst>
            </p:cNvPr>
            <p:cNvSpPr txBox="1"/>
            <p:nvPr/>
          </p:nvSpPr>
          <p:spPr>
            <a:xfrm>
              <a:off x="5718174" y="991114"/>
              <a:ext cx="1541161" cy="773163"/>
            </a:xfrm>
            <a:prstGeom prst="rect">
              <a:avLst/>
            </a:prstGeom>
            <a:noFill/>
          </p:spPr>
          <p:txBody>
            <a:bodyPr wrap="square" rtlCol="0">
              <a:noAutofit/>
            </a:bodyPr>
            <a:lstStyle/>
            <a:p>
              <a:pPr marL="0" marR="0" algn="ctr">
                <a:spcBef>
                  <a:spcPts val="0"/>
                </a:spcBef>
                <a:spcAft>
                  <a:spcPts val="0"/>
                </a:spcAft>
              </a:pPr>
              <a:r>
                <a:rPr lang="en-US" sz="1200" kern="1200">
                  <a:solidFill>
                    <a:srgbClr val="000000"/>
                  </a:solidFill>
                  <a:effectLst/>
                  <a:latin typeface="Calibri" panose="020F0502020204030204" pitchFamily="34" charset="0"/>
                  <a:ea typeface="Yu Mincho" panose="02020400000000000000" pitchFamily="18" charset="-128"/>
                  <a:cs typeface="Times New Roman" panose="02020603050405020304" pitchFamily="18" charset="0"/>
                </a:rPr>
                <a:t>Thông tin đã xử lý</a:t>
              </a:r>
              <a:endParaRPr lang="en-US" sz="1200">
                <a:effectLst/>
                <a:latin typeface="Times New Roman" panose="02020603050405020304" pitchFamily="18" charset="0"/>
                <a:ea typeface="Yu Mincho" panose="02020400000000000000" pitchFamily="18" charset="-128"/>
              </a:endParaRPr>
            </a:p>
          </p:txBody>
        </p:sp>
        <p:sp>
          <p:nvSpPr>
            <p:cNvPr id="16" name="TextBox 14">
              <a:extLst>
                <a:ext uri="{FF2B5EF4-FFF2-40B4-BE49-F238E27FC236}">
                  <a16:creationId xmlns:a16="http://schemas.microsoft.com/office/drawing/2014/main" id="{2957BFEA-5D76-4C6A-A7E3-750542EBB28B}"/>
                </a:ext>
              </a:extLst>
            </p:cNvPr>
            <p:cNvSpPr txBox="1"/>
            <p:nvPr/>
          </p:nvSpPr>
          <p:spPr>
            <a:xfrm>
              <a:off x="2060602" y="991208"/>
              <a:ext cx="1588809" cy="773163"/>
            </a:xfrm>
            <a:prstGeom prst="rect">
              <a:avLst/>
            </a:prstGeom>
            <a:noFill/>
          </p:spPr>
          <p:txBody>
            <a:bodyPr wrap="square" rtlCol="0">
              <a:noAutofit/>
            </a:bodyPr>
            <a:lstStyle/>
            <a:p>
              <a:pPr marL="0" marR="0" algn="ctr">
                <a:spcBef>
                  <a:spcPts val="0"/>
                </a:spcBef>
                <a:spcAft>
                  <a:spcPts val="0"/>
                </a:spcAft>
              </a:pPr>
              <a:r>
                <a:rPr lang="en-US" sz="1200" kern="1200">
                  <a:solidFill>
                    <a:srgbClr val="000000"/>
                  </a:solidFill>
                  <a:effectLst/>
                  <a:latin typeface="Calibri" panose="020F0502020204030204" pitchFamily="34" charset="0"/>
                  <a:ea typeface="Yu Mincho" panose="02020400000000000000" pitchFamily="18" charset="-128"/>
                  <a:cs typeface="Times New Roman" panose="02020603050405020304" pitchFamily="18" charset="0"/>
                </a:rPr>
                <a:t>Thông tin đã xử lý</a:t>
              </a:r>
              <a:endParaRPr lang="en-US" sz="1200">
                <a:effectLst/>
                <a:latin typeface="Times New Roman" panose="02020603050405020304" pitchFamily="18" charset="0"/>
                <a:ea typeface="Yu Mincho" panose="02020400000000000000" pitchFamily="18" charset="-128"/>
              </a:endParaRPr>
            </a:p>
          </p:txBody>
        </p:sp>
      </p:grpSp>
      <p:sp>
        <p:nvSpPr>
          <p:cNvPr id="17" name="Rectangle 16">
            <a:extLst>
              <a:ext uri="{FF2B5EF4-FFF2-40B4-BE49-F238E27FC236}">
                <a16:creationId xmlns:a16="http://schemas.microsoft.com/office/drawing/2014/main" id="{20272544-6FBB-4E40-9624-0C7A3A6DC7D9}"/>
              </a:ext>
            </a:extLst>
          </p:cNvPr>
          <p:cNvSpPr/>
          <p:nvPr/>
        </p:nvSpPr>
        <p:spPr>
          <a:xfrm>
            <a:off x="3894241" y="3390830"/>
            <a:ext cx="2063129" cy="369332"/>
          </a:xfrm>
          <a:prstGeom prst="rect">
            <a:avLst/>
          </a:prstGeom>
        </p:spPr>
        <p:txBody>
          <a:bodyPr wrap="none">
            <a:spAutoFit/>
          </a:bodyPr>
          <a:lstStyle/>
          <a:p>
            <a:pPr algn="just">
              <a:spcAft>
                <a:spcPts val="600"/>
              </a:spcAft>
            </a:pPr>
            <a:r>
              <a:rPr lang="en-US" b="1" smtClean="0">
                <a:solidFill>
                  <a:srgbClr val="4F81BD"/>
                </a:solidFill>
                <a:latin typeface="Cambria" panose="02040503050406030204" pitchFamily="18" charset="0"/>
                <a:ea typeface="Cambria" panose="02040503050406030204" pitchFamily="18" charset="0"/>
                <a:cs typeface="Cambria" panose="02040503050406030204" pitchFamily="18" charset="0"/>
              </a:rPr>
              <a:t>Thiết kế kiến trúc</a:t>
            </a:r>
            <a:endParaRPr lang="en-US" b="1">
              <a:solidFill>
                <a:srgbClr val="4F81BD"/>
              </a:solidFill>
              <a:latin typeface="Cambria" panose="02040503050406030204" pitchFamily="18" charset="0"/>
              <a:ea typeface="Cambria" panose="02040503050406030204" pitchFamily="18" charset="0"/>
              <a:cs typeface="Cambria" panose="02040503050406030204" pitchFamily="18" charset="0"/>
            </a:endParaRPr>
          </a:p>
        </p:txBody>
      </p:sp>
    </p:spTree>
    <p:extLst>
      <p:ext uri="{BB962C8B-B14F-4D97-AF65-F5344CB8AC3E}">
        <p14:creationId xmlns:p14="http://schemas.microsoft.com/office/powerpoint/2010/main" val="46566655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E26C12-427C-4452-A1B0-67A1ABBE57BA}"/>
              </a:ext>
            </a:extLst>
          </p:cNvPr>
          <p:cNvSpPr>
            <a:spLocks noGrp="1"/>
          </p:cNvSpPr>
          <p:nvPr>
            <p:ph type="ctrTitle"/>
          </p:nvPr>
        </p:nvSpPr>
        <p:spPr>
          <a:xfrm>
            <a:off x="1062567" y="220075"/>
            <a:ext cx="7766936" cy="821325"/>
          </a:xfrm>
        </p:spPr>
        <p:txBody>
          <a:bodyPr>
            <a:normAutofit/>
          </a:bodyPr>
          <a:lstStyle/>
          <a:p>
            <a:pPr algn="ctr"/>
            <a:r>
              <a:rPr lang="en-US" sz="3600">
                <a:solidFill>
                  <a:schemeClr val="accent5">
                    <a:lumMod val="75000"/>
                  </a:schemeClr>
                </a:solidFill>
              </a:rPr>
              <a:t>III. </a:t>
            </a:r>
            <a:r>
              <a:rPr lang="en-US" sz="3600" err="1">
                <a:solidFill>
                  <a:schemeClr val="accent5">
                    <a:lumMod val="75000"/>
                  </a:schemeClr>
                </a:solidFill>
              </a:rPr>
              <a:t>Thiết</a:t>
            </a:r>
            <a:r>
              <a:rPr lang="en-US" sz="3600">
                <a:solidFill>
                  <a:schemeClr val="accent5">
                    <a:lumMod val="75000"/>
                  </a:schemeClr>
                </a:solidFill>
              </a:rPr>
              <a:t> </a:t>
            </a:r>
            <a:r>
              <a:rPr lang="en-US" sz="3600" err="1">
                <a:solidFill>
                  <a:schemeClr val="accent5">
                    <a:lumMod val="75000"/>
                  </a:schemeClr>
                </a:solidFill>
              </a:rPr>
              <a:t>kế</a:t>
            </a:r>
            <a:r>
              <a:rPr lang="en-US" sz="3600">
                <a:solidFill>
                  <a:schemeClr val="accent5">
                    <a:lumMod val="75000"/>
                  </a:schemeClr>
                </a:solidFill>
              </a:rPr>
              <a:t> </a:t>
            </a:r>
            <a:r>
              <a:rPr lang="en-US" sz="3600" err="1">
                <a:solidFill>
                  <a:schemeClr val="accent5">
                    <a:lumMod val="75000"/>
                  </a:schemeClr>
                </a:solidFill>
              </a:rPr>
              <a:t>dữ</a:t>
            </a:r>
            <a:r>
              <a:rPr lang="en-US" sz="3600">
                <a:solidFill>
                  <a:schemeClr val="accent5">
                    <a:lumMod val="75000"/>
                  </a:schemeClr>
                </a:solidFill>
              </a:rPr>
              <a:t> </a:t>
            </a:r>
            <a:r>
              <a:rPr lang="en-US" sz="3600" err="1">
                <a:solidFill>
                  <a:schemeClr val="accent5">
                    <a:lumMod val="75000"/>
                  </a:schemeClr>
                </a:solidFill>
              </a:rPr>
              <a:t>liệu</a:t>
            </a:r>
            <a:endParaRPr lang="en-US" sz="3600">
              <a:solidFill>
                <a:schemeClr val="accent5">
                  <a:lumMod val="75000"/>
                </a:schemeClr>
              </a:solidFill>
            </a:endParaRPr>
          </a:p>
        </p:txBody>
      </p:sp>
      <p:sp>
        <p:nvSpPr>
          <p:cNvPr id="3" name="Subtitle 2"/>
          <p:cNvSpPr>
            <a:spLocks noGrp="1"/>
          </p:cNvSpPr>
          <p:nvPr>
            <p:ph type="subTitle" idx="1"/>
          </p:nvPr>
        </p:nvSpPr>
        <p:spPr>
          <a:xfrm>
            <a:off x="1227667" y="1166448"/>
            <a:ext cx="7766936" cy="525741"/>
          </a:xfrm>
        </p:spPr>
        <p:txBody>
          <a:bodyPr>
            <a:normAutofit/>
          </a:bodyPr>
          <a:lstStyle/>
          <a:p>
            <a:pPr marL="285750" indent="-285750" algn="l">
              <a:buFont typeface="Arial" panose="020B0604020202020204" pitchFamily="34" charset="0"/>
              <a:buChar char="►"/>
            </a:pPr>
            <a:r>
              <a:rPr lang="en-US" sz="2800" smtClean="0">
                <a:solidFill>
                  <a:schemeClr val="tx1">
                    <a:lumMod val="95000"/>
                    <a:lumOff val="5000"/>
                  </a:schemeClr>
                </a:solidFill>
              </a:rPr>
              <a:t>Mô hình Use Case chung cho mọi người</a:t>
            </a:r>
            <a:endParaRPr lang="en-US" sz="2800">
              <a:solidFill>
                <a:schemeClr val="tx1">
                  <a:lumMod val="95000"/>
                  <a:lumOff val="5000"/>
                </a:schemeClr>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3108" y="1692189"/>
            <a:ext cx="7725853" cy="4944165"/>
          </a:xfrm>
          <a:prstGeom prst="rect">
            <a:avLst/>
          </a:prstGeom>
        </p:spPr>
      </p:pic>
    </p:spTree>
    <p:extLst>
      <p:ext uri="{BB962C8B-B14F-4D97-AF65-F5344CB8AC3E}">
        <p14:creationId xmlns:p14="http://schemas.microsoft.com/office/powerpoint/2010/main" val="297934725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E26C12-427C-4452-A1B0-67A1ABBE57BA}"/>
              </a:ext>
            </a:extLst>
          </p:cNvPr>
          <p:cNvSpPr>
            <a:spLocks noGrp="1"/>
          </p:cNvSpPr>
          <p:nvPr>
            <p:ph type="ctrTitle"/>
          </p:nvPr>
        </p:nvSpPr>
        <p:spPr>
          <a:xfrm>
            <a:off x="1062567" y="220075"/>
            <a:ext cx="7766936" cy="821325"/>
          </a:xfrm>
        </p:spPr>
        <p:txBody>
          <a:bodyPr>
            <a:normAutofit/>
          </a:bodyPr>
          <a:lstStyle/>
          <a:p>
            <a:pPr algn="ctr"/>
            <a:r>
              <a:rPr lang="en-US" sz="3600">
                <a:solidFill>
                  <a:schemeClr val="accent5">
                    <a:lumMod val="75000"/>
                  </a:schemeClr>
                </a:solidFill>
              </a:rPr>
              <a:t>III. </a:t>
            </a:r>
            <a:r>
              <a:rPr lang="en-US" sz="3600" err="1">
                <a:solidFill>
                  <a:schemeClr val="accent5">
                    <a:lumMod val="75000"/>
                  </a:schemeClr>
                </a:solidFill>
              </a:rPr>
              <a:t>Thiết</a:t>
            </a:r>
            <a:r>
              <a:rPr lang="en-US" sz="3600">
                <a:solidFill>
                  <a:schemeClr val="accent5">
                    <a:lumMod val="75000"/>
                  </a:schemeClr>
                </a:solidFill>
              </a:rPr>
              <a:t> </a:t>
            </a:r>
            <a:r>
              <a:rPr lang="en-US" sz="3600" err="1">
                <a:solidFill>
                  <a:schemeClr val="accent5">
                    <a:lumMod val="75000"/>
                  </a:schemeClr>
                </a:solidFill>
              </a:rPr>
              <a:t>kế</a:t>
            </a:r>
            <a:r>
              <a:rPr lang="en-US" sz="3600">
                <a:solidFill>
                  <a:schemeClr val="accent5">
                    <a:lumMod val="75000"/>
                  </a:schemeClr>
                </a:solidFill>
              </a:rPr>
              <a:t> </a:t>
            </a:r>
            <a:r>
              <a:rPr lang="en-US" sz="3600" err="1">
                <a:solidFill>
                  <a:schemeClr val="accent5">
                    <a:lumMod val="75000"/>
                  </a:schemeClr>
                </a:solidFill>
              </a:rPr>
              <a:t>dữ</a:t>
            </a:r>
            <a:r>
              <a:rPr lang="en-US" sz="3600">
                <a:solidFill>
                  <a:schemeClr val="accent5">
                    <a:lumMod val="75000"/>
                  </a:schemeClr>
                </a:solidFill>
              </a:rPr>
              <a:t> </a:t>
            </a:r>
            <a:r>
              <a:rPr lang="en-US" sz="3600" err="1">
                <a:solidFill>
                  <a:schemeClr val="accent5">
                    <a:lumMod val="75000"/>
                  </a:schemeClr>
                </a:solidFill>
              </a:rPr>
              <a:t>liệu</a:t>
            </a:r>
            <a:endParaRPr lang="en-US" sz="3600">
              <a:solidFill>
                <a:schemeClr val="accent5">
                  <a:lumMod val="75000"/>
                </a:schemeClr>
              </a:solidFill>
            </a:endParaRPr>
          </a:p>
        </p:txBody>
      </p:sp>
      <p:sp>
        <p:nvSpPr>
          <p:cNvPr id="3" name="Subtitle 2"/>
          <p:cNvSpPr>
            <a:spLocks noGrp="1"/>
          </p:cNvSpPr>
          <p:nvPr>
            <p:ph type="subTitle" idx="1"/>
          </p:nvPr>
        </p:nvSpPr>
        <p:spPr>
          <a:xfrm>
            <a:off x="1227667" y="1166448"/>
            <a:ext cx="7766936" cy="525741"/>
          </a:xfrm>
        </p:spPr>
        <p:txBody>
          <a:bodyPr>
            <a:normAutofit fontScale="77500" lnSpcReduction="20000"/>
          </a:bodyPr>
          <a:lstStyle/>
          <a:p>
            <a:pPr marL="285750" indent="-285750" algn="l">
              <a:buFont typeface="Arial" panose="020B0604020202020204" pitchFamily="34" charset="0"/>
              <a:buChar char="►"/>
            </a:pPr>
            <a:r>
              <a:rPr lang="en-US" sz="2800" smtClean="0">
                <a:solidFill>
                  <a:schemeClr val="tx1">
                    <a:lumMod val="95000"/>
                    <a:lumOff val="5000"/>
                  </a:schemeClr>
                </a:solidFill>
              </a:rPr>
              <a:t>Mô hình Use Case khách hàng đả đăng nhập và đạt hàng</a:t>
            </a:r>
            <a:endParaRPr lang="en-US" sz="2800">
              <a:solidFill>
                <a:schemeClr val="tx1">
                  <a:lumMod val="95000"/>
                  <a:lumOff val="5000"/>
                </a:schemeClr>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5393" y="1692189"/>
            <a:ext cx="7411484" cy="4353533"/>
          </a:xfrm>
          <a:prstGeom prst="rect">
            <a:avLst/>
          </a:prstGeom>
        </p:spPr>
      </p:pic>
    </p:spTree>
    <p:extLst>
      <p:ext uri="{BB962C8B-B14F-4D97-AF65-F5344CB8AC3E}">
        <p14:creationId xmlns:p14="http://schemas.microsoft.com/office/powerpoint/2010/main" val="161889191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E26C12-427C-4452-A1B0-67A1ABBE57BA}"/>
              </a:ext>
            </a:extLst>
          </p:cNvPr>
          <p:cNvSpPr>
            <a:spLocks noGrp="1"/>
          </p:cNvSpPr>
          <p:nvPr>
            <p:ph type="ctrTitle"/>
          </p:nvPr>
        </p:nvSpPr>
        <p:spPr>
          <a:xfrm>
            <a:off x="1062567" y="220075"/>
            <a:ext cx="7766936" cy="821325"/>
          </a:xfrm>
        </p:spPr>
        <p:txBody>
          <a:bodyPr>
            <a:normAutofit/>
          </a:bodyPr>
          <a:lstStyle/>
          <a:p>
            <a:pPr algn="ctr"/>
            <a:r>
              <a:rPr lang="en-US" sz="3600">
                <a:solidFill>
                  <a:schemeClr val="accent5">
                    <a:lumMod val="75000"/>
                  </a:schemeClr>
                </a:solidFill>
              </a:rPr>
              <a:t>III. </a:t>
            </a:r>
            <a:r>
              <a:rPr lang="en-US" sz="3600" err="1">
                <a:solidFill>
                  <a:schemeClr val="accent5">
                    <a:lumMod val="75000"/>
                  </a:schemeClr>
                </a:solidFill>
              </a:rPr>
              <a:t>Thiết</a:t>
            </a:r>
            <a:r>
              <a:rPr lang="en-US" sz="3600">
                <a:solidFill>
                  <a:schemeClr val="accent5">
                    <a:lumMod val="75000"/>
                  </a:schemeClr>
                </a:solidFill>
              </a:rPr>
              <a:t> </a:t>
            </a:r>
            <a:r>
              <a:rPr lang="en-US" sz="3600" err="1">
                <a:solidFill>
                  <a:schemeClr val="accent5">
                    <a:lumMod val="75000"/>
                  </a:schemeClr>
                </a:solidFill>
              </a:rPr>
              <a:t>kế</a:t>
            </a:r>
            <a:r>
              <a:rPr lang="en-US" sz="3600">
                <a:solidFill>
                  <a:schemeClr val="accent5">
                    <a:lumMod val="75000"/>
                  </a:schemeClr>
                </a:solidFill>
              </a:rPr>
              <a:t> </a:t>
            </a:r>
            <a:r>
              <a:rPr lang="en-US" sz="3600" err="1">
                <a:solidFill>
                  <a:schemeClr val="accent5">
                    <a:lumMod val="75000"/>
                  </a:schemeClr>
                </a:solidFill>
              </a:rPr>
              <a:t>dữ</a:t>
            </a:r>
            <a:r>
              <a:rPr lang="en-US" sz="3600">
                <a:solidFill>
                  <a:schemeClr val="accent5">
                    <a:lumMod val="75000"/>
                  </a:schemeClr>
                </a:solidFill>
              </a:rPr>
              <a:t> </a:t>
            </a:r>
            <a:r>
              <a:rPr lang="en-US" sz="3600" err="1">
                <a:solidFill>
                  <a:schemeClr val="accent5">
                    <a:lumMod val="75000"/>
                  </a:schemeClr>
                </a:solidFill>
              </a:rPr>
              <a:t>liệu</a:t>
            </a:r>
            <a:endParaRPr lang="en-US" sz="3600">
              <a:solidFill>
                <a:schemeClr val="accent5">
                  <a:lumMod val="75000"/>
                </a:schemeClr>
              </a:solidFill>
            </a:endParaRPr>
          </a:p>
        </p:txBody>
      </p:sp>
      <p:sp>
        <p:nvSpPr>
          <p:cNvPr id="3" name="Subtitle 2"/>
          <p:cNvSpPr>
            <a:spLocks noGrp="1"/>
          </p:cNvSpPr>
          <p:nvPr>
            <p:ph type="subTitle" idx="1"/>
          </p:nvPr>
        </p:nvSpPr>
        <p:spPr>
          <a:xfrm>
            <a:off x="1227667" y="1166448"/>
            <a:ext cx="7766936" cy="525741"/>
          </a:xfrm>
        </p:spPr>
        <p:txBody>
          <a:bodyPr>
            <a:normAutofit/>
          </a:bodyPr>
          <a:lstStyle/>
          <a:p>
            <a:pPr marL="285750" indent="-285750" algn="l">
              <a:buFont typeface="Arial" panose="020B0604020202020204" pitchFamily="34" charset="0"/>
              <a:buChar char="►"/>
            </a:pPr>
            <a:r>
              <a:rPr lang="en-US" sz="2800" smtClean="0">
                <a:solidFill>
                  <a:schemeClr val="tx1">
                    <a:lumMod val="95000"/>
                    <a:lumOff val="5000"/>
                  </a:schemeClr>
                </a:solidFill>
              </a:rPr>
              <a:t>Mô hình tuần tự khách hàng đạt hàng</a:t>
            </a:r>
            <a:endParaRPr lang="en-US" sz="2800">
              <a:solidFill>
                <a:schemeClr val="tx1">
                  <a:lumMod val="95000"/>
                  <a:lumOff val="5000"/>
                </a:schemeClr>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57814" y="1817237"/>
            <a:ext cx="7106642" cy="4622752"/>
          </a:xfrm>
          <a:prstGeom prst="rect">
            <a:avLst/>
          </a:prstGeom>
        </p:spPr>
      </p:pic>
    </p:spTree>
    <p:extLst>
      <p:ext uri="{BB962C8B-B14F-4D97-AF65-F5344CB8AC3E}">
        <p14:creationId xmlns:p14="http://schemas.microsoft.com/office/powerpoint/2010/main" val="134642277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E26C12-427C-4452-A1B0-67A1ABBE57BA}"/>
              </a:ext>
            </a:extLst>
          </p:cNvPr>
          <p:cNvSpPr>
            <a:spLocks noGrp="1"/>
          </p:cNvSpPr>
          <p:nvPr>
            <p:ph type="ctrTitle"/>
          </p:nvPr>
        </p:nvSpPr>
        <p:spPr>
          <a:xfrm>
            <a:off x="1062567" y="220075"/>
            <a:ext cx="7766936" cy="821325"/>
          </a:xfrm>
        </p:spPr>
        <p:txBody>
          <a:bodyPr>
            <a:normAutofit/>
          </a:bodyPr>
          <a:lstStyle/>
          <a:p>
            <a:pPr algn="ctr"/>
            <a:r>
              <a:rPr lang="en-US" sz="3600">
                <a:solidFill>
                  <a:schemeClr val="accent5">
                    <a:lumMod val="75000"/>
                  </a:schemeClr>
                </a:solidFill>
              </a:rPr>
              <a:t>III. </a:t>
            </a:r>
            <a:r>
              <a:rPr lang="en-US" sz="3600" err="1">
                <a:solidFill>
                  <a:schemeClr val="accent5">
                    <a:lumMod val="75000"/>
                  </a:schemeClr>
                </a:solidFill>
              </a:rPr>
              <a:t>Thiết</a:t>
            </a:r>
            <a:r>
              <a:rPr lang="en-US" sz="3600">
                <a:solidFill>
                  <a:schemeClr val="accent5">
                    <a:lumMod val="75000"/>
                  </a:schemeClr>
                </a:solidFill>
              </a:rPr>
              <a:t> </a:t>
            </a:r>
            <a:r>
              <a:rPr lang="en-US" sz="3600" err="1">
                <a:solidFill>
                  <a:schemeClr val="accent5">
                    <a:lumMod val="75000"/>
                  </a:schemeClr>
                </a:solidFill>
              </a:rPr>
              <a:t>kế</a:t>
            </a:r>
            <a:r>
              <a:rPr lang="en-US" sz="3600">
                <a:solidFill>
                  <a:schemeClr val="accent5">
                    <a:lumMod val="75000"/>
                  </a:schemeClr>
                </a:solidFill>
              </a:rPr>
              <a:t> </a:t>
            </a:r>
            <a:r>
              <a:rPr lang="en-US" sz="3600" err="1">
                <a:solidFill>
                  <a:schemeClr val="accent5">
                    <a:lumMod val="75000"/>
                  </a:schemeClr>
                </a:solidFill>
              </a:rPr>
              <a:t>dữ</a:t>
            </a:r>
            <a:r>
              <a:rPr lang="en-US" sz="3600">
                <a:solidFill>
                  <a:schemeClr val="accent5">
                    <a:lumMod val="75000"/>
                  </a:schemeClr>
                </a:solidFill>
              </a:rPr>
              <a:t> </a:t>
            </a:r>
            <a:r>
              <a:rPr lang="en-US" sz="3600" err="1">
                <a:solidFill>
                  <a:schemeClr val="accent5">
                    <a:lumMod val="75000"/>
                  </a:schemeClr>
                </a:solidFill>
              </a:rPr>
              <a:t>liệu</a:t>
            </a:r>
            <a:endParaRPr lang="en-US" sz="3600">
              <a:solidFill>
                <a:schemeClr val="accent5">
                  <a:lumMod val="75000"/>
                </a:schemeClr>
              </a:solidFill>
            </a:endParaRPr>
          </a:p>
        </p:txBody>
      </p:sp>
      <p:sp>
        <p:nvSpPr>
          <p:cNvPr id="3" name="Subtitle 2"/>
          <p:cNvSpPr>
            <a:spLocks noGrp="1"/>
          </p:cNvSpPr>
          <p:nvPr>
            <p:ph type="subTitle" idx="1"/>
          </p:nvPr>
        </p:nvSpPr>
        <p:spPr>
          <a:xfrm>
            <a:off x="1227667" y="1166448"/>
            <a:ext cx="7766936" cy="525741"/>
          </a:xfrm>
        </p:spPr>
        <p:txBody>
          <a:bodyPr>
            <a:normAutofit/>
          </a:bodyPr>
          <a:lstStyle/>
          <a:p>
            <a:pPr marL="285750" indent="-285750" algn="l">
              <a:buFont typeface="Arial" panose="020B0604020202020204" pitchFamily="34" charset="0"/>
              <a:buChar char="►"/>
            </a:pPr>
            <a:r>
              <a:rPr lang="en-US" sz="2800" smtClean="0">
                <a:solidFill>
                  <a:schemeClr val="tx1">
                    <a:lumMod val="95000"/>
                    <a:lumOff val="5000"/>
                  </a:schemeClr>
                </a:solidFill>
              </a:rPr>
              <a:t>Mô hình tuần tự nhân viên duyệt đơn hàng</a:t>
            </a:r>
            <a:endParaRPr lang="en-US" sz="2800">
              <a:solidFill>
                <a:schemeClr val="tx1">
                  <a:lumMod val="95000"/>
                  <a:lumOff val="5000"/>
                </a:schemeClr>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67314" y="1692189"/>
            <a:ext cx="7287642" cy="4551857"/>
          </a:xfrm>
          <a:prstGeom prst="rect">
            <a:avLst/>
          </a:prstGeom>
        </p:spPr>
      </p:pic>
    </p:spTree>
    <p:extLst>
      <p:ext uri="{BB962C8B-B14F-4D97-AF65-F5344CB8AC3E}">
        <p14:creationId xmlns:p14="http://schemas.microsoft.com/office/powerpoint/2010/main" val="324506090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E26C12-427C-4452-A1B0-67A1ABBE57BA}"/>
              </a:ext>
            </a:extLst>
          </p:cNvPr>
          <p:cNvSpPr>
            <a:spLocks noGrp="1"/>
          </p:cNvSpPr>
          <p:nvPr>
            <p:ph type="ctrTitle"/>
          </p:nvPr>
        </p:nvSpPr>
        <p:spPr>
          <a:xfrm>
            <a:off x="1062567" y="220075"/>
            <a:ext cx="7766936" cy="821325"/>
          </a:xfrm>
        </p:spPr>
        <p:txBody>
          <a:bodyPr>
            <a:normAutofit/>
          </a:bodyPr>
          <a:lstStyle/>
          <a:p>
            <a:pPr algn="ctr"/>
            <a:r>
              <a:rPr lang="en-US" sz="3600">
                <a:solidFill>
                  <a:schemeClr val="accent5">
                    <a:lumMod val="75000"/>
                  </a:schemeClr>
                </a:solidFill>
              </a:rPr>
              <a:t>III. </a:t>
            </a:r>
            <a:r>
              <a:rPr lang="en-US" sz="3600" err="1">
                <a:solidFill>
                  <a:schemeClr val="accent5">
                    <a:lumMod val="75000"/>
                  </a:schemeClr>
                </a:solidFill>
              </a:rPr>
              <a:t>Thiết</a:t>
            </a:r>
            <a:r>
              <a:rPr lang="en-US" sz="3600">
                <a:solidFill>
                  <a:schemeClr val="accent5">
                    <a:lumMod val="75000"/>
                  </a:schemeClr>
                </a:solidFill>
              </a:rPr>
              <a:t> </a:t>
            </a:r>
            <a:r>
              <a:rPr lang="en-US" sz="3600" err="1">
                <a:solidFill>
                  <a:schemeClr val="accent5">
                    <a:lumMod val="75000"/>
                  </a:schemeClr>
                </a:solidFill>
              </a:rPr>
              <a:t>kế</a:t>
            </a:r>
            <a:r>
              <a:rPr lang="en-US" sz="3600">
                <a:solidFill>
                  <a:schemeClr val="accent5">
                    <a:lumMod val="75000"/>
                  </a:schemeClr>
                </a:solidFill>
              </a:rPr>
              <a:t> </a:t>
            </a:r>
            <a:r>
              <a:rPr lang="en-US" sz="3600" err="1">
                <a:solidFill>
                  <a:schemeClr val="accent5">
                    <a:lumMod val="75000"/>
                  </a:schemeClr>
                </a:solidFill>
              </a:rPr>
              <a:t>dữ</a:t>
            </a:r>
            <a:r>
              <a:rPr lang="en-US" sz="3600">
                <a:solidFill>
                  <a:schemeClr val="accent5">
                    <a:lumMod val="75000"/>
                  </a:schemeClr>
                </a:solidFill>
              </a:rPr>
              <a:t> </a:t>
            </a:r>
            <a:r>
              <a:rPr lang="en-US" sz="3600" err="1">
                <a:solidFill>
                  <a:schemeClr val="accent5">
                    <a:lumMod val="75000"/>
                  </a:schemeClr>
                </a:solidFill>
              </a:rPr>
              <a:t>liệu</a:t>
            </a:r>
            <a:endParaRPr lang="en-US" sz="3600">
              <a:solidFill>
                <a:schemeClr val="accent5">
                  <a:lumMod val="75000"/>
                </a:schemeClr>
              </a:solidFill>
            </a:endParaRPr>
          </a:p>
        </p:txBody>
      </p:sp>
      <p:sp>
        <p:nvSpPr>
          <p:cNvPr id="3" name="Subtitle 2"/>
          <p:cNvSpPr>
            <a:spLocks noGrp="1"/>
          </p:cNvSpPr>
          <p:nvPr>
            <p:ph type="subTitle" idx="1"/>
          </p:nvPr>
        </p:nvSpPr>
        <p:spPr>
          <a:xfrm>
            <a:off x="1227666" y="1103924"/>
            <a:ext cx="7601837" cy="525741"/>
          </a:xfrm>
        </p:spPr>
        <p:txBody>
          <a:bodyPr>
            <a:noAutofit/>
          </a:bodyPr>
          <a:lstStyle/>
          <a:p>
            <a:pPr marL="285750" indent="-285750" algn="l">
              <a:buFontTx/>
              <a:buChar char="►"/>
            </a:pPr>
            <a:r>
              <a:rPr lang="en-US" sz="3200" err="1" smtClean="0">
                <a:solidFill>
                  <a:schemeClr val="tx1">
                    <a:lumMod val="95000"/>
                    <a:lumOff val="5000"/>
                  </a:schemeClr>
                </a:solidFill>
              </a:rPr>
              <a:t>Mô</a:t>
            </a:r>
            <a:r>
              <a:rPr lang="en-US" sz="3200" smtClean="0">
                <a:solidFill>
                  <a:schemeClr val="tx1">
                    <a:lumMod val="95000"/>
                    <a:lumOff val="5000"/>
                  </a:schemeClr>
                </a:solidFill>
              </a:rPr>
              <a:t> </a:t>
            </a:r>
            <a:r>
              <a:rPr lang="en-US" sz="3200" err="1" smtClean="0">
                <a:solidFill>
                  <a:schemeClr val="tx1">
                    <a:lumMod val="95000"/>
                    <a:lumOff val="5000"/>
                  </a:schemeClr>
                </a:solidFill>
              </a:rPr>
              <a:t>hình</a:t>
            </a:r>
            <a:r>
              <a:rPr lang="en-US" sz="3200" smtClean="0">
                <a:solidFill>
                  <a:schemeClr val="tx1">
                    <a:lumMod val="95000"/>
                    <a:lumOff val="5000"/>
                  </a:schemeClr>
                </a:solidFill>
              </a:rPr>
              <a:t> </a:t>
            </a:r>
            <a:r>
              <a:rPr lang="en-US" sz="3200" err="1" smtClean="0">
                <a:solidFill>
                  <a:schemeClr val="tx1">
                    <a:lumMod val="95000"/>
                    <a:lumOff val="5000"/>
                  </a:schemeClr>
                </a:solidFill>
              </a:rPr>
              <a:t>vật</a:t>
            </a:r>
            <a:r>
              <a:rPr lang="en-US" sz="3200" smtClean="0">
                <a:solidFill>
                  <a:schemeClr val="tx1">
                    <a:lumMod val="95000"/>
                    <a:lumOff val="5000"/>
                  </a:schemeClr>
                </a:solidFill>
              </a:rPr>
              <a:t> </a:t>
            </a:r>
            <a:r>
              <a:rPr lang="en-US" sz="3200" err="1" smtClean="0">
                <a:solidFill>
                  <a:schemeClr val="tx1">
                    <a:lumMod val="95000"/>
                    <a:lumOff val="5000"/>
                  </a:schemeClr>
                </a:solidFill>
              </a:rPr>
              <a:t>lý</a:t>
            </a:r>
            <a:endParaRPr lang="en-US" sz="3200">
              <a:solidFill>
                <a:schemeClr val="tx1">
                  <a:lumMod val="95000"/>
                  <a:lumOff val="5000"/>
                </a:schemeClr>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3400" y="1692189"/>
            <a:ext cx="7596103" cy="4561021"/>
          </a:xfrm>
          <a:prstGeom prst="rect">
            <a:avLst/>
          </a:prstGeom>
        </p:spPr>
      </p:pic>
    </p:spTree>
    <p:extLst>
      <p:ext uri="{BB962C8B-B14F-4D97-AF65-F5344CB8AC3E}">
        <p14:creationId xmlns:p14="http://schemas.microsoft.com/office/powerpoint/2010/main" val="317932406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93A4EFF2-FADB-4AC8-96ED-6B8BFEF21B2F}"/>
              </a:ext>
            </a:extLst>
          </p:cNvPr>
          <p:cNvSpPr/>
          <p:nvPr/>
        </p:nvSpPr>
        <p:spPr>
          <a:xfrm>
            <a:off x="633880" y="2680113"/>
            <a:ext cx="9354164" cy="1938992"/>
          </a:xfrm>
          <a:prstGeom prst="rect">
            <a:avLst/>
          </a:prstGeom>
          <a:noFill/>
        </p:spPr>
        <p:txBody>
          <a:bodyPr wrap="none" lIns="91440" tIns="45720" rIns="91440" bIns="45720">
            <a:spAutoFit/>
          </a:bodyPr>
          <a:lstStyle/>
          <a:p>
            <a:pPr algn="ctr"/>
            <a:r>
              <a:rPr lang="en-US" sz="4000" b="1" smtClean="0">
                <a:ln w="0"/>
                <a:solidFill>
                  <a:schemeClr val="accent5">
                    <a:lumMod val="75000"/>
                  </a:schemeClr>
                </a:solidFill>
                <a:effectLst>
                  <a:reflection blurRad="6350" stA="53000" endA="300" endPos="35500" dir="5400000" sy="-90000" algn="bl" rotWithShape="0"/>
                </a:effectLst>
                <a:latin typeface="Arial" panose="020B0604020202020204" pitchFamily="34" charset="0"/>
                <a:cs typeface="Arial" panose="020B0604020202020204" pitchFamily="34" charset="0"/>
              </a:rPr>
              <a:t>XÂY DỰNG WEBSITE GIỚI THIỆU VÀ </a:t>
            </a:r>
          </a:p>
          <a:p>
            <a:pPr algn="ctr"/>
            <a:r>
              <a:rPr lang="en-US" sz="4000" b="1" smtClean="0">
                <a:ln w="0"/>
                <a:solidFill>
                  <a:schemeClr val="accent5">
                    <a:lumMod val="75000"/>
                  </a:schemeClr>
                </a:solidFill>
                <a:effectLst>
                  <a:reflection blurRad="6350" stA="53000" endA="300" endPos="35500" dir="5400000" sy="-90000" algn="bl" rotWithShape="0"/>
                </a:effectLst>
                <a:latin typeface="Arial" panose="020B0604020202020204" pitchFamily="34" charset="0"/>
                <a:cs typeface="Arial" panose="020B0604020202020204" pitchFamily="34" charset="0"/>
              </a:rPr>
              <a:t>MUA BÁN THỰC PHẨM SẠCH </a:t>
            </a:r>
          </a:p>
          <a:p>
            <a:pPr algn="ctr"/>
            <a:r>
              <a:rPr lang="en-US" sz="4000" b="1" smtClean="0">
                <a:ln w="0"/>
                <a:solidFill>
                  <a:schemeClr val="accent5">
                    <a:lumMod val="75000"/>
                  </a:schemeClr>
                </a:solidFill>
                <a:effectLst>
                  <a:reflection blurRad="6350" stA="53000" endA="300" endPos="35500" dir="5400000" sy="-90000" algn="bl" rotWithShape="0"/>
                </a:effectLst>
                <a:latin typeface="Arial" panose="020B0604020202020204" pitchFamily="34" charset="0"/>
                <a:cs typeface="Arial" panose="020B0604020202020204" pitchFamily="34" charset="0"/>
              </a:rPr>
              <a:t>TRÊN NỀN LAVAREL FRAMEWORK</a:t>
            </a:r>
            <a:endParaRPr lang="en-US" sz="4000" b="1" cap="none" spc="0">
              <a:ln w="0"/>
              <a:solidFill>
                <a:schemeClr val="accent5">
                  <a:lumMod val="75000"/>
                </a:schemeClr>
              </a:solidFill>
              <a:effectLst>
                <a:reflection blurRad="6350" stA="53000" endA="300" endPos="35500" dir="5400000" sy="-90000" algn="bl" rotWithShape="0"/>
              </a:effectLst>
              <a:latin typeface="Arial" panose="020B0604020202020204" pitchFamily="34" charset="0"/>
              <a:cs typeface="Arial" panose="020B0604020202020204" pitchFamily="34" charset="0"/>
            </a:endParaRPr>
          </a:p>
        </p:txBody>
      </p:sp>
      <p:sp>
        <p:nvSpPr>
          <p:cNvPr id="20" name="Rectangle 19">
            <a:extLst>
              <a:ext uri="{FF2B5EF4-FFF2-40B4-BE49-F238E27FC236}">
                <a16:creationId xmlns:a16="http://schemas.microsoft.com/office/drawing/2014/main" id="{B69ED1C0-3E5F-45B2-9B76-5E189174080D}"/>
              </a:ext>
            </a:extLst>
          </p:cNvPr>
          <p:cNvSpPr/>
          <p:nvPr/>
        </p:nvSpPr>
        <p:spPr>
          <a:xfrm>
            <a:off x="1641944" y="113318"/>
            <a:ext cx="7338034" cy="769441"/>
          </a:xfrm>
          <a:prstGeom prst="rect">
            <a:avLst/>
          </a:prstGeom>
          <a:noFill/>
          <a:ln>
            <a:noFill/>
          </a:ln>
        </p:spPr>
        <p:style>
          <a:lnRef idx="0">
            <a:scrgbClr r="0" g="0" b="0"/>
          </a:lnRef>
          <a:fillRef idx="0">
            <a:scrgbClr r="0" g="0" b="0"/>
          </a:fillRef>
          <a:effectRef idx="0">
            <a:scrgbClr r="0" g="0" b="0"/>
          </a:effectRef>
          <a:fontRef idx="minor">
            <a:schemeClr val="dk1"/>
          </a:fontRef>
        </p:style>
        <p:txBody>
          <a:bodyPr wrap="none" lIns="91440" tIns="45720" rIns="91440" bIns="45720">
            <a:spAutoFit/>
          </a:bodyPr>
          <a:lstStyle/>
          <a:p>
            <a:pPr algn="ctr"/>
            <a:r>
              <a:rPr lang="en-US" sz="2200" b="1" cap="none" spc="0" smtClean="0">
                <a:ln w="0"/>
                <a:solidFill>
                  <a:schemeClr val="tx1"/>
                </a:solidFill>
                <a:effectLst>
                  <a:outerShdw blurRad="38100" dist="19050" dir="2700000" algn="tl" rotWithShape="0">
                    <a:schemeClr val="dk1">
                      <a:alpha val="40000"/>
                    </a:schemeClr>
                  </a:outerShdw>
                </a:effectLst>
              </a:rPr>
              <a:t>KHOA </a:t>
            </a:r>
            <a:r>
              <a:rPr lang="en-US" sz="2200" b="1" cap="none" spc="0">
                <a:ln w="0"/>
                <a:solidFill>
                  <a:schemeClr val="tx1"/>
                </a:solidFill>
                <a:effectLst>
                  <a:outerShdw blurRad="38100" dist="19050" dir="2700000" algn="tl" rotWithShape="0">
                    <a:schemeClr val="dk1">
                      <a:alpha val="40000"/>
                    </a:schemeClr>
                  </a:outerShdw>
                </a:effectLst>
              </a:rPr>
              <a:t>C</a:t>
            </a:r>
            <a:r>
              <a:rPr lang="en-US" sz="2200" b="1">
                <a:ln w="0"/>
                <a:solidFill>
                  <a:schemeClr val="tx1"/>
                </a:solidFill>
                <a:effectLst>
                  <a:outerShdw blurRad="38100" dist="19050" dir="2700000" algn="tl" rotWithShape="0">
                    <a:schemeClr val="dk1">
                      <a:alpha val="40000"/>
                    </a:schemeClr>
                  </a:outerShdw>
                </a:effectLst>
              </a:rPr>
              <a:t>ÔNG NGHỆ THÔNG TIN VÀ TRUYỀN </a:t>
            </a:r>
            <a:r>
              <a:rPr lang="en-US" sz="2200" b="1" smtClean="0">
                <a:ln w="0"/>
                <a:solidFill>
                  <a:schemeClr val="tx1"/>
                </a:solidFill>
                <a:effectLst>
                  <a:outerShdw blurRad="38100" dist="19050" dir="2700000" algn="tl" rotWithShape="0">
                    <a:schemeClr val="dk1">
                      <a:alpha val="40000"/>
                    </a:schemeClr>
                  </a:outerShdw>
                </a:effectLst>
              </a:rPr>
              <a:t>THÔNG </a:t>
            </a:r>
          </a:p>
          <a:p>
            <a:pPr algn="ctr"/>
            <a:r>
              <a:rPr lang="en-US" sz="2200" b="1" smtClean="0">
                <a:ln w="0"/>
                <a:solidFill>
                  <a:schemeClr val="tx1"/>
                </a:solidFill>
                <a:effectLst>
                  <a:outerShdw blurRad="38100" dist="19050" dir="2700000" algn="tl" rotWithShape="0">
                    <a:schemeClr val="dk1">
                      <a:alpha val="40000"/>
                    </a:schemeClr>
                  </a:outerShdw>
                </a:effectLst>
              </a:rPr>
              <a:t>BỘ MÔN TIN HỌC ỨNG DỤNG</a:t>
            </a:r>
            <a:endParaRPr lang="en-US" sz="2200" b="1" cap="none" spc="0">
              <a:ln w="0"/>
              <a:solidFill>
                <a:schemeClr val="tx1"/>
              </a:solidFill>
              <a:effectLst>
                <a:outerShdw blurRad="38100" dist="19050" dir="2700000" algn="tl" rotWithShape="0">
                  <a:schemeClr val="dk1">
                    <a:alpha val="40000"/>
                  </a:schemeClr>
                </a:outerShdw>
              </a:effectLst>
            </a:endParaRPr>
          </a:p>
        </p:txBody>
      </p:sp>
      <p:sp>
        <p:nvSpPr>
          <p:cNvPr id="24" name="Rectangle 23">
            <a:extLst>
              <a:ext uri="{FF2B5EF4-FFF2-40B4-BE49-F238E27FC236}">
                <a16:creationId xmlns:a16="http://schemas.microsoft.com/office/drawing/2014/main" id="{EF511A43-8ECB-46B5-B487-1DB8F11EB236}"/>
              </a:ext>
            </a:extLst>
          </p:cNvPr>
          <p:cNvSpPr/>
          <p:nvPr/>
        </p:nvSpPr>
        <p:spPr>
          <a:xfrm>
            <a:off x="2257081" y="1188966"/>
            <a:ext cx="6107761" cy="707886"/>
          </a:xfrm>
          <a:prstGeom prst="rect">
            <a:avLst/>
          </a:prstGeom>
          <a:noFill/>
        </p:spPr>
        <p:txBody>
          <a:bodyPr wrap="none" lIns="91440" tIns="45720" rIns="91440" bIns="45720">
            <a:spAutoFit/>
          </a:bodyPr>
          <a:lstStyle/>
          <a:p>
            <a:pPr algn="ctr"/>
            <a:r>
              <a:rPr lang="en-US" sz="4000" b="1" cap="none" spc="0">
                <a:ln w="0"/>
                <a:solidFill>
                  <a:schemeClr val="tx1">
                    <a:lumMod val="95000"/>
                    <a:lumOff val="5000"/>
                  </a:schemeClr>
                </a:solidFill>
                <a:effectLst>
                  <a:reflection blurRad="6350" stA="53000" endA="300" endPos="35500" dir="5400000" sy="-90000" algn="bl" rotWithShape="0"/>
                </a:effectLst>
              </a:rPr>
              <a:t>LUẬN VĂN TỐT NGHIỆP</a:t>
            </a:r>
          </a:p>
        </p:txBody>
      </p:sp>
      <p:sp>
        <p:nvSpPr>
          <p:cNvPr id="25" name="Rectangle 24">
            <a:extLst>
              <a:ext uri="{FF2B5EF4-FFF2-40B4-BE49-F238E27FC236}">
                <a16:creationId xmlns:a16="http://schemas.microsoft.com/office/drawing/2014/main" id="{E9E301E4-8583-4A1C-82C2-9E03007D21E3}"/>
              </a:ext>
            </a:extLst>
          </p:cNvPr>
          <p:cNvSpPr/>
          <p:nvPr/>
        </p:nvSpPr>
        <p:spPr>
          <a:xfrm>
            <a:off x="633880" y="1896852"/>
            <a:ext cx="1165704" cy="477054"/>
          </a:xfrm>
          <a:prstGeom prst="rect">
            <a:avLst/>
          </a:prstGeom>
          <a:noFill/>
        </p:spPr>
        <p:txBody>
          <a:bodyPr wrap="none" lIns="91440" tIns="45720" rIns="91440" bIns="45720">
            <a:spAutoFit/>
          </a:bodyPr>
          <a:lstStyle/>
          <a:p>
            <a:pPr algn="ctr"/>
            <a:r>
              <a:rPr lang="en-US" sz="2500" b="1" i="1" u="sng" err="1">
                <a:ln w="0"/>
                <a:effectLst>
                  <a:outerShdw blurRad="38100" dist="19050" dir="2700000" algn="tl" rotWithShape="0">
                    <a:schemeClr val="dk1">
                      <a:alpha val="40000"/>
                    </a:schemeClr>
                  </a:outerShdw>
                </a:effectLst>
              </a:rPr>
              <a:t>Đề</a:t>
            </a:r>
            <a:r>
              <a:rPr lang="en-US" sz="2500" b="1" i="1" u="sng">
                <a:ln w="0"/>
                <a:effectLst>
                  <a:outerShdw blurRad="38100" dist="19050" dir="2700000" algn="tl" rotWithShape="0">
                    <a:schemeClr val="dk1">
                      <a:alpha val="40000"/>
                    </a:schemeClr>
                  </a:outerShdw>
                </a:effectLst>
              </a:rPr>
              <a:t> </a:t>
            </a:r>
            <a:r>
              <a:rPr lang="en-US" sz="2500" b="1" i="1" u="sng" err="1">
                <a:ln w="0"/>
                <a:effectLst>
                  <a:outerShdw blurRad="38100" dist="19050" dir="2700000" algn="tl" rotWithShape="0">
                    <a:schemeClr val="dk1">
                      <a:alpha val="40000"/>
                    </a:schemeClr>
                  </a:outerShdw>
                </a:effectLst>
              </a:rPr>
              <a:t>tài</a:t>
            </a:r>
            <a:r>
              <a:rPr lang="en-US" sz="2500" b="1" i="1" u="sng">
                <a:ln w="0"/>
                <a:effectLst>
                  <a:outerShdw blurRad="38100" dist="19050" dir="2700000" algn="tl" rotWithShape="0">
                    <a:schemeClr val="dk1">
                      <a:alpha val="40000"/>
                    </a:schemeClr>
                  </a:outerShdw>
                </a:effectLst>
              </a:rPr>
              <a:t>:</a:t>
            </a:r>
            <a:endParaRPr lang="en-US" sz="2500" b="1" i="1" u="sng" cap="none" spc="0">
              <a:ln w="0"/>
              <a:solidFill>
                <a:schemeClr val="tx1"/>
              </a:solidFill>
              <a:effectLst>
                <a:outerShdw blurRad="38100" dist="19050" dir="2700000" algn="tl" rotWithShape="0">
                  <a:schemeClr val="dk1">
                    <a:alpha val="40000"/>
                  </a:schemeClr>
                </a:outerShdw>
              </a:effectLst>
            </a:endParaRPr>
          </a:p>
        </p:txBody>
      </p:sp>
      <p:sp>
        <p:nvSpPr>
          <p:cNvPr id="26" name="Rectangle 25">
            <a:extLst>
              <a:ext uri="{FF2B5EF4-FFF2-40B4-BE49-F238E27FC236}">
                <a16:creationId xmlns:a16="http://schemas.microsoft.com/office/drawing/2014/main" id="{FED04E71-FF93-43E1-87E4-B0E7B3C435D6}"/>
              </a:ext>
            </a:extLst>
          </p:cNvPr>
          <p:cNvSpPr/>
          <p:nvPr/>
        </p:nvSpPr>
        <p:spPr>
          <a:xfrm>
            <a:off x="6313666" y="4689101"/>
            <a:ext cx="3035300" cy="1200329"/>
          </a:xfrm>
          <a:prstGeom prst="rect">
            <a:avLst/>
          </a:prstGeom>
          <a:noFill/>
        </p:spPr>
        <p:txBody>
          <a:bodyPr wrap="square" lIns="91440" tIns="45720" rIns="91440" bIns="45720">
            <a:spAutoFit/>
          </a:bodyPr>
          <a:lstStyle/>
          <a:p>
            <a:pPr algn="just"/>
            <a:r>
              <a:rPr lang="en-US">
                <a:solidFill>
                  <a:schemeClr val="bg2">
                    <a:lumMod val="10000"/>
                  </a:schemeClr>
                </a:solidFill>
                <a:latin typeface="Times New Roman" panose="02020603050405020304" pitchFamily="18" charset="0"/>
                <a:cs typeface="Times New Roman" panose="02020603050405020304" pitchFamily="18" charset="0"/>
              </a:rPr>
              <a:t>SINH VIÊN THỰC </a:t>
            </a:r>
            <a:r>
              <a:rPr lang="en-US" smtClean="0">
                <a:solidFill>
                  <a:schemeClr val="bg2">
                    <a:lumMod val="10000"/>
                  </a:schemeClr>
                </a:solidFill>
                <a:latin typeface="Times New Roman" panose="02020603050405020304" pitchFamily="18" charset="0"/>
                <a:cs typeface="Times New Roman" panose="02020603050405020304" pitchFamily="18" charset="0"/>
              </a:rPr>
              <a:t>HIỆN</a:t>
            </a:r>
            <a:r>
              <a:rPr lang="en-US" sz="3200" b="1" cap="none" spc="0">
                <a:ln w="0"/>
                <a:solidFill>
                  <a:schemeClr val="bg2">
                    <a:lumMod val="25000"/>
                  </a:schemeClr>
                </a:solidFill>
                <a:effectLst/>
              </a:rPr>
              <a:t>	</a:t>
            </a:r>
            <a:endParaRPr lang="en-US" sz="3200" b="1" cap="none" spc="0" smtClean="0">
              <a:ln w="0"/>
              <a:solidFill>
                <a:schemeClr val="bg2">
                  <a:lumMod val="25000"/>
                </a:schemeClr>
              </a:solidFill>
              <a:effectLst/>
            </a:endParaRPr>
          </a:p>
          <a:p>
            <a:pPr algn="just"/>
            <a:r>
              <a:rPr lang="en-US" sz="2000" b="1" cap="none" spc="0" smtClean="0">
                <a:ln w="0"/>
                <a:solidFill>
                  <a:schemeClr val="tx1">
                    <a:lumMod val="95000"/>
                    <a:lumOff val="5000"/>
                  </a:schemeClr>
                </a:solidFill>
                <a:effectLst/>
              </a:rPr>
              <a:t>Nguyễn </a:t>
            </a:r>
            <a:r>
              <a:rPr lang="en-US" sz="2000" b="1" cap="none" spc="0" err="1" smtClean="0">
                <a:ln w="0"/>
                <a:solidFill>
                  <a:schemeClr val="tx1">
                    <a:lumMod val="95000"/>
                    <a:lumOff val="5000"/>
                  </a:schemeClr>
                </a:solidFill>
                <a:effectLst/>
              </a:rPr>
              <a:t>Tuấn</a:t>
            </a:r>
            <a:r>
              <a:rPr lang="en-US" sz="2000" b="1" cap="none" spc="0" smtClean="0">
                <a:ln w="0"/>
                <a:solidFill>
                  <a:schemeClr val="tx1">
                    <a:lumMod val="95000"/>
                    <a:lumOff val="5000"/>
                  </a:schemeClr>
                </a:solidFill>
                <a:effectLst/>
              </a:rPr>
              <a:t> Vũ</a:t>
            </a:r>
            <a:endParaRPr lang="en-US" sz="2000" b="1" cap="none" spc="0">
              <a:ln w="0"/>
              <a:solidFill>
                <a:schemeClr val="tx1">
                  <a:lumMod val="95000"/>
                  <a:lumOff val="5000"/>
                </a:schemeClr>
              </a:solidFill>
              <a:effectLst/>
            </a:endParaRPr>
          </a:p>
          <a:p>
            <a:pPr algn="just"/>
            <a:r>
              <a:rPr lang="en-US" sz="2000" b="1">
                <a:ln w="0"/>
                <a:solidFill>
                  <a:schemeClr val="tx1">
                    <a:lumMod val="95000"/>
                    <a:lumOff val="5000"/>
                  </a:schemeClr>
                </a:solidFill>
              </a:rPr>
              <a:t>MSSV	: </a:t>
            </a:r>
            <a:r>
              <a:rPr lang="en-US" sz="2000" b="1" smtClean="0">
                <a:ln w="0"/>
                <a:solidFill>
                  <a:schemeClr val="tx1">
                    <a:lumMod val="95000"/>
                    <a:lumOff val="5000"/>
                  </a:schemeClr>
                </a:solidFill>
              </a:rPr>
              <a:t>B1304933</a:t>
            </a:r>
            <a:endParaRPr lang="en-US" sz="2000" b="1" cap="none" spc="0">
              <a:ln w="0"/>
              <a:solidFill>
                <a:schemeClr val="tx1">
                  <a:lumMod val="95000"/>
                  <a:lumOff val="5000"/>
                </a:schemeClr>
              </a:solidFill>
              <a:effectLst/>
            </a:endParaRPr>
          </a:p>
        </p:txBody>
      </p:sp>
      <p:sp>
        <p:nvSpPr>
          <p:cNvPr id="2" name="Rectangle 1"/>
          <p:cNvSpPr/>
          <p:nvPr/>
        </p:nvSpPr>
        <p:spPr>
          <a:xfrm>
            <a:off x="1068443" y="4925312"/>
            <a:ext cx="3478157" cy="677108"/>
          </a:xfrm>
          <a:prstGeom prst="rect">
            <a:avLst/>
          </a:prstGeom>
        </p:spPr>
        <p:txBody>
          <a:bodyPr wrap="square">
            <a:spAutoFit/>
          </a:bodyPr>
          <a:lstStyle/>
          <a:p>
            <a:pPr lvl="0">
              <a:buSzPct val="25000"/>
            </a:pPr>
            <a:r>
              <a:rPr lang="en-US" smtClean="0">
                <a:solidFill>
                  <a:schemeClr val="tx1">
                    <a:lumMod val="85000"/>
                    <a:lumOff val="15000"/>
                  </a:schemeClr>
                </a:solidFill>
                <a:latin typeface="Times New Roman" panose="02020603050405020304" pitchFamily="18" charset="0"/>
                <a:ea typeface="Verdana"/>
                <a:cs typeface="Times New Roman" panose="02020603050405020304" pitchFamily="18" charset="0"/>
                <a:sym typeface="Verdana"/>
              </a:rPr>
              <a:t>GIẢNG VIÊN HƯỚNG DẨN</a:t>
            </a:r>
          </a:p>
          <a:p>
            <a:pPr lvl="0">
              <a:buSzPct val="25000"/>
            </a:pPr>
            <a:r>
              <a:rPr lang="en-US" sz="2000" b="1" smtClean="0">
                <a:solidFill>
                  <a:schemeClr val="tx1">
                    <a:lumMod val="85000"/>
                    <a:lumOff val="15000"/>
                  </a:schemeClr>
                </a:solidFill>
                <a:latin typeface="Times New Roman" panose="02020603050405020304" pitchFamily="18" charset="0"/>
                <a:ea typeface="Verdana"/>
                <a:cs typeface="Times New Roman" panose="02020603050405020304" pitchFamily="18" charset="0"/>
                <a:sym typeface="Verdana"/>
              </a:rPr>
              <a:t>THS. HỒ VĂN TÚ</a:t>
            </a:r>
            <a:endParaRPr lang="en-US" sz="2000" b="1"/>
          </a:p>
        </p:txBody>
      </p:sp>
    </p:spTree>
    <p:extLst>
      <p:ext uri="{BB962C8B-B14F-4D97-AF65-F5344CB8AC3E}">
        <p14:creationId xmlns:p14="http://schemas.microsoft.com/office/powerpoint/2010/main" val="242592582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E26C12-427C-4452-A1B0-67A1ABBE57BA}"/>
              </a:ext>
            </a:extLst>
          </p:cNvPr>
          <p:cNvSpPr>
            <a:spLocks noGrp="1"/>
          </p:cNvSpPr>
          <p:nvPr>
            <p:ph type="ctrTitle"/>
          </p:nvPr>
        </p:nvSpPr>
        <p:spPr>
          <a:xfrm>
            <a:off x="1062567" y="220075"/>
            <a:ext cx="7766936" cy="821325"/>
          </a:xfrm>
        </p:spPr>
        <p:txBody>
          <a:bodyPr>
            <a:normAutofit/>
          </a:bodyPr>
          <a:lstStyle/>
          <a:p>
            <a:pPr algn="ctr"/>
            <a:r>
              <a:rPr lang="en-US" sz="3600">
                <a:solidFill>
                  <a:schemeClr val="accent5">
                    <a:lumMod val="75000"/>
                  </a:schemeClr>
                </a:solidFill>
              </a:rPr>
              <a:t>III. </a:t>
            </a:r>
            <a:r>
              <a:rPr lang="en-US" sz="3600" err="1">
                <a:solidFill>
                  <a:schemeClr val="accent5">
                    <a:lumMod val="75000"/>
                  </a:schemeClr>
                </a:solidFill>
              </a:rPr>
              <a:t>Thiết</a:t>
            </a:r>
            <a:r>
              <a:rPr lang="en-US" sz="3600">
                <a:solidFill>
                  <a:schemeClr val="accent5">
                    <a:lumMod val="75000"/>
                  </a:schemeClr>
                </a:solidFill>
              </a:rPr>
              <a:t> </a:t>
            </a:r>
            <a:r>
              <a:rPr lang="en-US" sz="3600" err="1">
                <a:solidFill>
                  <a:schemeClr val="accent5">
                    <a:lumMod val="75000"/>
                  </a:schemeClr>
                </a:solidFill>
              </a:rPr>
              <a:t>kế</a:t>
            </a:r>
            <a:r>
              <a:rPr lang="en-US" sz="3600">
                <a:solidFill>
                  <a:schemeClr val="accent5">
                    <a:lumMod val="75000"/>
                  </a:schemeClr>
                </a:solidFill>
              </a:rPr>
              <a:t> </a:t>
            </a:r>
            <a:r>
              <a:rPr lang="en-US" sz="3600" err="1">
                <a:solidFill>
                  <a:schemeClr val="accent5">
                    <a:lumMod val="75000"/>
                  </a:schemeClr>
                </a:solidFill>
              </a:rPr>
              <a:t>dữ</a:t>
            </a:r>
            <a:r>
              <a:rPr lang="en-US" sz="3600">
                <a:solidFill>
                  <a:schemeClr val="accent5">
                    <a:lumMod val="75000"/>
                  </a:schemeClr>
                </a:solidFill>
              </a:rPr>
              <a:t> </a:t>
            </a:r>
            <a:r>
              <a:rPr lang="en-US" sz="3600" err="1">
                <a:solidFill>
                  <a:schemeClr val="accent5">
                    <a:lumMod val="75000"/>
                  </a:schemeClr>
                </a:solidFill>
              </a:rPr>
              <a:t>liệu</a:t>
            </a:r>
            <a:endParaRPr lang="en-US" sz="3600">
              <a:solidFill>
                <a:schemeClr val="accent5">
                  <a:lumMod val="75000"/>
                </a:schemeClr>
              </a:solidFill>
            </a:endParaRPr>
          </a:p>
        </p:txBody>
      </p:sp>
      <p:sp>
        <p:nvSpPr>
          <p:cNvPr id="3" name="Subtitle 2"/>
          <p:cNvSpPr>
            <a:spLocks noGrp="1"/>
          </p:cNvSpPr>
          <p:nvPr>
            <p:ph type="subTitle" idx="1"/>
          </p:nvPr>
        </p:nvSpPr>
        <p:spPr>
          <a:xfrm>
            <a:off x="1227666" y="1103924"/>
            <a:ext cx="7601837" cy="525741"/>
          </a:xfrm>
        </p:spPr>
        <p:txBody>
          <a:bodyPr>
            <a:noAutofit/>
          </a:bodyPr>
          <a:lstStyle/>
          <a:p>
            <a:pPr marL="285750" indent="-285750" algn="l">
              <a:buFontTx/>
              <a:buChar char="►"/>
            </a:pPr>
            <a:r>
              <a:rPr lang="en-US" sz="3200" err="1" smtClean="0">
                <a:solidFill>
                  <a:schemeClr val="tx1">
                    <a:lumMod val="95000"/>
                    <a:lumOff val="5000"/>
                  </a:schemeClr>
                </a:solidFill>
              </a:rPr>
              <a:t>Mô</a:t>
            </a:r>
            <a:r>
              <a:rPr lang="en-US" sz="3200" smtClean="0">
                <a:solidFill>
                  <a:schemeClr val="tx1">
                    <a:lumMod val="95000"/>
                    <a:lumOff val="5000"/>
                  </a:schemeClr>
                </a:solidFill>
              </a:rPr>
              <a:t> </a:t>
            </a:r>
            <a:r>
              <a:rPr lang="en-US" sz="3200" err="1" smtClean="0">
                <a:solidFill>
                  <a:schemeClr val="tx1">
                    <a:lumMod val="95000"/>
                    <a:lumOff val="5000"/>
                  </a:schemeClr>
                </a:solidFill>
              </a:rPr>
              <a:t>hình</a:t>
            </a:r>
            <a:r>
              <a:rPr lang="en-US" sz="3200" smtClean="0">
                <a:solidFill>
                  <a:schemeClr val="tx1">
                    <a:lumMod val="95000"/>
                    <a:lumOff val="5000"/>
                  </a:schemeClr>
                </a:solidFill>
              </a:rPr>
              <a:t> </a:t>
            </a:r>
            <a:r>
              <a:rPr lang="en-US" sz="3200" err="1" smtClean="0">
                <a:solidFill>
                  <a:schemeClr val="tx1">
                    <a:lumMod val="95000"/>
                    <a:lumOff val="5000"/>
                  </a:schemeClr>
                </a:solidFill>
              </a:rPr>
              <a:t>cơ</a:t>
            </a:r>
            <a:r>
              <a:rPr lang="en-US" sz="3200" smtClean="0">
                <a:solidFill>
                  <a:schemeClr val="tx1">
                    <a:lumMod val="95000"/>
                    <a:lumOff val="5000"/>
                  </a:schemeClr>
                </a:solidFill>
              </a:rPr>
              <a:t> </a:t>
            </a:r>
            <a:r>
              <a:rPr lang="en-US" sz="3200" err="1" smtClean="0">
                <a:solidFill>
                  <a:schemeClr val="tx1">
                    <a:lumMod val="95000"/>
                    <a:lumOff val="5000"/>
                  </a:schemeClr>
                </a:solidFill>
              </a:rPr>
              <a:t>sở</a:t>
            </a:r>
            <a:r>
              <a:rPr lang="en-US" sz="3200" smtClean="0">
                <a:solidFill>
                  <a:schemeClr val="tx1">
                    <a:lumMod val="95000"/>
                    <a:lumOff val="5000"/>
                  </a:schemeClr>
                </a:solidFill>
              </a:rPr>
              <a:t> </a:t>
            </a:r>
            <a:r>
              <a:rPr lang="en-US" sz="3200" err="1" smtClean="0">
                <a:solidFill>
                  <a:schemeClr val="tx1">
                    <a:lumMod val="95000"/>
                    <a:lumOff val="5000"/>
                  </a:schemeClr>
                </a:solidFill>
              </a:rPr>
              <a:t>dữ</a:t>
            </a:r>
            <a:r>
              <a:rPr lang="en-US" sz="3200" smtClean="0">
                <a:solidFill>
                  <a:schemeClr val="tx1">
                    <a:lumMod val="95000"/>
                    <a:lumOff val="5000"/>
                  </a:schemeClr>
                </a:solidFill>
              </a:rPr>
              <a:t> </a:t>
            </a:r>
            <a:r>
              <a:rPr lang="en-US" sz="3200" err="1" smtClean="0">
                <a:solidFill>
                  <a:schemeClr val="tx1">
                    <a:lumMod val="95000"/>
                    <a:lumOff val="5000"/>
                  </a:schemeClr>
                </a:solidFill>
              </a:rPr>
              <a:t>liệu</a:t>
            </a:r>
            <a:endParaRPr lang="en-US" sz="3200">
              <a:solidFill>
                <a:schemeClr val="tx1">
                  <a:lumMod val="95000"/>
                  <a:lumOff val="5000"/>
                </a:schemeClr>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2567" y="1692189"/>
            <a:ext cx="8030633" cy="4556775"/>
          </a:xfrm>
          <a:prstGeom prst="rect">
            <a:avLst/>
          </a:prstGeom>
        </p:spPr>
      </p:pic>
    </p:spTree>
    <p:extLst>
      <p:ext uri="{BB962C8B-B14F-4D97-AF65-F5344CB8AC3E}">
        <p14:creationId xmlns:p14="http://schemas.microsoft.com/office/powerpoint/2010/main" val="420687259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FC408C-7618-4644-B5A6-66F328598932}"/>
              </a:ext>
            </a:extLst>
          </p:cNvPr>
          <p:cNvSpPr>
            <a:spLocks noGrp="1"/>
          </p:cNvSpPr>
          <p:nvPr>
            <p:ph type="ctrTitle"/>
          </p:nvPr>
        </p:nvSpPr>
        <p:spPr>
          <a:xfrm>
            <a:off x="1400737" y="273939"/>
            <a:ext cx="7766936" cy="668152"/>
          </a:xfrm>
        </p:spPr>
        <p:txBody>
          <a:bodyPr>
            <a:normAutofit/>
          </a:bodyPr>
          <a:lstStyle/>
          <a:p>
            <a:pPr algn="ctr"/>
            <a:r>
              <a:rPr lang="en-US" sz="3600">
                <a:solidFill>
                  <a:schemeClr val="accent5">
                    <a:lumMod val="75000"/>
                  </a:schemeClr>
                </a:solidFill>
              </a:rPr>
              <a:t>III. </a:t>
            </a:r>
            <a:r>
              <a:rPr lang="en-US" sz="3600" err="1">
                <a:solidFill>
                  <a:schemeClr val="accent5">
                    <a:lumMod val="75000"/>
                  </a:schemeClr>
                </a:solidFill>
              </a:rPr>
              <a:t>Thiết</a:t>
            </a:r>
            <a:r>
              <a:rPr lang="en-US" sz="3600">
                <a:solidFill>
                  <a:schemeClr val="accent5">
                    <a:lumMod val="75000"/>
                  </a:schemeClr>
                </a:solidFill>
              </a:rPr>
              <a:t> </a:t>
            </a:r>
            <a:r>
              <a:rPr lang="en-US" sz="3600" err="1">
                <a:solidFill>
                  <a:schemeClr val="accent5">
                    <a:lumMod val="75000"/>
                  </a:schemeClr>
                </a:solidFill>
              </a:rPr>
              <a:t>kế</a:t>
            </a:r>
            <a:r>
              <a:rPr lang="en-US" sz="3600">
                <a:solidFill>
                  <a:schemeClr val="accent5">
                    <a:lumMod val="75000"/>
                  </a:schemeClr>
                </a:solidFill>
              </a:rPr>
              <a:t> </a:t>
            </a:r>
            <a:r>
              <a:rPr lang="en-US" sz="3600" err="1">
                <a:solidFill>
                  <a:schemeClr val="accent5">
                    <a:lumMod val="75000"/>
                  </a:schemeClr>
                </a:solidFill>
              </a:rPr>
              <a:t>dữ</a:t>
            </a:r>
            <a:r>
              <a:rPr lang="en-US" sz="3600">
                <a:solidFill>
                  <a:schemeClr val="accent5">
                    <a:lumMod val="75000"/>
                  </a:schemeClr>
                </a:solidFill>
              </a:rPr>
              <a:t> </a:t>
            </a:r>
            <a:r>
              <a:rPr lang="en-US" sz="3600" err="1">
                <a:solidFill>
                  <a:schemeClr val="accent5">
                    <a:lumMod val="75000"/>
                  </a:schemeClr>
                </a:solidFill>
              </a:rPr>
              <a:t>liệu</a:t>
            </a:r>
            <a:endParaRPr lang="en-US" sz="3600">
              <a:solidFill>
                <a:schemeClr val="accent5">
                  <a:lumMod val="75000"/>
                </a:schemeClr>
              </a:solidFill>
            </a:endParaRPr>
          </a:p>
        </p:txBody>
      </p:sp>
      <p:sp>
        <p:nvSpPr>
          <p:cNvPr id="3" name="Subtitle 2"/>
          <p:cNvSpPr>
            <a:spLocks noGrp="1"/>
          </p:cNvSpPr>
          <p:nvPr>
            <p:ph type="subTitle" idx="1"/>
          </p:nvPr>
        </p:nvSpPr>
        <p:spPr>
          <a:xfrm>
            <a:off x="1400737" y="914020"/>
            <a:ext cx="7766936" cy="740879"/>
          </a:xfrm>
        </p:spPr>
        <p:txBody>
          <a:bodyPr>
            <a:normAutofit/>
          </a:bodyPr>
          <a:lstStyle/>
          <a:p>
            <a:pPr marL="457200" indent="-457200" algn="l">
              <a:buClr>
                <a:schemeClr val="bg2">
                  <a:lumMod val="50000"/>
                </a:schemeClr>
              </a:buClr>
              <a:buFont typeface="Arial" panose="020B0604020202020204" pitchFamily="34" charset="0"/>
              <a:buChar char="►"/>
            </a:pPr>
            <a:r>
              <a:rPr lang="en-US" sz="3200" smtClean="0">
                <a:solidFill>
                  <a:schemeClr val="tx1">
                    <a:lumMod val="95000"/>
                    <a:lumOff val="5000"/>
                  </a:schemeClr>
                </a:solidFill>
              </a:rPr>
              <a:t>Sơ đồ xử lý dữ liệu</a:t>
            </a:r>
            <a:endParaRPr lang="en-US" sz="3200">
              <a:solidFill>
                <a:schemeClr val="tx1">
                  <a:lumMod val="95000"/>
                  <a:lumOff val="5000"/>
                </a:schemeClr>
              </a:solidFill>
            </a:endParaRPr>
          </a:p>
        </p:txBody>
      </p:sp>
      <p:grpSp>
        <p:nvGrpSpPr>
          <p:cNvPr id="8" name="Group 7">
            <a:extLst>
              <a:ext uri="{FF2B5EF4-FFF2-40B4-BE49-F238E27FC236}">
                <a16:creationId xmlns:a16="http://schemas.microsoft.com/office/drawing/2014/main" id="{AE17C7F5-869E-4B65-831F-DE902F9DD357}"/>
              </a:ext>
            </a:extLst>
          </p:cNvPr>
          <p:cNvGrpSpPr/>
          <p:nvPr/>
        </p:nvGrpSpPr>
        <p:grpSpPr>
          <a:xfrm>
            <a:off x="1400737" y="1654899"/>
            <a:ext cx="7037231" cy="4205642"/>
            <a:chOff x="1591614" y="1512057"/>
            <a:chExt cx="5943600" cy="4736343"/>
          </a:xfrm>
        </p:grpSpPr>
        <p:pic>
          <p:nvPicPr>
            <p:cNvPr id="4" name="Picture 3" descr="Hình ảnh có liên quan">
              <a:extLst>
                <a:ext uri="{FF2B5EF4-FFF2-40B4-BE49-F238E27FC236}">
                  <a16:creationId xmlns:a16="http://schemas.microsoft.com/office/drawing/2014/main" id="{C589281A-8CA9-406A-86B5-64F9C472404C}"/>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591614" y="1512057"/>
              <a:ext cx="5943600" cy="3564255"/>
            </a:xfrm>
            <a:prstGeom prst="rect">
              <a:avLst/>
            </a:prstGeom>
            <a:noFill/>
            <a:ln>
              <a:noFill/>
            </a:ln>
          </p:spPr>
        </p:pic>
        <p:pic>
          <p:nvPicPr>
            <p:cNvPr id="5" name="Picture 4" descr="Hình ảnh có liên quan">
              <a:extLst>
                <a:ext uri="{FF2B5EF4-FFF2-40B4-BE49-F238E27FC236}">
                  <a16:creationId xmlns:a16="http://schemas.microsoft.com/office/drawing/2014/main" id="{D8FE8BBC-412E-41E5-9134-3B2F31B855CA}"/>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04294" y="4654794"/>
              <a:ext cx="1323975" cy="1323975"/>
            </a:xfrm>
            <a:prstGeom prst="rect">
              <a:avLst/>
            </a:prstGeom>
            <a:noFill/>
            <a:ln>
              <a:noFill/>
            </a:ln>
          </p:spPr>
        </p:pic>
        <p:sp>
          <p:nvSpPr>
            <p:cNvPr id="6" name="Rectangle 5">
              <a:extLst>
                <a:ext uri="{FF2B5EF4-FFF2-40B4-BE49-F238E27FC236}">
                  <a16:creationId xmlns:a16="http://schemas.microsoft.com/office/drawing/2014/main" id="{5D0C7F13-1E5B-4B4E-B061-ADF43354B7FE}"/>
                </a:ext>
              </a:extLst>
            </p:cNvPr>
            <p:cNvSpPr/>
            <p:nvPr/>
          </p:nvSpPr>
          <p:spPr>
            <a:xfrm>
              <a:off x="4574158" y="5879068"/>
              <a:ext cx="1371722" cy="369332"/>
            </a:xfrm>
            <a:prstGeom prst="rect">
              <a:avLst/>
            </a:prstGeom>
          </p:spPr>
          <p:txBody>
            <a:bodyPr wrap="none">
              <a:spAutoFit/>
            </a:bodyPr>
            <a:lstStyle/>
            <a:p>
              <a:pPr algn="just">
                <a:spcAft>
                  <a:spcPts val="600"/>
                </a:spcAft>
              </a:pPr>
              <a:r>
                <a:rPr lang="en-US">
                  <a:solidFill>
                    <a:srgbClr val="000000"/>
                  </a:solidFill>
                  <a:latin typeface="Times New Roman" panose="02020603050405020304" pitchFamily="18" charset="0"/>
                  <a:ea typeface="Calibri" panose="020F0502020204030204" pitchFamily="34" charset="0"/>
                </a:rPr>
                <a:t>DATABASE</a:t>
              </a:r>
              <a:endParaRPr lang="en-US" sz="1300">
                <a:solidFill>
                  <a:srgbClr val="000000"/>
                </a:solidFill>
                <a:effectLst/>
                <a:latin typeface="Times New Roman" panose="02020603050405020304" pitchFamily="18" charset="0"/>
                <a:ea typeface="Calibri" panose="020F0502020204030204" pitchFamily="34" charset="0"/>
              </a:endParaRPr>
            </a:p>
          </p:txBody>
        </p:sp>
        <p:sp>
          <p:nvSpPr>
            <p:cNvPr id="7" name="Arrow: Up-Down 6">
              <a:extLst>
                <a:ext uri="{FF2B5EF4-FFF2-40B4-BE49-F238E27FC236}">
                  <a16:creationId xmlns:a16="http://schemas.microsoft.com/office/drawing/2014/main" id="{7F4EE748-5F2A-4A67-BFA6-8036C73AB5DC}"/>
                </a:ext>
              </a:extLst>
            </p:cNvPr>
            <p:cNvSpPr/>
            <p:nvPr/>
          </p:nvSpPr>
          <p:spPr>
            <a:xfrm rot="2915857" flipH="1">
              <a:off x="5657225" y="4071896"/>
              <a:ext cx="213984" cy="823299"/>
            </a:xfrm>
            <a:prstGeom prst="upDownArrow">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sp>
        <p:nvSpPr>
          <p:cNvPr id="9" name="Rectangle 8">
            <a:extLst>
              <a:ext uri="{FF2B5EF4-FFF2-40B4-BE49-F238E27FC236}">
                <a16:creationId xmlns:a16="http://schemas.microsoft.com/office/drawing/2014/main" id="{DE1C9A15-7122-4845-A63C-7A9D100EC6CF}"/>
              </a:ext>
            </a:extLst>
          </p:cNvPr>
          <p:cNvSpPr/>
          <p:nvPr/>
        </p:nvSpPr>
        <p:spPr>
          <a:xfrm>
            <a:off x="4551182" y="6166776"/>
            <a:ext cx="1927131" cy="369332"/>
          </a:xfrm>
          <a:prstGeom prst="rect">
            <a:avLst/>
          </a:prstGeom>
        </p:spPr>
        <p:txBody>
          <a:bodyPr wrap="none">
            <a:spAutoFit/>
          </a:bodyPr>
          <a:lstStyle/>
          <a:p>
            <a:pPr algn="ctr">
              <a:spcAft>
                <a:spcPts val="1000"/>
              </a:spcAft>
            </a:pPr>
            <a:r>
              <a:rPr lang="en-US" i="1" err="1">
                <a:solidFill>
                  <a:srgbClr val="44546A"/>
                </a:solidFill>
                <a:latin typeface="Times New Roman" panose="02020603050405020304" pitchFamily="18" charset="0"/>
                <a:ea typeface="Calibri" panose="020F0502020204030204" pitchFamily="34" charset="0"/>
              </a:rPr>
              <a:t>Sơ</a:t>
            </a:r>
            <a:r>
              <a:rPr lang="en-US" i="1">
                <a:solidFill>
                  <a:srgbClr val="44546A"/>
                </a:solidFill>
                <a:latin typeface="Times New Roman" panose="02020603050405020304" pitchFamily="18" charset="0"/>
                <a:ea typeface="Calibri" panose="020F0502020204030204" pitchFamily="34" charset="0"/>
              </a:rPr>
              <a:t> </a:t>
            </a:r>
            <a:r>
              <a:rPr lang="en-US" i="1" err="1">
                <a:solidFill>
                  <a:srgbClr val="44546A"/>
                </a:solidFill>
                <a:latin typeface="Times New Roman" panose="02020603050405020304" pitchFamily="18" charset="0"/>
                <a:ea typeface="Calibri" panose="020F0502020204030204" pitchFamily="34" charset="0"/>
              </a:rPr>
              <a:t>đồ</a:t>
            </a:r>
            <a:r>
              <a:rPr lang="en-US" i="1">
                <a:solidFill>
                  <a:srgbClr val="44546A"/>
                </a:solidFill>
                <a:latin typeface="Times New Roman" panose="02020603050405020304" pitchFamily="18" charset="0"/>
                <a:ea typeface="Calibri" panose="020F0502020204030204" pitchFamily="34" charset="0"/>
              </a:rPr>
              <a:t> </a:t>
            </a:r>
            <a:r>
              <a:rPr lang="en-US" i="1" err="1">
                <a:solidFill>
                  <a:srgbClr val="44546A"/>
                </a:solidFill>
                <a:latin typeface="Times New Roman" panose="02020603050405020304" pitchFamily="18" charset="0"/>
                <a:ea typeface="Calibri" panose="020F0502020204030204" pitchFamily="34" charset="0"/>
              </a:rPr>
              <a:t>xử</a:t>
            </a:r>
            <a:r>
              <a:rPr lang="en-US" i="1">
                <a:solidFill>
                  <a:srgbClr val="44546A"/>
                </a:solidFill>
                <a:latin typeface="Times New Roman" panose="02020603050405020304" pitchFamily="18" charset="0"/>
                <a:ea typeface="Calibri" panose="020F0502020204030204" pitchFamily="34" charset="0"/>
              </a:rPr>
              <a:t> </a:t>
            </a:r>
            <a:r>
              <a:rPr lang="en-US" i="1" err="1">
                <a:solidFill>
                  <a:srgbClr val="44546A"/>
                </a:solidFill>
                <a:latin typeface="Times New Roman" panose="02020603050405020304" pitchFamily="18" charset="0"/>
                <a:ea typeface="Calibri" panose="020F0502020204030204" pitchFamily="34" charset="0"/>
              </a:rPr>
              <a:t>lý</a:t>
            </a:r>
            <a:r>
              <a:rPr lang="en-US" i="1">
                <a:solidFill>
                  <a:srgbClr val="44546A"/>
                </a:solidFill>
                <a:latin typeface="Times New Roman" panose="02020603050405020304" pitchFamily="18" charset="0"/>
                <a:ea typeface="Calibri" panose="020F0502020204030204" pitchFamily="34" charset="0"/>
              </a:rPr>
              <a:t> </a:t>
            </a:r>
            <a:r>
              <a:rPr lang="en-US" i="1" err="1">
                <a:solidFill>
                  <a:srgbClr val="44546A"/>
                </a:solidFill>
                <a:latin typeface="Times New Roman" panose="02020603050405020304" pitchFamily="18" charset="0"/>
                <a:ea typeface="Calibri" panose="020F0502020204030204" pitchFamily="34" charset="0"/>
              </a:rPr>
              <a:t>dữ</a:t>
            </a:r>
            <a:r>
              <a:rPr lang="en-US" i="1">
                <a:solidFill>
                  <a:srgbClr val="44546A"/>
                </a:solidFill>
                <a:latin typeface="Times New Roman" panose="02020603050405020304" pitchFamily="18" charset="0"/>
                <a:ea typeface="Calibri" panose="020F0502020204030204" pitchFamily="34" charset="0"/>
              </a:rPr>
              <a:t> </a:t>
            </a:r>
            <a:r>
              <a:rPr lang="en-US" i="1" err="1">
                <a:solidFill>
                  <a:srgbClr val="44546A"/>
                </a:solidFill>
                <a:latin typeface="Times New Roman" panose="02020603050405020304" pitchFamily="18" charset="0"/>
                <a:ea typeface="Calibri" panose="020F0502020204030204" pitchFamily="34" charset="0"/>
              </a:rPr>
              <a:t>liệu</a:t>
            </a:r>
            <a:endParaRPr lang="en-US" i="1">
              <a:solidFill>
                <a:srgbClr val="44546A"/>
              </a:solidFill>
              <a:latin typeface="Times New Roman" panose="02020603050405020304" pitchFamily="18" charset="0"/>
              <a:ea typeface="Calibri" panose="020F0502020204030204" pitchFamily="34" charset="0"/>
            </a:endParaRPr>
          </a:p>
        </p:txBody>
      </p:sp>
    </p:spTree>
    <p:extLst>
      <p:ext uri="{BB962C8B-B14F-4D97-AF65-F5344CB8AC3E}">
        <p14:creationId xmlns:p14="http://schemas.microsoft.com/office/powerpoint/2010/main" val="315820586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39751-58B8-4ED1-A7BA-F8C22989AF7B}"/>
              </a:ext>
            </a:extLst>
          </p:cNvPr>
          <p:cNvSpPr>
            <a:spLocks noGrp="1"/>
          </p:cNvSpPr>
          <p:nvPr>
            <p:ph type="ctrTitle"/>
          </p:nvPr>
        </p:nvSpPr>
        <p:spPr>
          <a:xfrm>
            <a:off x="1341967" y="270934"/>
            <a:ext cx="7766936" cy="745066"/>
          </a:xfrm>
        </p:spPr>
        <p:txBody>
          <a:bodyPr>
            <a:normAutofit/>
          </a:bodyPr>
          <a:lstStyle/>
          <a:p>
            <a:pPr algn="ctr"/>
            <a:r>
              <a:rPr lang="en-US" sz="3600" smtClean="0">
                <a:solidFill>
                  <a:schemeClr val="accent5">
                    <a:lumMod val="75000"/>
                  </a:schemeClr>
                </a:solidFill>
              </a:rPr>
              <a:t>IV</a:t>
            </a:r>
            <a:r>
              <a:rPr lang="en-US" sz="3600">
                <a:solidFill>
                  <a:schemeClr val="accent5">
                    <a:lumMod val="75000"/>
                  </a:schemeClr>
                </a:solidFill>
              </a:rPr>
              <a:t>. </a:t>
            </a:r>
            <a:r>
              <a:rPr lang="en-US" sz="3600" err="1" smtClean="0">
                <a:solidFill>
                  <a:schemeClr val="accent5">
                    <a:lumMod val="75000"/>
                  </a:schemeClr>
                </a:solidFill>
              </a:rPr>
              <a:t>Kết</a:t>
            </a:r>
            <a:r>
              <a:rPr lang="en-US" sz="3600" smtClean="0">
                <a:solidFill>
                  <a:schemeClr val="accent5">
                    <a:lumMod val="75000"/>
                  </a:schemeClr>
                </a:solidFill>
              </a:rPr>
              <a:t> </a:t>
            </a:r>
            <a:r>
              <a:rPr lang="en-US" sz="3600" err="1" smtClean="0">
                <a:solidFill>
                  <a:schemeClr val="accent5">
                    <a:lumMod val="75000"/>
                  </a:schemeClr>
                </a:solidFill>
              </a:rPr>
              <a:t>luận</a:t>
            </a:r>
            <a:r>
              <a:rPr lang="en-US" sz="3600" smtClean="0">
                <a:solidFill>
                  <a:schemeClr val="accent5">
                    <a:lumMod val="75000"/>
                  </a:schemeClr>
                </a:solidFill>
              </a:rPr>
              <a:t> </a:t>
            </a:r>
            <a:r>
              <a:rPr lang="en-US" sz="3600" err="1" smtClean="0">
                <a:solidFill>
                  <a:schemeClr val="accent5">
                    <a:lumMod val="75000"/>
                  </a:schemeClr>
                </a:solidFill>
              </a:rPr>
              <a:t>và</a:t>
            </a:r>
            <a:r>
              <a:rPr lang="en-US" sz="3600" smtClean="0">
                <a:solidFill>
                  <a:schemeClr val="accent5">
                    <a:lumMod val="75000"/>
                  </a:schemeClr>
                </a:solidFill>
              </a:rPr>
              <a:t> </a:t>
            </a:r>
            <a:r>
              <a:rPr lang="en-US" sz="3600" err="1" smtClean="0">
                <a:solidFill>
                  <a:schemeClr val="accent5">
                    <a:lumMod val="75000"/>
                  </a:schemeClr>
                </a:solidFill>
              </a:rPr>
              <a:t>hướng</a:t>
            </a:r>
            <a:r>
              <a:rPr lang="en-US" sz="3600" smtClean="0">
                <a:solidFill>
                  <a:schemeClr val="accent5">
                    <a:lumMod val="75000"/>
                  </a:schemeClr>
                </a:solidFill>
              </a:rPr>
              <a:t> </a:t>
            </a:r>
            <a:r>
              <a:rPr lang="en-US" sz="3600" err="1" smtClean="0">
                <a:solidFill>
                  <a:schemeClr val="accent5">
                    <a:lumMod val="75000"/>
                  </a:schemeClr>
                </a:solidFill>
              </a:rPr>
              <a:t>phát</a:t>
            </a:r>
            <a:r>
              <a:rPr lang="en-US" sz="3600" smtClean="0">
                <a:solidFill>
                  <a:schemeClr val="accent5">
                    <a:lumMod val="75000"/>
                  </a:schemeClr>
                </a:solidFill>
              </a:rPr>
              <a:t> </a:t>
            </a:r>
            <a:r>
              <a:rPr lang="en-US" sz="3600" err="1" smtClean="0">
                <a:solidFill>
                  <a:schemeClr val="accent5">
                    <a:lumMod val="75000"/>
                  </a:schemeClr>
                </a:solidFill>
              </a:rPr>
              <a:t>triển</a:t>
            </a:r>
            <a:endParaRPr lang="en-US" sz="3600">
              <a:solidFill>
                <a:schemeClr val="accent5">
                  <a:lumMod val="75000"/>
                </a:schemeClr>
              </a:solidFill>
            </a:endParaRPr>
          </a:p>
        </p:txBody>
      </p:sp>
      <p:sp>
        <p:nvSpPr>
          <p:cNvPr id="3" name="Subtitle 2"/>
          <p:cNvSpPr>
            <a:spLocks noGrp="1"/>
          </p:cNvSpPr>
          <p:nvPr>
            <p:ph type="subTitle" idx="1"/>
          </p:nvPr>
        </p:nvSpPr>
        <p:spPr>
          <a:xfrm>
            <a:off x="1341967" y="1016000"/>
            <a:ext cx="7766936" cy="5448300"/>
          </a:xfrm>
        </p:spPr>
        <p:txBody>
          <a:bodyPr/>
          <a:lstStyle/>
          <a:p>
            <a:pPr marL="285750" indent="-285750" algn="l">
              <a:buClr>
                <a:schemeClr val="bg2">
                  <a:lumMod val="50000"/>
                </a:schemeClr>
              </a:buClr>
              <a:buFont typeface="Arial" panose="020B0604020202020204" pitchFamily="34" charset="0"/>
              <a:buChar char="►"/>
            </a:pPr>
            <a:r>
              <a:rPr lang="en-US" sz="3200" err="1" smtClean="0">
                <a:solidFill>
                  <a:schemeClr val="tx1">
                    <a:lumMod val="95000"/>
                    <a:lumOff val="5000"/>
                  </a:schemeClr>
                </a:solidFill>
              </a:rPr>
              <a:t>Kết</a:t>
            </a:r>
            <a:r>
              <a:rPr lang="en-US" sz="3200" smtClean="0">
                <a:solidFill>
                  <a:schemeClr val="tx1">
                    <a:lumMod val="95000"/>
                    <a:lumOff val="5000"/>
                  </a:schemeClr>
                </a:solidFill>
              </a:rPr>
              <a:t> </a:t>
            </a:r>
            <a:r>
              <a:rPr lang="en-US" sz="3200" err="1" smtClean="0">
                <a:solidFill>
                  <a:schemeClr val="tx1">
                    <a:lumMod val="95000"/>
                    <a:lumOff val="5000"/>
                  </a:schemeClr>
                </a:solidFill>
              </a:rPr>
              <a:t>Luận</a:t>
            </a:r>
            <a:endParaRPr lang="en-US" sz="3200" smtClean="0">
              <a:solidFill>
                <a:schemeClr val="tx1">
                  <a:lumMod val="95000"/>
                  <a:lumOff val="5000"/>
                </a:schemeClr>
              </a:solidFill>
            </a:endParaRPr>
          </a:p>
          <a:p>
            <a:pPr marL="742950" lvl="1" indent="-285750" algn="l">
              <a:buClr>
                <a:schemeClr val="bg2">
                  <a:lumMod val="50000"/>
                </a:schemeClr>
              </a:buClr>
              <a:buFont typeface="Arial" panose="020B0604020202020204" pitchFamily="34" charset="0"/>
              <a:buChar char="•"/>
            </a:pPr>
            <a:r>
              <a:rPr lang="en-US" sz="2800" err="1" smtClean="0">
                <a:solidFill>
                  <a:schemeClr val="tx1">
                    <a:lumMod val="95000"/>
                    <a:lumOff val="5000"/>
                  </a:schemeClr>
                </a:solidFill>
              </a:rPr>
              <a:t>Ưu</a:t>
            </a:r>
            <a:r>
              <a:rPr lang="en-US" sz="2800" smtClean="0">
                <a:solidFill>
                  <a:schemeClr val="tx1">
                    <a:lumMod val="95000"/>
                    <a:lumOff val="5000"/>
                  </a:schemeClr>
                </a:solidFill>
              </a:rPr>
              <a:t> </a:t>
            </a:r>
            <a:r>
              <a:rPr lang="en-US" sz="2800" err="1" smtClean="0">
                <a:solidFill>
                  <a:schemeClr val="tx1">
                    <a:lumMod val="95000"/>
                    <a:lumOff val="5000"/>
                  </a:schemeClr>
                </a:solidFill>
              </a:rPr>
              <a:t>điểm</a:t>
            </a:r>
            <a:r>
              <a:rPr lang="en-US" sz="2800" smtClean="0">
                <a:solidFill>
                  <a:schemeClr val="tx1">
                    <a:lumMod val="95000"/>
                    <a:lumOff val="5000"/>
                  </a:schemeClr>
                </a:solidFill>
              </a:rPr>
              <a:t>:</a:t>
            </a:r>
          </a:p>
          <a:p>
            <a:pPr marL="1200150" lvl="2" indent="-285750" algn="l">
              <a:buClr>
                <a:schemeClr val="bg2">
                  <a:lumMod val="50000"/>
                </a:schemeClr>
              </a:buClr>
              <a:buFontTx/>
              <a:buChar char="-"/>
            </a:pPr>
            <a:r>
              <a:rPr lang="en-US" sz="1800" err="1">
                <a:solidFill>
                  <a:schemeClr val="tx1">
                    <a:lumMod val="95000"/>
                    <a:lumOff val="5000"/>
                  </a:schemeClr>
                </a:solidFill>
              </a:rPr>
              <a:t>Việc</a:t>
            </a:r>
            <a:r>
              <a:rPr lang="en-US" sz="1800">
                <a:solidFill>
                  <a:schemeClr val="tx1">
                    <a:lumMod val="95000"/>
                    <a:lumOff val="5000"/>
                  </a:schemeClr>
                </a:solidFill>
              </a:rPr>
              <a:t> </a:t>
            </a:r>
            <a:r>
              <a:rPr lang="en-US" sz="1800" err="1">
                <a:solidFill>
                  <a:schemeClr val="tx1">
                    <a:lumMod val="95000"/>
                    <a:lumOff val="5000"/>
                  </a:schemeClr>
                </a:solidFill>
              </a:rPr>
              <a:t>quản</a:t>
            </a:r>
            <a:r>
              <a:rPr lang="en-US" sz="1800">
                <a:solidFill>
                  <a:schemeClr val="tx1">
                    <a:lumMod val="95000"/>
                    <a:lumOff val="5000"/>
                  </a:schemeClr>
                </a:solidFill>
              </a:rPr>
              <a:t> </a:t>
            </a:r>
            <a:r>
              <a:rPr lang="en-US" sz="1800" err="1">
                <a:solidFill>
                  <a:schemeClr val="tx1">
                    <a:lumMod val="95000"/>
                    <a:lumOff val="5000"/>
                  </a:schemeClr>
                </a:solidFill>
              </a:rPr>
              <a:t>lý</a:t>
            </a:r>
            <a:r>
              <a:rPr lang="en-US" sz="1800">
                <a:solidFill>
                  <a:schemeClr val="tx1">
                    <a:lumMod val="95000"/>
                    <a:lumOff val="5000"/>
                  </a:schemeClr>
                </a:solidFill>
              </a:rPr>
              <a:t> </a:t>
            </a:r>
            <a:r>
              <a:rPr lang="en-US" sz="1800" err="1">
                <a:solidFill>
                  <a:schemeClr val="tx1">
                    <a:lumMod val="95000"/>
                    <a:lumOff val="5000"/>
                  </a:schemeClr>
                </a:solidFill>
              </a:rPr>
              <a:t>mua</a:t>
            </a:r>
            <a:r>
              <a:rPr lang="en-US" sz="1800">
                <a:solidFill>
                  <a:schemeClr val="tx1">
                    <a:lumMod val="95000"/>
                    <a:lumOff val="5000"/>
                  </a:schemeClr>
                </a:solidFill>
              </a:rPr>
              <a:t> </a:t>
            </a:r>
            <a:r>
              <a:rPr lang="en-US" sz="1800" err="1">
                <a:solidFill>
                  <a:schemeClr val="tx1">
                    <a:lumMod val="95000"/>
                    <a:lumOff val="5000"/>
                  </a:schemeClr>
                </a:solidFill>
              </a:rPr>
              <a:t>bán</a:t>
            </a:r>
            <a:r>
              <a:rPr lang="en-US" sz="1800">
                <a:solidFill>
                  <a:schemeClr val="tx1">
                    <a:lumMod val="95000"/>
                    <a:lumOff val="5000"/>
                  </a:schemeClr>
                </a:solidFill>
              </a:rPr>
              <a:t> </a:t>
            </a:r>
            <a:r>
              <a:rPr lang="en-US" sz="1800" err="1">
                <a:solidFill>
                  <a:schemeClr val="tx1">
                    <a:lumMod val="95000"/>
                    <a:lumOff val="5000"/>
                  </a:schemeClr>
                </a:solidFill>
              </a:rPr>
              <a:t>hàng</a:t>
            </a:r>
            <a:r>
              <a:rPr lang="en-US" sz="1800">
                <a:solidFill>
                  <a:schemeClr val="tx1">
                    <a:lumMod val="95000"/>
                    <a:lumOff val="5000"/>
                  </a:schemeClr>
                </a:solidFill>
              </a:rPr>
              <a:t> </a:t>
            </a:r>
            <a:r>
              <a:rPr lang="en-US" sz="1800" err="1">
                <a:solidFill>
                  <a:schemeClr val="tx1">
                    <a:lumMod val="95000"/>
                    <a:lumOff val="5000"/>
                  </a:schemeClr>
                </a:solidFill>
              </a:rPr>
              <a:t>hoàn</a:t>
            </a:r>
            <a:r>
              <a:rPr lang="en-US" sz="1800">
                <a:solidFill>
                  <a:schemeClr val="tx1">
                    <a:lumMod val="95000"/>
                    <a:lumOff val="5000"/>
                  </a:schemeClr>
                </a:solidFill>
              </a:rPr>
              <a:t> </a:t>
            </a:r>
            <a:r>
              <a:rPr lang="en-US" sz="1800" err="1">
                <a:solidFill>
                  <a:schemeClr val="tx1">
                    <a:lumMod val="95000"/>
                    <a:lumOff val="5000"/>
                  </a:schemeClr>
                </a:solidFill>
              </a:rPr>
              <a:t>toàn</a:t>
            </a:r>
            <a:r>
              <a:rPr lang="en-US" sz="1800">
                <a:solidFill>
                  <a:schemeClr val="tx1">
                    <a:lumMod val="95000"/>
                    <a:lumOff val="5000"/>
                  </a:schemeClr>
                </a:solidFill>
              </a:rPr>
              <a:t> </a:t>
            </a:r>
            <a:r>
              <a:rPr lang="en-US" sz="1800" err="1">
                <a:solidFill>
                  <a:schemeClr val="tx1">
                    <a:lumMod val="95000"/>
                    <a:lumOff val="5000"/>
                  </a:schemeClr>
                </a:solidFill>
              </a:rPr>
              <a:t>thực</a:t>
            </a:r>
            <a:r>
              <a:rPr lang="en-US" sz="1800">
                <a:solidFill>
                  <a:schemeClr val="tx1">
                    <a:lumMod val="95000"/>
                    <a:lumOff val="5000"/>
                  </a:schemeClr>
                </a:solidFill>
              </a:rPr>
              <a:t> </a:t>
            </a:r>
            <a:r>
              <a:rPr lang="en-US" sz="1800" err="1">
                <a:solidFill>
                  <a:schemeClr val="tx1">
                    <a:lumMod val="95000"/>
                    <a:lumOff val="5000"/>
                  </a:schemeClr>
                </a:solidFill>
              </a:rPr>
              <a:t>hiện</a:t>
            </a:r>
            <a:r>
              <a:rPr lang="en-US" sz="1800">
                <a:solidFill>
                  <a:schemeClr val="tx1">
                    <a:lumMod val="95000"/>
                    <a:lumOff val="5000"/>
                  </a:schemeClr>
                </a:solidFill>
              </a:rPr>
              <a:t> </a:t>
            </a:r>
            <a:r>
              <a:rPr lang="en-US" sz="1800" err="1">
                <a:solidFill>
                  <a:schemeClr val="tx1">
                    <a:lumMod val="95000"/>
                    <a:lumOff val="5000"/>
                  </a:schemeClr>
                </a:solidFill>
              </a:rPr>
              <a:t>trên</a:t>
            </a:r>
            <a:r>
              <a:rPr lang="en-US" sz="1800">
                <a:solidFill>
                  <a:schemeClr val="tx1">
                    <a:lumMod val="95000"/>
                    <a:lumOff val="5000"/>
                  </a:schemeClr>
                </a:solidFill>
              </a:rPr>
              <a:t> </a:t>
            </a:r>
            <a:r>
              <a:rPr lang="en-US" sz="1800" err="1">
                <a:solidFill>
                  <a:schemeClr val="tx1">
                    <a:lumMod val="95000"/>
                    <a:lumOff val="5000"/>
                  </a:schemeClr>
                </a:solidFill>
              </a:rPr>
              <a:t>nền</a:t>
            </a:r>
            <a:r>
              <a:rPr lang="en-US" sz="1800">
                <a:solidFill>
                  <a:schemeClr val="tx1">
                    <a:lumMod val="95000"/>
                    <a:lumOff val="5000"/>
                  </a:schemeClr>
                </a:solidFill>
              </a:rPr>
              <a:t> web, </a:t>
            </a:r>
            <a:r>
              <a:rPr lang="en-US" sz="1800" err="1">
                <a:solidFill>
                  <a:schemeClr val="tx1">
                    <a:lumMod val="95000"/>
                    <a:lumOff val="5000"/>
                  </a:schemeClr>
                </a:solidFill>
              </a:rPr>
              <a:t>có</a:t>
            </a:r>
            <a:r>
              <a:rPr lang="en-US" sz="1800">
                <a:solidFill>
                  <a:schemeClr val="tx1">
                    <a:lumMod val="95000"/>
                    <a:lumOff val="5000"/>
                  </a:schemeClr>
                </a:solidFill>
              </a:rPr>
              <a:t> </a:t>
            </a:r>
            <a:r>
              <a:rPr lang="en-US" sz="1800" err="1">
                <a:solidFill>
                  <a:schemeClr val="tx1">
                    <a:lumMod val="95000"/>
                    <a:lumOff val="5000"/>
                  </a:schemeClr>
                </a:solidFill>
              </a:rPr>
              <a:t>thể</a:t>
            </a:r>
            <a:r>
              <a:rPr lang="en-US" sz="1800">
                <a:solidFill>
                  <a:schemeClr val="tx1">
                    <a:lumMod val="95000"/>
                    <a:lumOff val="5000"/>
                  </a:schemeClr>
                </a:solidFill>
              </a:rPr>
              <a:t> </a:t>
            </a:r>
            <a:r>
              <a:rPr lang="en-US" sz="1800" err="1">
                <a:solidFill>
                  <a:schemeClr val="tx1">
                    <a:lumMod val="95000"/>
                    <a:lumOff val="5000"/>
                  </a:schemeClr>
                </a:solidFill>
              </a:rPr>
              <a:t>thực</a:t>
            </a:r>
            <a:r>
              <a:rPr lang="en-US" sz="1800">
                <a:solidFill>
                  <a:schemeClr val="tx1">
                    <a:lumMod val="95000"/>
                    <a:lumOff val="5000"/>
                  </a:schemeClr>
                </a:solidFill>
              </a:rPr>
              <a:t> </a:t>
            </a:r>
            <a:r>
              <a:rPr lang="en-US" sz="1800" err="1">
                <a:solidFill>
                  <a:schemeClr val="tx1">
                    <a:lumMod val="95000"/>
                    <a:lumOff val="5000"/>
                  </a:schemeClr>
                </a:solidFill>
              </a:rPr>
              <a:t>hiện</a:t>
            </a:r>
            <a:r>
              <a:rPr lang="en-US" sz="1800">
                <a:solidFill>
                  <a:schemeClr val="tx1">
                    <a:lumMod val="95000"/>
                    <a:lumOff val="5000"/>
                  </a:schemeClr>
                </a:solidFill>
              </a:rPr>
              <a:t> </a:t>
            </a:r>
            <a:r>
              <a:rPr lang="en-US" sz="1800" err="1">
                <a:solidFill>
                  <a:schemeClr val="tx1">
                    <a:lumMod val="95000"/>
                    <a:lumOff val="5000"/>
                  </a:schemeClr>
                </a:solidFill>
              </a:rPr>
              <a:t>việc</a:t>
            </a:r>
            <a:r>
              <a:rPr lang="en-US" sz="1800">
                <a:solidFill>
                  <a:schemeClr val="tx1">
                    <a:lumMod val="95000"/>
                    <a:lumOff val="5000"/>
                  </a:schemeClr>
                </a:solidFill>
              </a:rPr>
              <a:t> </a:t>
            </a:r>
            <a:r>
              <a:rPr lang="en-US" sz="1800" err="1">
                <a:solidFill>
                  <a:schemeClr val="tx1">
                    <a:lumMod val="95000"/>
                    <a:lumOff val="5000"/>
                  </a:schemeClr>
                </a:solidFill>
              </a:rPr>
              <a:t>mua</a:t>
            </a:r>
            <a:r>
              <a:rPr lang="en-US" sz="1800">
                <a:solidFill>
                  <a:schemeClr val="tx1">
                    <a:lumMod val="95000"/>
                    <a:lumOff val="5000"/>
                  </a:schemeClr>
                </a:solidFill>
              </a:rPr>
              <a:t> </a:t>
            </a:r>
            <a:r>
              <a:rPr lang="en-US" sz="1800" err="1">
                <a:solidFill>
                  <a:schemeClr val="tx1">
                    <a:lumMod val="95000"/>
                    <a:lumOff val="5000"/>
                  </a:schemeClr>
                </a:solidFill>
              </a:rPr>
              <a:t>bán</a:t>
            </a:r>
            <a:r>
              <a:rPr lang="en-US" sz="1800">
                <a:solidFill>
                  <a:schemeClr val="tx1">
                    <a:lumMod val="95000"/>
                    <a:lumOff val="5000"/>
                  </a:schemeClr>
                </a:solidFill>
              </a:rPr>
              <a:t> </a:t>
            </a:r>
            <a:r>
              <a:rPr lang="en-US" sz="1800" err="1">
                <a:solidFill>
                  <a:schemeClr val="tx1">
                    <a:lumMod val="95000"/>
                    <a:lumOff val="5000"/>
                  </a:schemeClr>
                </a:solidFill>
              </a:rPr>
              <a:t>sản</a:t>
            </a:r>
            <a:r>
              <a:rPr lang="en-US" sz="1800">
                <a:solidFill>
                  <a:schemeClr val="tx1">
                    <a:lumMod val="95000"/>
                    <a:lumOff val="5000"/>
                  </a:schemeClr>
                </a:solidFill>
              </a:rPr>
              <a:t> </a:t>
            </a:r>
            <a:r>
              <a:rPr lang="en-US" sz="1800" err="1">
                <a:solidFill>
                  <a:schemeClr val="tx1">
                    <a:lumMod val="95000"/>
                    <a:lumOff val="5000"/>
                  </a:schemeClr>
                </a:solidFill>
              </a:rPr>
              <a:t>phẩm</a:t>
            </a:r>
            <a:r>
              <a:rPr lang="en-US" sz="1800">
                <a:solidFill>
                  <a:schemeClr val="tx1">
                    <a:lumMod val="95000"/>
                    <a:lumOff val="5000"/>
                  </a:schemeClr>
                </a:solidFill>
              </a:rPr>
              <a:t> </a:t>
            </a:r>
            <a:r>
              <a:rPr lang="en-US" sz="1800" err="1">
                <a:solidFill>
                  <a:schemeClr val="tx1">
                    <a:lumMod val="95000"/>
                    <a:lumOff val="5000"/>
                  </a:schemeClr>
                </a:solidFill>
              </a:rPr>
              <a:t>mọi</a:t>
            </a:r>
            <a:r>
              <a:rPr lang="en-US" sz="1800">
                <a:solidFill>
                  <a:schemeClr val="tx1">
                    <a:lumMod val="95000"/>
                    <a:lumOff val="5000"/>
                  </a:schemeClr>
                </a:solidFill>
              </a:rPr>
              <a:t> </a:t>
            </a:r>
            <a:r>
              <a:rPr lang="en-US" sz="1800" err="1">
                <a:solidFill>
                  <a:schemeClr val="tx1">
                    <a:lumMod val="95000"/>
                    <a:lumOff val="5000"/>
                  </a:schemeClr>
                </a:solidFill>
              </a:rPr>
              <a:t>lúc</a:t>
            </a:r>
            <a:r>
              <a:rPr lang="en-US" sz="1800">
                <a:solidFill>
                  <a:schemeClr val="tx1">
                    <a:lumMod val="95000"/>
                    <a:lumOff val="5000"/>
                  </a:schemeClr>
                </a:solidFill>
              </a:rPr>
              <a:t> </a:t>
            </a:r>
            <a:r>
              <a:rPr lang="en-US" sz="1800" err="1">
                <a:solidFill>
                  <a:schemeClr val="tx1">
                    <a:lumMod val="95000"/>
                    <a:lumOff val="5000"/>
                  </a:schemeClr>
                </a:solidFill>
              </a:rPr>
              <a:t>mọi</a:t>
            </a:r>
            <a:r>
              <a:rPr lang="en-US" sz="1800">
                <a:solidFill>
                  <a:schemeClr val="tx1">
                    <a:lumMod val="95000"/>
                    <a:lumOff val="5000"/>
                  </a:schemeClr>
                </a:solidFill>
              </a:rPr>
              <a:t> </a:t>
            </a:r>
            <a:r>
              <a:rPr lang="en-US" sz="1800" err="1">
                <a:solidFill>
                  <a:schemeClr val="tx1">
                    <a:lumMod val="95000"/>
                    <a:lumOff val="5000"/>
                  </a:schemeClr>
                </a:solidFill>
              </a:rPr>
              <a:t>nơi</a:t>
            </a:r>
            <a:r>
              <a:rPr lang="en-US" sz="1800">
                <a:solidFill>
                  <a:schemeClr val="tx1">
                    <a:lumMod val="95000"/>
                    <a:lumOff val="5000"/>
                  </a:schemeClr>
                </a:solidFill>
              </a:rPr>
              <a:t> </a:t>
            </a:r>
            <a:r>
              <a:rPr lang="en-US" sz="1800" err="1">
                <a:solidFill>
                  <a:schemeClr val="tx1">
                    <a:lumMod val="95000"/>
                    <a:lumOff val="5000"/>
                  </a:schemeClr>
                </a:solidFill>
              </a:rPr>
              <a:t>chỉ</a:t>
            </a:r>
            <a:r>
              <a:rPr lang="en-US" sz="1800">
                <a:solidFill>
                  <a:schemeClr val="tx1">
                    <a:lumMod val="95000"/>
                    <a:lumOff val="5000"/>
                  </a:schemeClr>
                </a:solidFill>
              </a:rPr>
              <a:t> </a:t>
            </a:r>
            <a:r>
              <a:rPr lang="en-US" sz="1800" err="1" smtClean="0">
                <a:solidFill>
                  <a:schemeClr val="tx1">
                    <a:lumMod val="95000"/>
                    <a:lumOff val="5000"/>
                  </a:schemeClr>
                </a:solidFill>
              </a:rPr>
              <a:t>cần</a:t>
            </a:r>
            <a:r>
              <a:rPr lang="en-US" sz="1800" smtClean="0">
                <a:solidFill>
                  <a:schemeClr val="tx1">
                    <a:lumMod val="95000"/>
                    <a:lumOff val="5000"/>
                  </a:schemeClr>
                </a:solidFill>
              </a:rPr>
              <a:t> </a:t>
            </a:r>
            <a:r>
              <a:rPr lang="en-US" sz="1800" err="1" smtClean="0">
                <a:solidFill>
                  <a:schemeClr val="tx1">
                    <a:lumMod val="95000"/>
                    <a:lumOff val="5000"/>
                  </a:schemeClr>
                </a:solidFill>
              </a:rPr>
              <a:t>sử</a:t>
            </a:r>
            <a:r>
              <a:rPr lang="en-US" sz="1800" smtClean="0">
                <a:solidFill>
                  <a:schemeClr val="tx1">
                    <a:lumMod val="95000"/>
                    <a:lumOff val="5000"/>
                  </a:schemeClr>
                </a:solidFill>
              </a:rPr>
              <a:t> </a:t>
            </a:r>
            <a:r>
              <a:rPr lang="en-US" sz="1800" err="1" smtClean="0">
                <a:solidFill>
                  <a:schemeClr val="tx1">
                    <a:lumMod val="95000"/>
                    <a:lumOff val="5000"/>
                  </a:schemeClr>
                </a:solidFill>
              </a:rPr>
              <a:t>dụng</a:t>
            </a:r>
            <a:r>
              <a:rPr lang="en-US" sz="1800" smtClean="0">
                <a:solidFill>
                  <a:schemeClr val="tx1">
                    <a:lumMod val="95000"/>
                    <a:lumOff val="5000"/>
                  </a:schemeClr>
                </a:solidFill>
              </a:rPr>
              <a:t> </a:t>
            </a:r>
            <a:r>
              <a:rPr lang="en-US" sz="1800" err="1" smtClean="0">
                <a:solidFill>
                  <a:schemeClr val="tx1">
                    <a:lumMod val="95000"/>
                    <a:lumOff val="5000"/>
                  </a:schemeClr>
                </a:solidFill>
              </a:rPr>
              <a:t>thiết</a:t>
            </a:r>
            <a:r>
              <a:rPr lang="en-US" sz="1800" smtClean="0">
                <a:solidFill>
                  <a:schemeClr val="tx1">
                    <a:lumMod val="95000"/>
                    <a:lumOff val="5000"/>
                  </a:schemeClr>
                </a:solidFill>
              </a:rPr>
              <a:t> </a:t>
            </a:r>
            <a:r>
              <a:rPr lang="en-US" sz="1800" err="1" smtClean="0">
                <a:solidFill>
                  <a:schemeClr val="tx1">
                    <a:lumMod val="95000"/>
                    <a:lumOff val="5000"/>
                  </a:schemeClr>
                </a:solidFill>
              </a:rPr>
              <a:t>bị</a:t>
            </a:r>
            <a:r>
              <a:rPr lang="en-US" sz="1800" smtClean="0">
                <a:solidFill>
                  <a:schemeClr val="tx1">
                    <a:lumMod val="95000"/>
                    <a:lumOff val="5000"/>
                  </a:schemeClr>
                </a:solidFill>
              </a:rPr>
              <a:t> </a:t>
            </a:r>
            <a:r>
              <a:rPr lang="en-US" sz="1800" err="1" smtClean="0">
                <a:solidFill>
                  <a:schemeClr val="tx1">
                    <a:lumMod val="95000"/>
                    <a:lumOff val="5000"/>
                  </a:schemeClr>
                </a:solidFill>
              </a:rPr>
              <a:t>như</a:t>
            </a:r>
            <a:r>
              <a:rPr lang="en-US" sz="1800" smtClean="0">
                <a:solidFill>
                  <a:schemeClr val="tx1">
                    <a:lumMod val="95000"/>
                    <a:lumOff val="5000"/>
                  </a:schemeClr>
                </a:solidFill>
              </a:rPr>
              <a:t> </a:t>
            </a:r>
            <a:r>
              <a:rPr lang="en-US" sz="1800" err="1" smtClean="0">
                <a:solidFill>
                  <a:schemeClr val="tx1">
                    <a:lumMod val="95000"/>
                    <a:lumOff val="5000"/>
                  </a:schemeClr>
                </a:solidFill>
              </a:rPr>
              <a:t>là</a:t>
            </a:r>
            <a:r>
              <a:rPr lang="en-US" sz="1800" smtClean="0">
                <a:solidFill>
                  <a:schemeClr val="tx1">
                    <a:lumMod val="95000"/>
                    <a:lumOff val="5000"/>
                  </a:schemeClr>
                </a:solidFill>
              </a:rPr>
              <a:t> </a:t>
            </a:r>
            <a:r>
              <a:rPr lang="en-US" sz="1800" err="1" smtClean="0">
                <a:solidFill>
                  <a:schemeClr val="tx1">
                    <a:lumMod val="95000"/>
                    <a:lumOff val="5000"/>
                  </a:schemeClr>
                </a:solidFill>
              </a:rPr>
              <a:t>máy</a:t>
            </a:r>
            <a:r>
              <a:rPr lang="en-US" sz="1800" smtClean="0">
                <a:solidFill>
                  <a:schemeClr val="tx1">
                    <a:lumMod val="95000"/>
                    <a:lumOff val="5000"/>
                  </a:schemeClr>
                </a:solidFill>
              </a:rPr>
              <a:t> </a:t>
            </a:r>
            <a:r>
              <a:rPr lang="en-US" sz="1800" err="1" smtClean="0">
                <a:solidFill>
                  <a:schemeClr val="tx1">
                    <a:lumMod val="95000"/>
                    <a:lumOff val="5000"/>
                  </a:schemeClr>
                </a:solidFill>
              </a:rPr>
              <a:t>tính</a:t>
            </a:r>
            <a:r>
              <a:rPr lang="en-US" sz="1800" smtClean="0">
                <a:solidFill>
                  <a:schemeClr val="tx1">
                    <a:lumMod val="95000"/>
                    <a:lumOff val="5000"/>
                  </a:schemeClr>
                </a:solidFill>
              </a:rPr>
              <a:t>, laptop </a:t>
            </a:r>
            <a:r>
              <a:rPr lang="en-US" sz="1800" err="1" smtClean="0">
                <a:solidFill>
                  <a:schemeClr val="tx1">
                    <a:lumMod val="95000"/>
                    <a:lumOff val="5000"/>
                  </a:schemeClr>
                </a:solidFill>
              </a:rPr>
              <a:t>điện</a:t>
            </a:r>
            <a:r>
              <a:rPr lang="en-US" sz="1800" smtClean="0">
                <a:solidFill>
                  <a:schemeClr val="tx1">
                    <a:lumMod val="95000"/>
                    <a:lumOff val="5000"/>
                  </a:schemeClr>
                </a:solidFill>
              </a:rPr>
              <a:t> </a:t>
            </a:r>
            <a:r>
              <a:rPr lang="en-US" sz="1800" err="1" smtClean="0">
                <a:solidFill>
                  <a:schemeClr val="tx1">
                    <a:lumMod val="95000"/>
                    <a:lumOff val="5000"/>
                  </a:schemeClr>
                </a:solidFill>
              </a:rPr>
              <a:t>thoại</a:t>
            </a:r>
            <a:r>
              <a:rPr lang="en-US" sz="1800" smtClean="0">
                <a:solidFill>
                  <a:schemeClr val="tx1">
                    <a:lumMod val="95000"/>
                    <a:lumOff val="5000"/>
                  </a:schemeClr>
                </a:solidFill>
              </a:rPr>
              <a:t> di </a:t>
            </a:r>
            <a:r>
              <a:rPr lang="en-US" sz="1800" err="1" smtClean="0">
                <a:solidFill>
                  <a:schemeClr val="tx1">
                    <a:lumMod val="95000"/>
                    <a:lumOff val="5000"/>
                  </a:schemeClr>
                </a:solidFill>
              </a:rPr>
              <a:t>động</a:t>
            </a:r>
            <a:r>
              <a:rPr lang="en-US" sz="1800" smtClean="0">
                <a:solidFill>
                  <a:schemeClr val="tx1">
                    <a:lumMod val="95000"/>
                    <a:lumOff val="5000"/>
                  </a:schemeClr>
                </a:solidFill>
              </a:rPr>
              <a:t> </a:t>
            </a:r>
            <a:r>
              <a:rPr lang="en-US" sz="1800" err="1">
                <a:solidFill>
                  <a:schemeClr val="tx1">
                    <a:lumMod val="95000"/>
                    <a:lumOff val="5000"/>
                  </a:schemeClr>
                </a:solidFill>
              </a:rPr>
              <a:t>kết</a:t>
            </a:r>
            <a:r>
              <a:rPr lang="en-US" sz="1800">
                <a:solidFill>
                  <a:schemeClr val="tx1">
                    <a:lumMod val="95000"/>
                    <a:lumOff val="5000"/>
                  </a:schemeClr>
                </a:solidFill>
              </a:rPr>
              <a:t> </a:t>
            </a:r>
            <a:r>
              <a:rPr lang="en-US" sz="1800" err="1">
                <a:solidFill>
                  <a:schemeClr val="tx1">
                    <a:lumMod val="95000"/>
                    <a:lumOff val="5000"/>
                  </a:schemeClr>
                </a:solidFill>
              </a:rPr>
              <a:t>nối</a:t>
            </a:r>
            <a:r>
              <a:rPr lang="en-US" sz="1800">
                <a:solidFill>
                  <a:schemeClr val="tx1">
                    <a:lumMod val="95000"/>
                    <a:lumOff val="5000"/>
                  </a:schemeClr>
                </a:solidFill>
              </a:rPr>
              <a:t> </a:t>
            </a:r>
            <a:r>
              <a:rPr lang="en-US" sz="1800" err="1">
                <a:solidFill>
                  <a:schemeClr val="tx1">
                    <a:lumMod val="95000"/>
                    <a:lumOff val="5000"/>
                  </a:schemeClr>
                </a:solidFill>
              </a:rPr>
              <a:t>với</a:t>
            </a:r>
            <a:r>
              <a:rPr lang="en-US" sz="1800">
                <a:solidFill>
                  <a:schemeClr val="tx1">
                    <a:lumMod val="95000"/>
                    <a:lumOff val="5000"/>
                  </a:schemeClr>
                </a:solidFill>
              </a:rPr>
              <a:t> </a:t>
            </a:r>
            <a:r>
              <a:rPr lang="en-US" sz="1800" smtClean="0">
                <a:solidFill>
                  <a:schemeClr val="tx1">
                    <a:lumMod val="95000"/>
                    <a:lumOff val="5000"/>
                  </a:schemeClr>
                </a:solidFill>
              </a:rPr>
              <a:t>Internet.</a:t>
            </a:r>
          </a:p>
          <a:p>
            <a:pPr marL="1200150" lvl="2" indent="-285750" algn="l">
              <a:buClr>
                <a:schemeClr val="bg2">
                  <a:lumMod val="50000"/>
                </a:schemeClr>
              </a:buClr>
              <a:buFontTx/>
              <a:buChar char="-"/>
            </a:pPr>
            <a:r>
              <a:rPr lang="vi-VN" sz="1800" smtClean="0">
                <a:solidFill>
                  <a:schemeClr val="tx1">
                    <a:lumMod val="95000"/>
                    <a:lumOff val="5000"/>
                  </a:schemeClr>
                </a:solidFill>
              </a:rPr>
              <a:t>Giao </a:t>
            </a:r>
            <a:r>
              <a:rPr lang="vi-VN" sz="1800">
                <a:solidFill>
                  <a:schemeClr val="tx1">
                    <a:lumMod val="95000"/>
                    <a:lumOff val="5000"/>
                  </a:schemeClr>
                </a:solidFill>
              </a:rPr>
              <a:t>diện thân thiện với người dùng, thao tác đơn giản và nhanh </a:t>
            </a:r>
            <a:r>
              <a:rPr lang="vi-VN" sz="1800" smtClean="0">
                <a:solidFill>
                  <a:schemeClr val="tx1">
                    <a:lumMod val="95000"/>
                    <a:lumOff val="5000"/>
                  </a:schemeClr>
                </a:solidFill>
              </a:rPr>
              <a:t>chóng</a:t>
            </a:r>
            <a:r>
              <a:rPr lang="en-US" sz="1800" smtClean="0">
                <a:solidFill>
                  <a:schemeClr val="tx1">
                    <a:lumMod val="95000"/>
                    <a:lumOff val="5000"/>
                  </a:schemeClr>
                </a:solidFill>
              </a:rPr>
              <a:t>.</a:t>
            </a:r>
          </a:p>
          <a:p>
            <a:pPr marL="1200150" lvl="2" indent="-285750" algn="l">
              <a:buClr>
                <a:schemeClr val="bg2">
                  <a:lumMod val="50000"/>
                </a:schemeClr>
              </a:buClr>
              <a:buFontTx/>
              <a:buChar char="-"/>
            </a:pPr>
            <a:r>
              <a:rPr lang="en-US" sz="1800" err="1" smtClean="0">
                <a:solidFill>
                  <a:schemeClr val="tx1">
                    <a:lumMod val="95000"/>
                    <a:lumOff val="5000"/>
                  </a:schemeClr>
                </a:solidFill>
              </a:rPr>
              <a:t>Hổ</a:t>
            </a:r>
            <a:r>
              <a:rPr lang="en-US" sz="1800" smtClean="0">
                <a:solidFill>
                  <a:schemeClr val="tx1">
                    <a:lumMod val="95000"/>
                    <a:lumOff val="5000"/>
                  </a:schemeClr>
                </a:solidFill>
              </a:rPr>
              <a:t> </a:t>
            </a:r>
            <a:r>
              <a:rPr lang="en-US" sz="1800" err="1" smtClean="0">
                <a:solidFill>
                  <a:schemeClr val="tx1">
                    <a:lumMod val="95000"/>
                    <a:lumOff val="5000"/>
                  </a:schemeClr>
                </a:solidFill>
              </a:rPr>
              <a:t>trợ</a:t>
            </a:r>
            <a:r>
              <a:rPr lang="en-US" sz="1800" smtClean="0">
                <a:solidFill>
                  <a:schemeClr val="tx1">
                    <a:lumMod val="95000"/>
                    <a:lumOff val="5000"/>
                  </a:schemeClr>
                </a:solidFill>
              </a:rPr>
              <a:t> </a:t>
            </a:r>
            <a:r>
              <a:rPr lang="en-US" sz="1800" err="1" smtClean="0">
                <a:solidFill>
                  <a:schemeClr val="tx1">
                    <a:lumMod val="95000"/>
                    <a:lumOff val="5000"/>
                  </a:schemeClr>
                </a:solidFill>
              </a:rPr>
              <a:t>khách</a:t>
            </a:r>
            <a:r>
              <a:rPr lang="en-US" sz="1800" smtClean="0">
                <a:solidFill>
                  <a:schemeClr val="tx1">
                    <a:lumMod val="95000"/>
                    <a:lumOff val="5000"/>
                  </a:schemeClr>
                </a:solidFill>
              </a:rPr>
              <a:t> hàng hơn về nhiều </a:t>
            </a:r>
            <a:r>
              <a:rPr lang="en-US" sz="1800" err="1" smtClean="0">
                <a:solidFill>
                  <a:schemeClr val="tx1">
                    <a:lumMod val="95000"/>
                    <a:lumOff val="5000"/>
                  </a:schemeClr>
                </a:solidFill>
              </a:rPr>
              <a:t>mặt</a:t>
            </a:r>
            <a:r>
              <a:rPr lang="en-US" sz="1800" smtClean="0">
                <a:solidFill>
                  <a:schemeClr val="tx1">
                    <a:lumMod val="95000"/>
                    <a:lumOff val="5000"/>
                  </a:schemeClr>
                </a:solidFill>
              </a:rPr>
              <a:t>.</a:t>
            </a:r>
          </a:p>
          <a:p>
            <a:pPr marL="742950" lvl="1" indent="-285750" algn="l">
              <a:buClr>
                <a:schemeClr val="bg2">
                  <a:lumMod val="50000"/>
                </a:schemeClr>
              </a:buClr>
              <a:buFont typeface="Arial" panose="020B0604020202020204" pitchFamily="34" charset="0"/>
              <a:buChar char="•"/>
            </a:pPr>
            <a:r>
              <a:rPr lang="en-US" sz="2800" err="1" smtClean="0">
                <a:solidFill>
                  <a:schemeClr val="tx1">
                    <a:lumMod val="95000"/>
                    <a:lumOff val="5000"/>
                  </a:schemeClr>
                </a:solidFill>
              </a:rPr>
              <a:t>Hạn</a:t>
            </a:r>
            <a:r>
              <a:rPr lang="en-US" sz="2800" smtClean="0">
                <a:solidFill>
                  <a:schemeClr val="tx1">
                    <a:lumMod val="95000"/>
                    <a:lumOff val="5000"/>
                  </a:schemeClr>
                </a:solidFill>
              </a:rPr>
              <a:t> </a:t>
            </a:r>
            <a:r>
              <a:rPr lang="en-US" sz="2800" err="1" smtClean="0">
                <a:solidFill>
                  <a:schemeClr val="tx1">
                    <a:lumMod val="95000"/>
                    <a:lumOff val="5000"/>
                  </a:schemeClr>
                </a:solidFill>
              </a:rPr>
              <a:t>chế</a:t>
            </a:r>
            <a:r>
              <a:rPr lang="en-US" smtClean="0">
                <a:solidFill>
                  <a:schemeClr val="tx1">
                    <a:lumMod val="95000"/>
                    <a:lumOff val="5000"/>
                  </a:schemeClr>
                </a:solidFill>
              </a:rPr>
              <a:t>:</a:t>
            </a:r>
          </a:p>
          <a:p>
            <a:pPr marL="1257300" lvl="2" indent="-342900" algn="l">
              <a:buClr>
                <a:schemeClr val="bg2">
                  <a:lumMod val="50000"/>
                </a:schemeClr>
              </a:buClr>
              <a:buFont typeface="Arial" panose="020B0604020202020204" pitchFamily="34" charset="0"/>
              <a:buChar char="-"/>
            </a:pPr>
            <a:r>
              <a:rPr lang="en-US" sz="1800" err="1" smtClean="0">
                <a:solidFill>
                  <a:schemeClr val="tx1">
                    <a:lumMod val="95000"/>
                    <a:lumOff val="5000"/>
                  </a:schemeClr>
                </a:solidFill>
              </a:rPr>
              <a:t>Chưa</a:t>
            </a:r>
            <a:r>
              <a:rPr lang="en-US" sz="1800" smtClean="0">
                <a:solidFill>
                  <a:schemeClr val="tx1">
                    <a:lumMod val="95000"/>
                    <a:lumOff val="5000"/>
                  </a:schemeClr>
                </a:solidFill>
              </a:rPr>
              <a:t> </a:t>
            </a:r>
            <a:r>
              <a:rPr lang="en-US" sz="1800" err="1" smtClean="0">
                <a:solidFill>
                  <a:schemeClr val="tx1">
                    <a:lumMod val="95000"/>
                    <a:lumOff val="5000"/>
                  </a:schemeClr>
                </a:solidFill>
              </a:rPr>
              <a:t>ứng</a:t>
            </a:r>
            <a:r>
              <a:rPr lang="en-US" sz="1800" smtClean="0">
                <a:solidFill>
                  <a:schemeClr val="tx1">
                    <a:lumMod val="95000"/>
                    <a:lumOff val="5000"/>
                  </a:schemeClr>
                </a:solidFill>
              </a:rPr>
              <a:t> </a:t>
            </a:r>
            <a:r>
              <a:rPr lang="en-US" sz="1800" err="1" smtClean="0">
                <a:solidFill>
                  <a:schemeClr val="tx1">
                    <a:lumMod val="95000"/>
                    <a:lumOff val="5000"/>
                  </a:schemeClr>
                </a:solidFill>
              </a:rPr>
              <a:t>dụng</a:t>
            </a:r>
            <a:r>
              <a:rPr lang="en-US" sz="1800" smtClean="0">
                <a:solidFill>
                  <a:schemeClr val="tx1">
                    <a:lumMod val="95000"/>
                    <a:lumOff val="5000"/>
                  </a:schemeClr>
                </a:solidFill>
              </a:rPr>
              <a:t> </a:t>
            </a:r>
            <a:r>
              <a:rPr lang="en-US" sz="1800" err="1" smtClean="0">
                <a:solidFill>
                  <a:schemeClr val="tx1">
                    <a:lumMod val="95000"/>
                    <a:lumOff val="5000"/>
                  </a:schemeClr>
                </a:solidFill>
              </a:rPr>
              <a:t>thực</a:t>
            </a:r>
            <a:r>
              <a:rPr lang="en-US" sz="1800" smtClean="0">
                <a:solidFill>
                  <a:schemeClr val="tx1">
                    <a:lumMod val="95000"/>
                    <a:lumOff val="5000"/>
                  </a:schemeClr>
                </a:solidFill>
              </a:rPr>
              <a:t> </a:t>
            </a:r>
            <a:r>
              <a:rPr lang="en-US" sz="1800" err="1" smtClean="0">
                <a:solidFill>
                  <a:schemeClr val="tx1">
                    <a:lumMod val="95000"/>
                    <a:lumOff val="5000"/>
                  </a:schemeClr>
                </a:solidFill>
              </a:rPr>
              <a:t>tiễn</a:t>
            </a:r>
            <a:r>
              <a:rPr lang="en-US" sz="1800" smtClean="0">
                <a:solidFill>
                  <a:schemeClr val="tx1">
                    <a:lumMod val="95000"/>
                    <a:lumOff val="5000"/>
                  </a:schemeClr>
                </a:solidFill>
              </a:rPr>
              <a:t>.</a:t>
            </a:r>
          </a:p>
          <a:p>
            <a:pPr marL="1257300" lvl="2" indent="-342900" algn="l">
              <a:buClr>
                <a:schemeClr val="bg2">
                  <a:lumMod val="50000"/>
                </a:schemeClr>
              </a:buClr>
              <a:buFont typeface="Arial" panose="020B0604020202020204" pitchFamily="34" charset="0"/>
              <a:buChar char="-"/>
            </a:pPr>
            <a:r>
              <a:rPr lang="en-US" sz="1800" err="1" smtClean="0">
                <a:solidFill>
                  <a:schemeClr val="tx1">
                    <a:lumMod val="95000"/>
                    <a:lumOff val="5000"/>
                  </a:schemeClr>
                </a:solidFill>
              </a:rPr>
              <a:t>Chưa</a:t>
            </a:r>
            <a:r>
              <a:rPr lang="en-US" sz="1800" smtClean="0">
                <a:solidFill>
                  <a:schemeClr val="tx1">
                    <a:lumMod val="95000"/>
                    <a:lumOff val="5000"/>
                  </a:schemeClr>
                </a:solidFill>
              </a:rPr>
              <a:t> </a:t>
            </a:r>
            <a:r>
              <a:rPr lang="en-US" sz="1800" err="1" smtClean="0">
                <a:solidFill>
                  <a:schemeClr val="tx1">
                    <a:lumMod val="95000"/>
                    <a:lumOff val="5000"/>
                  </a:schemeClr>
                </a:solidFill>
              </a:rPr>
              <a:t>có</a:t>
            </a:r>
            <a:r>
              <a:rPr lang="en-US" sz="1800" smtClean="0">
                <a:solidFill>
                  <a:schemeClr val="tx1">
                    <a:lumMod val="95000"/>
                    <a:lumOff val="5000"/>
                  </a:schemeClr>
                </a:solidFill>
              </a:rPr>
              <a:t> </a:t>
            </a:r>
            <a:r>
              <a:rPr lang="en-US" sz="1800" err="1" smtClean="0">
                <a:solidFill>
                  <a:schemeClr val="tx1">
                    <a:lumMod val="95000"/>
                    <a:lumOff val="5000"/>
                  </a:schemeClr>
                </a:solidFill>
              </a:rPr>
              <a:t>nguồn</a:t>
            </a:r>
            <a:r>
              <a:rPr lang="en-US" sz="1800" smtClean="0">
                <a:solidFill>
                  <a:schemeClr val="tx1">
                    <a:lumMod val="95000"/>
                    <a:lumOff val="5000"/>
                  </a:schemeClr>
                </a:solidFill>
              </a:rPr>
              <a:t> </a:t>
            </a:r>
            <a:r>
              <a:rPr lang="en-US" sz="1800" err="1" smtClean="0">
                <a:solidFill>
                  <a:schemeClr val="tx1">
                    <a:lumMod val="95000"/>
                    <a:lumOff val="5000"/>
                  </a:schemeClr>
                </a:solidFill>
              </a:rPr>
              <a:t>hàng</a:t>
            </a:r>
            <a:r>
              <a:rPr lang="en-US" sz="1800" smtClean="0">
                <a:solidFill>
                  <a:schemeClr val="tx1">
                    <a:lumMod val="95000"/>
                    <a:lumOff val="5000"/>
                  </a:schemeClr>
                </a:solidFill>
              </a:rPr>
              <a:t> tin </a:t>
            </a:r>
            <a:r>
              <a:rPr lang="en-US" sz="1800" err="1" smtClean="0">
                <a:solidFill>
                  <a:schemeClr val="tx1">
                    <a:lumMod val="95000"/>
                    <a:lumOff val="5000"/>
                  </a:schemeClr>
                </a:solidFill>
              </a:rPr>
              <a:t>cậy</a:t>
            </a:r>
            <a:r>
              <a:rPr lang="en-US" sz="1800" smtClean="0">
                <a:solidFill>
                  <a:schemeClr val="tx1">
                    <a:lumMod val="95000"/>
                    <a:lumOff val="5000"/>
                  </a:schemeClr>
                </a:solidFill>
              </a:rPr>
              <a:t>.</a:t>
            </a:r>
          </a:p>
          <a:p>
            <a:pPr marL="1257300" lvl="2" indent="-342900" algn="l">
              <a:buClr>
                <a:schemeClr val="bg2">
                  <a:lumMod val="50000"/>
                </a:schemeClr>
              </a:buClr>
              <a:buFont typeface="Arial" panose="020B0604020202020204" pitchFamily="34" charset="0"/>
              <a:buChar char="-"/>
            </a:pPr>
            <a:r>
              <a:rPr lang="en-US" sz="1800" err="1" smtClean="0">
                <a:solidFill>
                  <a:schemeClr val="tx1">
                    <a:lumMod val="95000"/>
                    <a:lumOff val="5000"/>
                  </a:schemeClr>
                </a:solidFill>
              </a:rPr>
              <a:t>Chưa</a:t>
            </a:r>
            <a:r>
              <a:rPr lang="en-US" sz="1800" smtClean="0">
                <a:solidFill>
                  <a:schemeClr val="tx1">
                    <a:lumMod val="95000"/>
                    <a:lumOff val="5000"/>
                  </a:schemeClr>
                </a:solidFill>
              </a:rPr>
              <a:t> </a:t>
            </a:r>
            <a:r>
              <a:rPr lang="en-US" sz="1800" err="1" smtClean="0">
                <a:solidFill>
                  <a:schemeClr val="tx1">
                    <a:lumMod val="95000"/>
                    <a:lumOff val="5000"/>
                  </a:schemeClr>
                </a:solidFill>
              </a:rPr>
              <a:t>tối</a:t>
            </a:r>
            <a:r>
              <a:rPr lang="en-US" sz="1800" smtClean="0">
                <a:solidFill>
                  <a:schemeClr val="tx1">
                    <a:lumMod val="95000"/>
                    <a:lumOff val="5000"/>
                  </a:schemeClr>
                </a:solidFill>
              </a:rPr>
              <a:t> </a:t>
            </a:r>
            <a:r>
              <a:rPr lang="en-US" sz="1800" err="1" smtClean="0">
                <a:solidFill>
                  <a:schemeClr val="tx1">
                    <a:lumMod val="95000"/>
                    <a:lumOff val="5000"/>
                  </a:schemeClr>
                </a:solidFill>
              </a:rPr>
              <a:t>đa</a:t>
            </a:r>
            <a:r>
              <a:rPr lang="en-US" sz="1800" smtClean="0">
                <a:solidFill>
                  <a:schemeClr val="tx1">
                    <a:lumMod val="95000"/>
                    <a:lumOff val="5000"/>
                  </a:schemeClr>
                </a:solidFill>
              </a:rPr>
              <a:t> </a:t>
            </a:r>
            <a:r>
              <a:rPr lang="en-US" sz="1800" err="1" smtClean="0">
                <a:solidFill>
                  <a:schemeClr val="tx1">
                    <a:lumMod val="95000"/>
                    <a:lumOff val="5000"/>
                  </a:schemeClr>
                </a:solidFill>
              </a:rPr>
              <a:t>hóa</a:t>
            </a:r>
            <a:r>
              <a:rPr lang="en-US" sz="1800" smtClean="0">
                <a:solidFill>
                  <a:schemeClr val="tx1">
                    <a:lumMod val="95000"/>
                    <a:lumOff val="5000"/>
                  </a:schemeClr>
                </a:solidFill>
              </a:rPr>
              <a:t> </a:t>
            </a:r>
            <a:r>
              <a:rPr lang="en-US" sz="1800" err="1" smtClean="0">
                <a:solidFill>
                  <a:schemeClr val="tx1">
                    <a:lumMod val="95000"/>
                    <a:lumOff val="5000"/>
                  </a:schemeClr>
                </a:solidFill>
              </a:rPr>
              <a:t>toàn</a:t>
            </a:r>
            <a:r>
              <a:rPr lang="en-US" sz="1800" smtClean="0">
                <a:solidFill>
                  <a:schemeClr val="tx1">
                    <a:lumMod val="95000"/>
                    <a:lumOff val="5000"/>
                  </a:schemeClr>
                </a:solidFill>
              </a:rPr>
              <a:t> </a:t>
            </a:r>
            <a:r>
              <a:rPr lang="en-US" sz="1800" err="1" smtClean="0">
                <a:solidFill>
                  <a:schemeClr val="tx1">
                    <a:lumMod val="95000"/>
                    <a:lumOff val="5000"/>
                  </a:schemeClr>
                </a:solidFill>
              </a:rPr>
              <a:t>bộ</a:t>
            </a:r>
            <a:r>
              <a:rPr lang="en-US" sz="1800" smtClean="0">
                <a:solidFill>
                  <a:schemeClr val="tx1">
                    <a:lumMod val="95000"/>
                    <a:lumOff val="5000"/>
                  </a:schemeClr>
                </a:solidFill>
              </a:rPr>
              <a:t> </a:t>
            </a:r>
            <a:r>
              <a:rPr lang="en-US" sz="1800" err="1" smtClean="0">
                <a:solidFill>
                  <a:schemeClr val="tx1">
                    <a:lumMod val="95000"/>
                    <a:lumOff val="5000"/>
                  </a:schemeClr>
                </a:solidFill>
              </a:rPr>
              <a:t>chức</a:t>
            </a:r>
            <a:r>
              <a:rPr lang="en-US" sz="1800" smtClean="0">
                <a:solidFill>
                  <a:schemeClr val="tx1">
                    <a:lumMod val="95000"/>
                    <a:lumOff val="5000"/>
                  </a:schemeClr>
                </a:solidFill>
              </a:rPr>
              <a:t> </a:t>
            </a:r>
            <a:r>
              <a:rPr lang="en-US" sz="1800" err="1" smtClean="0">
                <a:solidFill>
                  <a:schemeClr val="tx1">
                    <a:lumMod val="95000"/>
                    <a:lumOff val="5000"/>
                  </a:schemeClr>
                </a:solidFill>
              </a:rPr>
              <a:t>năng</a:t>
            </a:r>
            <a:r>
              <a:rPr lang="en-US" sz="1800" smtClean="0">
                <a:solidFill>
                  <a:schemeClr val="tx1">
                    <a:lumMod val="95000"/>
                    <a:lumOff val="5000"/>
                  </a:schemeClr>
                </a:solidFill>
              </a:rPr>
              <a:t> </a:t>
            </a:r>
            <a:r>
              <a:rPr lang="en-US" sz="1800" err="1" smtClean="0">
                <a:solidFill>
                  <a:schemeClr val="tx1">
                    <a:lumMod val="95000"/>
                    <a:lumOff val="5000"/>
                  </a:schemeClr>
                </a:solidFill>
              </a:rPr>
              <a:t>của</a:t>
            </a:r>
            <a:r>
              <a:rPr lang="en-US" sz="1800" smtClean="0">
                <a:solidFill>
                  <a:schemeClr val="tx1">
                    <a:lumMod val="95000"/>
                    <a:lumOff val="5000"/>
                  </a:schemeClr>
                </a:solidFill>
              </a:rPr>
              <a:t> </a:t>
            </a:r>
            <a:r>
              <a:rPr lang="en-US" sz="1800" err="1" smtClean="0">
                <a:solidFill>
                  <a:schemeClr val="tx1">
                    <a:lumMod val="95000"/>
                    <a:lumOff val="5000"/>
                  </a:schemeClr>
                </a:solidFill>
              </a:rPr>
              <a:t>một</a:t>
            </a:r>
            <a:r>
              <a:rPr lang="en-US" sz="1800" smtClean="0">
                <a:solidFill>
                  <a:schemeClr val="tx1">
                    <a:lumMod val="95000"/>
                    <a:lumOff val="5000"/>
                  </a:schemeClr>
                </a:solidFill>
              </a:rPr>
              <a:t> </a:t>
            </a:r>
            <a:r>
              <a:rPr lang="en-US" sz="1800" err="1" smtClean="0">
                <a:solidFill>
                  <a:schemeClr val="tx1">
                    <a:lumMod val="95000"/>
                    <a:lumOff val="5000"/>
                  </a:schemeClr>
                </a:solidFill>
              </a:rPr>
              <a:t>trang</a:t>
            </a:r>
            <a:r>
              <a:rPr lang="en-US" sz="1800" smtClean="0">
                <a:solidFill>
                  <a:schemeClr val="tx1">
                    <a:lumMod val="95000"/>
                    <a:lumOff val="5000"/>
                  </a:schemeClr>
                </a:solidFill>
              </a:rPr>
              <a:t> web </a:t>
            </a:r>
            <a:r>
              <a:rPr lang="en-US" sz="1800" err="1" smtClean="0">
                <a:solidFill>
                  <a:schemeClr val="tx1">
                    <a:lumMod val="95000"/>
                    <a:lumOff val="5000"/>
                  </a:schemeClr>
                </a:solidFill>
              </a:rPr>
              <a:t>lớn</a:t>
            </a:r>
            <a:r>
              <a:rPr lang="en-US" sz="1800" smtClean="0">
                <a:solidFill>
                  <a:schemeClr val="tx1">
                    <a:lumMod val="95000"/>
                    <a:lumOff val="5000"/>
                  </a:schemeClr>
                </a:solidFill>
              </a:rPr>
              <a:t>.</a:t>
            </a:r>
            <a:endParaRPr lang="en-US" sz="1800">
              <a:solidFill>
                <a:schemeClr val="tx1">
                  <a:lumMod val="95000"/>
                  <a:lumOff val="5000"/>
                </a:schemeClr>
              </a:solidFill>
            </a:endParaRPr>
          </a:p>
        </p:txBody>
      </p:sp>
    </p:spTree>
    <p:extLst>
      <p:ext uri="{BB962C8B-B14F-4D97-AF65-F5344CB8AC3E}">
        <p14:creationId xmlns:p14="http://schemas.microsoft.com/office/powerpoint/2010/main" val="119287235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39751-58B8-4ED1-A7BA-F8C22989AF7B}"/>
              </a:ext>
            </a:extLst>
          </p:cNvPr>
          <p:cNvSpPr>
            <a:spLocks noGrp="1"/>
          </p:cNvSpPr>
          <p:nvPr>
            <p:ph type="ctrTitle"/>
          </p:nvPr>
        </p:nvSpPr>
        <p:spPr>
          <a:xfrm>
            <a:off x="1341967" y="270934"/>
            <a:ext cx="7766936" cy="745066"/>
          </a:xfrm>
        </p:spPr>
        <p:txBody>
          <a:bodyPr>
            <a:normAutofit/>
          </a:bodyPr>
          <a:lstStyle/>
          <a:p>
            <a:pPr algn="ctr"/>
            <a:r>
              <a:rPr lang="en-US" sz="3600" smtClean="0">
                <a:solidFill>
                  <a:schemeClr val="accent5">
                    <a:lumMod val="75000"/>
                  </a:schemeClr>
                </a:solidFill>
              </a:rPr>
              <a:t>IV</a:t>
            </a:r>
            <a:r>
              <a:rPr lang="en-US" sz="3600">
                <a:solidFill>
                  <a:schemeClr val="accent5">
                    <a:lumMod val="75000"/>
                  </a:schemeClr>
                </a:solidFill>
              </a:rPr>
              <a:t>. </a:t>
            </a:r>
            <a:r>
              <a:rPr lang="en-US" sz="3600" err="1" smtClean="0">
                <a:solidFill>
                  <a:schemeClr val="accent5">
                    <a:lumMod val="75000"/>
                  </a:schemeClr>
                </a:solidFill>
              </a:rPr>
              <a:t>Kết</a:t>
            </a:r>
            <a:r>
              <a:rPr lang="en-US" sz="3600" smtClean="0">
                <a:solidFill>
                  <a:schemeClr val="accent5">
                    <a:lumMod val="75000"/>
                  </a:schemeClr>
                </a:solidFill>
              </a:rPr>
              <a:t> </a:t>
            </a:r>
            <a:r>
              <a:rPr lang="en-US" sz="3600" err="1" smtClean="0">
                <a:solidFill>
                  <a:schemeClr val="accent5">
                    <a:lumMod val="75000"/>
                  </a:schemeClr>
                </a:solidFill>
              </a:rPr>
              <a:t>luận</a:t>
            </a:r>
            <a:r>
              <a:rPr lang="en-US" sz="3600" smtClean="0">
                <a:solidFill>
                  <a:schemeClr val="accent5">
                    <a:lumMod val="75000"/>
                  </a:schemeClr>
                </a:solidFill>
              </a:rPr>
              <a:t> </a:t>
            </a:r>
            <a:r>
              <a:rPr lang="en-US" sz="3600" err="1" smtClean="0">
                <a:solidFill>
                  <a:schemeClr val="accent5">
                    <a:lumMod val="75000"/>
                  </a:schemeClr>
                </a:solidFill>
              </a:rPr>
              <a:t>và</a:t>
            </a:r>
            <a:r>
              <a:rPr lang="en-US" sz="3600" smtClean="0">
                <a:solidFill>
                  <a:schemeClr val="accent5">
                    <a:lumMod val="75000"/>
                  </a:schemeClr>
                </a:solidFill>
              </a:rPr>
              <a:t> </a:t>
            </a:r>
            <a:r>
              <a:rPr lang="en-US" sz="3600" err="1" smtClean="0">
                <a:solidFill>
                  <a:schemeClr val="accent5">
                    <a:lumMod val="75000"/>
                  </a:schemeClr>
                </a:solidFill>
              </a:rPr>
              <a:t>hướng</a:t>
            </a:r>
            <a:r>
              <a:rPr lang="en-US" sz="3600" smtClean="0">
                <a:solidFill>
                  <a:schemeClr val="accent5">
                    <a:lumMod val="75000"/>
                  </a:schemeClr>
                </a:solidFill>
              </a:rPr>
              <a:t> </a:t>
            </a:r>
            <a:r>
              <a:rPr lang="en-US" sz="3600" err="1" smtClean="0">
                <a:solidFill>
                  <a:schemeClr val="accent5">
                    <a:lumMod val="75000"/>
                  </a:schemeClr>
                </a:solidFill>
              </a:rPr>
              <a:t>phát</a:t>
            </a:r>
            <a:r>
              <a:rPr lang="en-US" sz="3600" smtClean="0">
                <a:solidFill>
                  <a:schemeClr val="accent5">
                    <a:lumMod val="75000"/>
                  </a:schemeClr>
                </a:solidFill>
              </a:rPr>
              <a:t> </a:t>
            </a:r>
            <a:r>
              <a:rPr lang="en-US" sz="3600" err="1" smtClean="0">
                <a:solidFill>
                  <a:schemeClr val="accent5">
                    <a:lumMod val="75000"/>
                  </a:schemeClr>
                </a:solidFill>
              </a:rPr>
              <a:t>triển</a:t>
            </a:r>
            <a:endParaRPr lang="en-US" sz="3600">
              <a:solidFill>
                <a:schemeClr val="accent5">
                  <a:lumMod val="75000"/>
                </a:schemeClr>
              </a:solidFill>
            </a:endParaRPr>
          </a:p>
        </p:txBody>
      </p:sp>
      <p:sp>
        <p:nvSpPr>
          <p:cNvPr id="3" name="Subtitle 2"/>
          <p:cNvSpPr>
            <a:spLocks noGrp="1"/>
          </p:cNvSpPr>
          <p:nvPr>
            <p:ph type="subTitle" idx="1"/>
          </p:nvPr>
        </p:nvSpPr>
        <p:spPr>
          <a:xfrm>
            <a:off x="1341967" y="1016000"/>
            <a:ext cx="7766936" cy="4131732"/>
          </a:xfrm>
        </p:spPr>
        <p:txBody>
          <a:bodyPr>
            <a:normAutofit lnSpcReduction="10000"/>
          </a:bodyPr>
          <a:lstStyle/>
          <a:p>
            <a:pPr marL="285750" indent="-285750" algn="l">
              <a:buClr>
                <a:schemeClr val="bg2">
                  <a:lumMod val="50000"/>
                </a:schemeClr>
              </a:buClr>
              <a:buFont typeface="Arial" panose="020B0604020202020204" pitchFamily="34" charset="0"/>
              <a:buChar char="►"/>
            </a:pPr>
            <a:r>
              <a:rPr lang="en-US" sz="3200" err="1" smtClean="0">
                <a:solidFill>
                  <a:schemeClr val="tx1">
                    <a:lumMod val="95000"/>
                    <a:lumOff val="5000"/>
                  </a:schemeClr>
                </a:solidFill>
              </a:rPr>
              <a:t>Hướng</a:t>
            </a:r>
            <a:r>
              <a:rPr lang="en-US" sz="3200" smtClean="0">
                <a:solidFill>
                  <a:schemeClr val="tx1">
                    <a:lumMod val="95000"/>
                    <a:lumOff val="5000"/>
                  </a:schemeClr>
                </a:solidFill>
              </a:rPr>
              <a:t> </a:t>
            </a:r>
            <a:r>
              <a:rPr lang="en-US" sz="3200" err="1" smtClean="0">
                <a:solidFill>
                  <a:schemeClr val="tx1">
                    <a:lumMod val="95000"/>
                    <a:lumOff val="5000"/>
                  </a:schemeClr>
                </a:solidFill>
              </a:rPr>
              <a:t>phát</a:t>
            </a:r>
            <a:r>
              <a:rPr lang="en-US" sz="3200" smtClean="0">
                <a:solidFill>
                  <a:schemeClr val="tx1">
                    <a:lumMod val="95000"/>
                    <a:lumOff val="5000"/>
                  </a:schemeClr>
                </a:solidFill>
              </a:rPr>
              <a:t> </a:t>
            </a:r>
            <a:r>
              <a:rPr lang="en-US" sz="3200" err="1" smtClean="0">
                <a:solidFill>
                  <a:schemeClr val="tx1">
                    <a:lumMod val="95000"/>
                    <a:lumOff val="5000"/>
                  </a:schemeClr>
                </a:solidFill>
              </a:rPr>
              <a:t>triển</a:t>
            </a:r>
            <a:r>
              <a:rPr lang="en-US" sz="3200" smtClean="0">
                <a:solidFill>
                  <a:schemeClr val="tx1">
                    <a:lumMod val="95000"/>
                    <a:lumOff val="5000"/>
                  </a:schemeClr>
                </a:solidFill>
              </a:rPr>
              <a:t>.</a:t>
            </a:r>
          </a:p>
          <a:p>
            <a:pPr marL="742950" lvl="1" indent="-285750" algn="l">
              <a:buClr>
                <a:schemeClr val="bg2">
                  <a:lumMod val="50000"/>
                </a:schemeClr>
              </a:buClr>
              <a:buFont typeface="Arial" panose="020B0604020202020204" pitchFamily="34" charset="0"/>
              <a:buChar char="•"/>
            </a:pPr>
            <a:r>
              <a:rPr lang="en-US" sz="2800" err="1" smtClean="0">
                <a:solidFill>
                  <a:schemeClr val="tx1">
                    <a:lumMod val="95000"/>
                    <a:lumOff val="5000"/>
                  </a:schemeClr>
                </a:solidFill>
              </a:rPr>
              <a:t>Sử</a:t>
            </a:r>
            <a:r>
              <a:rPr lang="en-US" sz="2800" smtClean="0">
                <a:solidFill>
                  <a:schemeClr val="tx1">
                    <a:lumMod val="95000"/>
                    <a:lumOff val="5000"/>
                  </a:schemeClr>
                </a:solidFill>
              </a:rPr>
              <a:t> </a:t>
            </a:r>
            <a:r>
              <a:rPr lang="en-US" sz="2800" err="1" smtClean="0">
                <a:solidFill>
                  <a:schemeClr val="tx1">
                    <a:lumMod val="95000"/>
                    <a:lumOff val="5000"/>
                  </a:schemeClr>
                </a:solidFill>
              </a:rPr>
              <a:t>dụng</a:t>
            </a:r>
            <a:r>
              <a:rPr lang="en-US" sz="2800" smtClean="0">
                <a:solidFill>
                  <a:schemeClr val="tx1">
                    <a:lumMod val="95000"/>
                    <a:lumOff val="5000"/>
                  </a:schemeClr>
                </a:solidFill>
              </a:rPr>
              <a:t> </a:t>
            </a:r>
            <a:r>
              <a:rPr lang="en-US" sz="2800" err="1" smtClean="0">
                <a:solidFill>
                  <a:schemeClr val="tx1">
                    <a:lumMod val="95000"/>
                    <a:lumOff val="5000"/>
                  </a:schemeClr>
                </a:solidFill>
              </a:rPr>
              <a:t>phương</a:t>
            </a:r>
            <a:r>
              <a:rPr lang="en-US" sz="2800" smtClean="0">
                <a:solidFill>
                  <a:schemeClr val="tx1">
                    <a:lumMod val="95000"/>
                    <a:lumOff val="5000"/>
                  </a:schemeClr>
                </a:solidFill>
              </a:rPr>
              <a:t> </a:t>
            </a:r>
            <a:r>
              <a:rPr lang="en-US" sz="2800" err="1" smtClean="0">
                <a:solidFill>
                  <a:schemeClr val="tx1">
                    <a:lumMod val="95000"/>
                    <a:lumOff val="5000"/>
                  </a:schemeClr>
                </a:solidFill>
              </a:rPr>
              <a:t>thức</a:t>
            </a:r>
            <a:r>
              <a:rPr lang="en-US" sz="2800" smtClean="0">
                <a:solidFill>
                  <a:schemeClr val="tx1">
                    <a:lumMod val="95000"/>
                    <a:lumOff val="5000"/>
                  </a:schemeClr>
                </a:solidFill>
              </a:rPr>
              <a:t> </a:t>
            </a:r>
            <a:r>
              <a:rPr lang="en-US" sz="2800" err="1" smtClean="0">
                <a:solidFill>
                  <a:schemeClr val="tx1">
                    <a:lumMod val="95000"/>
                    <a:lumOff val="5000"/>
                  </a:schemeClr>
                </a:solidFill>
              </a:rPr>
              <a:t>thanh</a:t>
            </a:r>
            <a:r>
              <a:rPr lang="en-US" sz="2800" smtClean="0">
                <a:solidFill>
                  <a:schemeClr val="tx1">
                    <a:lumMod val="95000"/>
                    <a:lumOff val="5000"/>
                  </a:schemeClr>
                </a:solidFill>
              </a:rPr>
              <a:t> </a:t>
            </a:r>
            <a:r>
              <a:rPr lang="en-US" sz="2800" err="1" smtClean="0">
                <a:solidFill>
                  <a:schemeClr val="tx1">
                    <a:lumMod val="95000"/>
                    <a:lumOff val="5000"/>
                  </a:schemeClr>
                </a:solidFill>
              </a:rPr>
              <a:t>toán</a:t>
            </a:r>
            <a:r>
              <a:rPr lang="en-US" sz="2800" smtClean="0">
                <a:solidFill>
                  <a:schemeClr val="tx1">
                    <a:lumMod val="95000"/>
                    <a:lumOff val="5000"/>
                  </a:schemeClr>
                </a:solidFill>
              </a:rPr>
              <a:t> </a:t>
            </a:r>
            <a:r>
              <a:rPr lang="en-US" sz="2800" err="1" smtClean="0">
                <a:solidFill>
                  <a:schemeClr val="tx1">
                    <a:lumMod val="95000"/>
                    <a:lumOff val="5000"/>
                  </a:schemeClr>
                </a:solidFill>
              </a:rPr>
              <a:t>trực</a:t>
            </a:r>
            <a:r>
              <a:rPr lang="en-US" sz="2800" smtClean="0">
                <a:solidFill>
                  <a:schemeClr val="tx1">
                    <a:lumMod val="95000"/>
                    <a:lumOff val="5000"/>
                  </a:schemeClr>
                </a:solidFill>
              </a:rPr>
              <a:t> </a:t>
            </a:r>
            <a:r>
              <a:rPr lang="en-US" sz="2800" err="1" smtClean="0">
                <a:solidFill>
                  <a:schemeClr val="tx1">
                    <a:lumMod val="95000"/>
                    <a:lumOff val="5000"/>
                  </a:schemeClr>
                </a:solidFill>
              </a:rPr>
              <a:t>tuyến</a:t>
            </a:r>
            <a:r>
              <a:rPr lang="en-US" sz="2800" smtClean="0">
                <a:solidFill>
                  <a:schemeClr val="tx1">
                    <a:lumMod val="95000"/>
                    <a:lumOff val="5000"/>
                  </a:schemeClr>
                </a:solidFill>
              </a:rPr>
              <a:t>.</a:t>
            </a:r>
          </a:p>
          <a:p>
            <a:pPr marL="742950" lvl="1" indent="-285750" algn="l">
              <a:buClr>
                <a:schemeClr val="bg2">
                  <a:lumMod val="50000"/>
                </a:schemeClr>
              </a:buClr>
              <a:buFont typeface="Arial" panose="020B0604020202020204" pitchFamily="34" charset="0"/>
              <a:buChar char="•"/>
            </a:pPr>
            <a:r>
              <a:rPr lang="en-US" sz="2800" smtClean="0">
                <a:solidFill>
                  <a:schemeClr val="tx1">
                    <a:lumMod val="95000"/>
                    <a:lumOff val="5000"/>
                  </a:schemeClr>
                </a:solidFill>
              </a:rPr>
              <a:t>Chat </a:t>
            </a:r>
            <a:r>
              <a:rPr lang="en-US" sz="2800" err="1" smtClean="0">
                <a:solidFill>
                  <a:schemeClr val="tx1">
                    <a:lumMod val="95000"/>
                    <a:lumOff val="5000"/>
                  </a:schemeClr>
                </a:solidFill>
              </a:rPr>
              <a:t>trực</a:t>
            </a:r>
            <a:r>
              <a:rPr lang="en-US" sz="2800" smtClean="0">
                <a:solidFill>
                  <a:schemeClr val="tx1">
                    <a:lumMod val="95000"/>
                    <a:lumOff val="5000"/>
                  </a:schemeClr>
                </a:solidFill>
              </a:rPr>
              <a:t> </a:t>
            </a:r>
            <a:r>
              <a:rPr lang="en-US" sz="2800" err="1" smtClean="0">
                <a:solidFill>
                  <a:schemeClr val="tx1">
                    <a:lumMod val="95000"/>
                    <a:lumOff val="5000"/>
                  </a:schemeClr>
                </a:solidFill>
              </a:rPr>
              <a:t>tuyến</a:t>
            </a:r>
            <a:r>
              <a:rPr lang="en-US" sz="2800" smtClean="0">
                <a:solidFill>
                  <a:schemeClr val="tx1">
                    <a:lumMod val="95000"/>
                    <a:lumOff val="5000"/>
                  </a:schemeClr>
                </a:solidFill>
              </a:rPr>
              <a:t> </a:t>
            </a:r>
            <a:r>
              <a:rPr lang="en-US" sz="2800" smtClean="0">
                <a:solidFill>
                  <a:schemeClr val="tx1">
                    <a:lumMod val="95000"/>
                    <a:lumOff val="5000"/>
                  </a:schemeClr>
                </a:solidFill>
              </a:rPr>
              <a:t>giữa </a:t>
            </a:r>
            <a:r>
              <a:rPr lang="en-US" sz="2800" err="1" smtClean="0">
                <a:solidFill>
                  <a:schemeClr val="tx1">
                    <a:lumMod val="95000"/>
                    <a:lumOff val="5000"/>
                  </a:schemeClr>
                </a:solidFill>
              </a:rPr>
              <a:t>khách</a:t>
            </a:r>
            <a:r>
              <a:rPr lang="en-US" sz="2800" smtClean="0">
                <a:solidFill>
                  <a:schemeClr val="tx1">
                    <a:lumMod val="95000"/>
                    <a:lumOff val="5000"/>
                  </a:schemeClr>
                </a:solidFill>
              </a:rPr>
              <a:t> hàng người quản trị.</a:t>
            </a:r>
          </a:p>
          <a:p>
            <a:pPr marL="742950" lvl="1" indent="-285750" algn="l">
              <a:buClr>
                <a:schemeClr val="bg2">
                  <a:lumMod val="50000"/>
                </a:schemeClr>
              </a:buClr>
              <a:buFont typeface="Arial" panose="020B0604020202020204" pitchFamily="34" charset="0"/>
              <a:buChar char="•"/>
            </a:pPr>
            <a:r>
              <a:rPr lang="en-US" sz="2800" err="1" smtClean="0">
                <a:solidFill>
                  <a:schemeClr val="tx1">
                    <a:lumMod val="95000"/>
                    <a:lumOff val="5000"/>
                  </a:schemeClr>
                </a:solidFill>
              </a:rPr>
              <a:t>Xây</a:t>
            </a:r>
            <a:r>
              <a:rPr lang="en-US" sz="2800" smtClean="0">
                <a:solidFill>
                  <a:schemeClr val="tx1">
                    <a:lumMod val="95000"/>
                    <a:lumOff val="5000"/>
                  </a:schemeClr>
                </a:solidFill>
              </a:rPr>
              <a:t> </a:t>
            </a:r>
            <a:r>
              <a:rPr lang="en-US" sz="2800" err="1" smtClean="0">
                <a:solidFill>
                  <a:schemeClr val="tx1">
                    <a:lumMod val="95000"/>
                    <a:lumOff val="5000"/>
                  </a:schemeClr>
                </a:solidFill>
              </a:rPr>
              <a:t>dựng</a:t>
            </a:r>
            <a:r>
              <a:rPr lang="en-US" sz="2800" smtClean="0">
                <a:solidFill>
                  <a:schemeClr val="tx1">
                    <a:lumMod val="95000"/>
                    <a:lumOff val="5000"/>
                  </a:schemeClr>
                </a:solidFill>
              </a:rPr>
              <a:t> </a:t>
            </a:r>
            <a:r>
              <a:rPr lang="en-US" sz="2800" err="1" smtClean="0">
                <a:solidFill>
                  <a:schemeClr val="tx1">
                    <a:lumMod val="95000"/>
                    <a:lumOff val="5000"/>
                  </a:schemeClr>
                </a:solidFill>
              </a:rPr>
              <a:t>một</a:t>
            </a:r>
            <a:r>
              <a:rPr lang="en-US" sz="2800" smtClean="0">
                <a:solidFill>
                  <a:schemeClr val="tx1">
                    <a:lumMod val="95000"/>
                    <a:lumOff val="5000"/>
                  </a:schemeClr>
                </a:solidFill>
              </a:rPr>
              <a:t> </a:t>
            </a:r>
            <a:r>
              <a:rPr lang="en-US" sz="2800" err="1" smtClean="0">
                <a:solidFill>
                  <a:schemeClr val="tx1">
                    <a:lumMod val="95000"/>
                    <a:lumOff val="5000"/>
                  </a:schemeClr>
                </a:solidFill>
              </a:rPr>
              <a:t>số</a:t>
            </a:r>
            <a:r>
              <a:rPr lang="en-US" sz="2800" smtClean="0">
                <a:solidFill>
                  <a:schemeClr val="tx1">
                    <a:lumMod val="95000"/>
                    <a:lumOff val="5000"/>
                  </a:schemeClr>
                </a:solidFill>
              </a:rPr>
              <a:t> </a:t>
            </a:r>
            <a:r>
              <a:rPr lang="en-US" sz="2800" err="1" smtClean="0">
                <a:solidFill>
                  <a:schemeClr val="tx1">
                    <a:lumMod val="95000"/>
                    <a:lumOff val="5000"/>
                  </a:schemeClr>
                </a:solidFill>
              </a:rPr>
              <a:t>chức</a:t>
            </a:r>
            <a:r>
              <a:rPr lang="en-US" sz="2800" smtClean="0">
                <a:solidFill>
                  <a:schemeClr val="tx1">
                    <a:lumMod val="95000"/>
                    <a:lumOff val="5000"/>
                  </a:schemeClr>
                </a:solidFill>
              </a:rPr>
              <a:t> </a:t>
            </a:r>
            <a:r>
              <a:rPr lang="en-US" sz="2800" err="1" smtClean="0">
                <a:solidFill>
                  <a:schemeClr val="tx1">
                    <a:lumMod val="95000"/>
                    <a:lumOff val="5000"/>
                  </a:schemeClr>
                </a:solidFill>
              </a:rPr>
              <a:t>năng</a:t>
            </a:r>
            <a:r>
              <a:rPr lang="en-US" sz="2800" smtClean="0">
                <a:solidFill>
                  <a:schemeClr val="tx1">
                    <a:lumMod val="95000"/>
                    <a:lumOff val="5000"/>
                  </a:schemeClr>
                </a:solidFill>
              </a:rPr>
              <a:t> </a:t>
            </a:r>
            <a:r>
              <a:rPr lang="en-US" sz="2800" err="1" smtClean="0">
                <a:solidFill>
                  <a:schemeClr val="tx1">
                    <a:lumMod val="95000"/>
                    <a:lumOff val="5000"/>
                  </a:schemeClr>
                </a:solidFill>
              </a:rPr>
              <a:t>khác</a:t>
            </a:r>
            <a:r>
              <a:rPr lang="en-US" sz="2800" smtClean="0">
                <a:solidFill>
                  <a:schemeClr val="tx1">
                    <a:lumMod val="95000"/>
                    <a:lumOff val="5000"/>
                  </a:schemeClr>
                </a:solidFill>
              </a:rPr>
              <a:t> </a:t>
            </a:r>
            <a:r>
              <a:rPr lang="en-US" sz="2800" err="1" smtClean="0">
                <a:solidFill>
                  <a:schemeClr val="tx1">
                    <a:lumMod val="95000"/>
                    <a:lumOff val="5000"/>
                  </a:schemeClr>
                </a:solidFill>
              </a:rPr>
              <a:t>để</a:t>
            </a:r>
            <a:r>
              <a:rPr lang="en-US" sz="2800" smtClean="0">
                <a:solidFill>
                  <a:schemeClr val="tx1">
                    <a:lumMod val="95000"/>
                    <a:lumOff val="5000"/>
                  </a:schemeClr>
                </a:solidFill>
              </a:rPr>
              <a:t> </a:t>
            </a:r>
            <a:r>
              <a:rPr lang="en-US" sz="2800" err="1" smtClean="0">
                <a:solidFill>
                  <a:schemeClr val="tx1">
                    <a:lumMod val="95000"/>
                    <a:lumOff val="5000"/>
                  </a:schemeClr>
                </a:solidFill>
              </a:rPr>
              <a:t>phục</a:t>
            </a:r>
            <a:r>
              <a:rPr lang="en-US" sz="2800" smtClean="0">
                <a:solidFill>
                  <a:schemeClr val="tx1">
                    <a:lumMod val="95000"/>
                    <a:lumOff val="5000"/>
                  </a:schemeClr>
                </a:solidFill>
              </a:rPr>
              <a:t> </a:t>
            </a:r>
            <a:r>
              <a:rPr lang="en-US" sz="2800" err="1" smtClean="0">
                <a:solidFill>
                  <a:schemeClr val="tx1">
                    <a:lumMod val="95000"/>
                    <a:lumOff val="5000"/>
                  </a:schemeClr>
                </a:solidFill>
              </a:rPr>
              <a:t>vụ</a:t>
            </a:r>
            <a:r>
              <a:rPr lang="en-US" sz="2800" smtClean="0">
                <a:solidFill>
                  <a:schemeClr val="tx1">
                    <a:lumMod val="95000"/>
                    <a:lumOff val="5000"/>
                  </a:schemeClr>
                </a:solidFill>
              </a:rPr>
              <a:t> </a:t>
            </a:r>
            <a:r>
              <a:rPr lang="en-US" sz="2800" err="1" smtClean="0">
                <a:solidFill>
                  <a:schemeClr val="tx1">
                    <a:lumMod val="95000"/>
                    <a:lumOff val="5000"/>
                  </a:schemeClr>
                </a:solidFill>
              </a:rPr>
              <a:t>khách</a:t>
            </a:r>
            <a:r>
              <a:rPr lang="en-US" sz="2800" smtClean="0">
                <a:solidFill>
                  <a:schemeClr val="tx1">
                    <a:lumMod val="95000"/>
                    <a:lumOff val="5000"/>
                  </a:schemeClr>
                </a:solidFill>
              </a:rPr>
              <a:t> </a:t>
            </a:r>
            <a:r>
              <a:rPr lang="en-US" sz="2800" err="1" smtClean="0">
                <a:solidFill>
                  <a:schemeClr val="tx1">
                    <a:lumMod val="95000"/>
                    <a:lumOff val="5000"/>
                  </a:schemeClr>
                </a:solidFill>
              </a:rPr>
              <a:t>hàng</a:t>
            </a:r>
            <a:r>
              <a:rPr lang="en-US" sz="2800" smtClean="0">
                <a:solidFill>
                  <a:schemeClr val="tx1">
                    <a:lumMod val="95000"/>
                    <a:lumOff val="5000"/>
                  </a:schemeClr>
                </a:solidFill>
              </a:rPr>
              <a:t>.</a:t>
            </a:r>
          </a:p>
          <a:p>
            <a:pPr marL="742950" lvl="1" indent="-285750" algn="l">
              <a:buClr>
                <a:schemeClr val="bg2">
                  <a:lumMod val="50000"/>
                </a:schemeClr>
              </a:buClr>
              <a:buFont typeface="Arial" panose="020B0604020202020204" pitchFamily="34" charset="0"/>
              <a:buChar char="•"/>
            </a:pPr>
            <a:r>
              <a:rPr lang="en-US" sz="2800" err="1" smtClean="0">
                <a:solidFill>
                  <a:schemeClr val="tx1">
                    <a:lumMod val="95000"/>
                    <a:lumOff val="5000"/>
                  </a:schemeClr>
                </a:solidFill>
              </a:rPr>
              <a:t>Liên</a:t>
            </a:r>
            <a:r>
              <a:rPr lang="en-US" sz="2800" smtClean="0">
                <a:solidFill>
                  <a:schemeClr val="tx1">
                    <a:lumMod val="95000"/>
                    <a:lumOff val="5000"/>
                  </a:schemeClr>
                </a:solidFill>
              </a:rPr>
              <a:t> </a:t>
            </a:r>
            <a:r>
              <a:rPr lang="en-US" sz="2800" err="1" smtClean="0">
                <a:solidFill>
                  <a:schemeClr val="tx1">
                    <a:lumMod val="95000"/>
                    <a:lumOff val="5000"/>
                  </a:schemeClr>
                </a:solidFill>
              </a:rPr>
              <a:t>kết</a:t>
            </a:r>
            <a:r>
              <a:rPr lang="en-US" sz="2800" smtClean="0">
                <a:solidFill>
                  <a:schemeClr val="tx1">
                    <a:lumMod val="95000"/>
                    <a:lumOff val="5000"/>
                  </a:schemeClr>
                </a:solidFill>
              </a:rPr>
              <a:t> </a:t>
            </a:r>
            <a:r>
              <a:rPr lang="en-US" sz="2800" err="1" smtClean="0">
                <a:solidFill>
                  <a:schemeClr val="tx1">
                    <a:lumMod val="95000"/>
                    <a:lumOff val="5000"/>
                  </a:schemeClr>
                </a:solidFill>
              </a:rPr>
              <a:t>tài</a:t>
            </a:r>
            <a:r>
              <a:rPr lang="en-US" sz="2800" smtClean="0">
                <a:solidFill>
                  <a:schemeClr val="tx1">
                    <a:lumMod val="95000"/>
                    <a:lumOff val="5000"/>
                  </a:schemeClr>
                </a:solidFill>
              </a:rPr>
              <a:t> </a:t>
            </a:r>
            <a:r>
              <a:rPr lang="en-US" sz="2800" err="1" smtClean="0">
                <a:solidFill>
                  <a:schemeClr val="tx1">
                    <a:lumMod val="95000"/>
                    <a:lumOff val="5000"/>
                  </a:schemeClr>
                </a:solidFill>
              </a:rPr>
              <a:t>khoản</a:t>
            </a:r>
            <a:r>
              <a:rPr lang="en-US" sz="2800" smtClean="0">
                <a:solidFill>
                  <a:schemeClr val="tx1">
                    <a:lumMod val="95000"/>
                    <a:lumOff val="5000"/>
                  </a:schemeClr>
                </a:solidFill>
              </a:rPr>
              <a:t> </a:t>
            </a:r>
            <a:r>
              <a:rPr lang="en-US" sz="2800" err="1" smtClean="0">
                <a:solidFill>
                  <a:schemeClr val="tx1">
                    <a:lumMod val="95000"/>
                    <a:lumOff val="5000"/>
                  </a:schemeClr>
                </a:solidFill>
              </a:rPr>
              <a:t>xã</a:t>
            </a:r>
            <a:r>
              <a:rPr lang="en-US" sz="2800" smtClean="0">
                <a:solidFill>
                  <a:schemeClr val="tx1">
                    <a:lumMod val="95000"/>
                    <a:lumOff val="5000"/>
                  </a:schemeClr>
                </a:solidFill>
              </a:rPr>
              <a:t> </a:t>
            </a:r>
            <a:r>
              <a:rPr lang="en-US" sz="2800" err="1" smtClean="0">
                <a:solidFill>
                  <a:schemeClr val="tx1">
                    <a:lumMod val="95000"/>
                    <a:lumOff val="5000"/>
                  </a:schemeClr>
                </a:solidFill>
              </a:rPr>
              <a:t>hội</a:t>
            </a:r>
            <a:r>
              <a:rPr lang="en-US" sz="2800" smtClean="0">
                <a:solidFill>
                  <a:schemeClr val="tx1">
                    <a:lumMod val="95000"/>
                    <a:lumOff val="5000"/>
                  </a:schemeClr>
                </a:solidFill>
              </a:rPr>
              <a:t> google mail, </a:t>
            </a:r>
            <a:r>
              <a:rPr lang="en-US" sz="2800" err="1" smtClean="0">
                <a:solidFill>
                  <a:schemeClr val="tx1">
                    <a:lumMod val="95000"/>
                    <a:lumOff val="5000"/>
                  </a:schemeClr>
                </a:solidFill>
              </a:rPr>
              <a:t>facebook</a:t>
            </a:r>
            <a:r>
              <a:rPr lang="en-US" sz="2800" smtClean="0">
                <a:solidFill>
                  <a:schemeClr val="tx1">
                    <a:lumMod val="95000"/>
                    <a:lumOff val="5000"/>
                  </a:schemeClr>
                </a:solidFill>
              </a:rPr>
              <a:t>, </a:t>
            </a:r>
            <a:r>
              <a:rPr lang="en-US" sz="2800" err="1" smtClean="0">
                <a:solidFill>
                  <a:schemeClr val="tx1">
                    <a:lumMod val="95000"/>
                    <a:lumOff val="5000"/>
                  </a:schemeClr>
                </a:solidFill>
              </a:rPr>
              <a:t>zalo</a:t>
            </a:r>
            <a:r>
              <a:rPr lang="en-US" sz="2800" smtClean="0">
                <a:solidFill>
                  <a:schemeClr val="tx1">
                    <a:lumMod val="95000"/>
                    <a:lumOff val="5000"/>
                  </a:schemeClr>
                </a:solidFill>
              </a:rPr>
              <a:t>…</a:t>
            </a:r>
            <a:endParaRPr lang="en-US" sz="2800">
              <a:solidFill>
                <a:schemeClr val="tx1">
                  <a:lumMod val="95000"/>
                  <a:lumOff val="5000"/>
                </a:schemeClr>
              </a:solidFill>
            </a:endParaRPr>
          </a:p>
        </p:txBody>
      </p:sp>
    </p:spTree>
    <p:extLst>
      <p:ext uri="{BB962C8B-B14F-4D97-AF65-F5344CB8AC3E}">
        <p14:creationId xmlns:p14="http://schemas.microsoft.com/office/powerpoint/2010/main" val="146287065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39751-58B8-4ED1-A7BA-F8C22989AF7B}"/>
              </a:ext>
            </a:extLst>
          </p:cNvPr>
          <p:cNvSpPr>
            <a:spLocks noGrp="1"/>
          </p:cNvSpPr>
          <p:nvPr>
            <p:ph type="ctrTitle"/>
          </p:nvPr>
        </p:nvSpPr>
        <p:spPr>
          <a:xfrm>
            <a:off x="1341967" y="270934"/>
            <a:ext cx="7766936" cy="745066"/>
          </a:xfrm>
        </p:spPr>
        <p:txBody>
          <a:bodyPr>
            <a:normAutofit/>
          </a:bodyPr>
          <a:lstStyle/>
          <a:p>
            <a:pPr algn="ctr"/>
            <a:r>
              <a:rPr lang="en-US" sz="3600" smtClean="0">
                <a:solidFill>
                  <a:schemeClr val="accent5">
                    <a:lumMod val="75000"/>
                  </a:schemeClr>
                </a:solidFill>
              </a:rPr>
              <a:t>V. </a:t>
            </a:r>
            <a:r>
              <a:rPr lang="en-US" sz="3600" err="1" smtClean="0">
                <a:solidFill>
                  <a:schemeClr val="accent5">
                    <a:lumMod val="75000"/>
                  </a:schemeClr>
                </a:solidFill>
              </a:rPr>
              <a:t>Tài</a:t>
            </a:r>
            <a:r>
              <a:rPr lang="en-US" sz="3600" smtClean="0">
                <a:solidFill>
                  <a:schemeClr val="accent5">
                    <a:lumMod val="75000"/>
                  </a:schemeClr>
                </a:solidFill>
              </a:rPr>
              <a:t> </a:t>
            </a:r>
            <a:r>
              <a:rPr lang="en-US" sz="3600" err="1" smtClean="0">
                <a:solidFill>
                  <a:schemeClr val="accent5">
                    <a:lumMod val="75000"/>
                  </a:schemeClr>
                </a:solidFill>
              </a:rPr>
              <a:t>liệu</a:t>
            </a:r>
            <a:r>
              <a:rPr lang="en-US" sz="3600" smtClean="0">
                <a:solidFill>
                  <a:schemeClr val="accent5">
                    <a:lumMod val="75000"/>
                  </a:schemeClr>
                </a:solidFill>
              </a:rPr>
              <a:t> </a:t>
            </a:r>
            <a:r>
              <a:rPr lang="en-US" sz="3600" err="1" smtClean="0">
                <a:solidFill>
                  <a:schemeClr val="accent5">
                    <a:lumMod val="75000"/>
                  </a:schemeClr>
                </a:solidFill>
              </a:rPr>
              <a:t>tham</a:t>
            </a:r>
            <a:r>
              <a:rPr lang="en-US" sz="3600" smtClean="0">
                <a:solidFill>
                  <a:schemeClr val="accent5">
                    <a:lumMod val="75000"/>
                  </a:schemeClr>
                </a:solidFill>
              </a:rPr>
              <a:t> </a:t>
            </a:r>
            <a:r>
              <a:rPr lang="en-US" sz="3600" err="1" smtClean="0">
                <a:solidFill>
                  <a:schemeClr val="accent5">
                    <a:lumMod val="75000"/>
                  </a:schemeClr>
                </a:solidFill>
              </a:rPr>
              <a:t>khảo</a:t>
            </a:r>
            <a:endParaRPr lang="en-US" sz="3600">
              <a:solidFill>
                <a:schemeClr val="accent5">
                  <a:lumMod val="75000"/>
                </a:schemeClr>
              </a:solidFill>
            </a:endParaRPr>
          </a:p>
        </p:txBody>
      </p:sp>
      <p:sp>
        <p:nvSpPr>
          <p:cNvPr id="3" name="Subtitle 2"/>
          <p:cNvSpPr>
            <a:spLocks noGrp="1"/>
          </p:cNvSpPr>
          <p:nvPr>
            <p:ph type="subTitle" idx="1"/>
          </p:nvPr>
        </p:nvSpPr>
        <p:spPr>
          <a:xfrm>
            <a:off x="1341967" y="1028700"/>
            <a:ext cx="7766936" cy="4965700"/>
          </a:xfrm>
        </p:spPr>
        <p:txBody>
          <a:bodyPr>
            <a:normAutofit fontScale="62500" lnSpcReduction="20000"/>
          </a:bodyPr>
          <a:lstStyle/>
          <a:p>
            <a:pPr marL="285750" indent="-285750" algn="l">
              <a:buClr>
                <a:schemeClr val="bg2">
                  <a:lumMod val="50000"/>
                </a:schemeClr>
              </a:buClr>
              <a:buFontTx/>
              <a:buChar char="►"/>
            </a:pPr>
            <a:r>
              <a:rPr lang="en-US" sz="2600">
                <a:solidFill>
                  <a:schemeClr val="tx1">
                    <a:lumMod val="95000"/>
                    <a:lumOff val="5000"/>
                  </a:schemeClr>
                </a:solidFill>
              </a:rPr>
              <a:t>[1]	Ajax </a:t>
            </a:r>
            <a:r>
              <a:rPr lang="en-US" sz="2600" err="1">
                <a:solidFill>
                  <a:schemeClr val="tx1">
                    <a:lumMod val="95000"/>
                    <a:lumOff val="5000"/>
                  </a:schemeClr>
                </a:solidFill>
              </a:rPr>
              <a:t>và</a:t>
            </a:r>
            <a:r>
              <a:rPr lang="en-US" sz="2600">
                <a:solidFill>
                  <a:schemeClr val="tx1">
                    <a:lumMod val="95000"/>
                    <a:lumOff val="5000"/>
                  </a:schemeClr>
                </a:solidFill>
              </a:rPr>
              <a:t> </a:t>
            </a:r>
            <a:r>
              <a:rPr lang="en-US" sz="2600" smtClean="0">
                <a:solidFill>
                  <a:schemeClr val="tx1">
                    <a:lumMod val="95000"/>
                    <a:lumOff val="5000"/>
                  </a:schemeClr>
                </a:solidFill>
              </a:rPr>
              <a:t>jQuery, </a:t>
            </a:r>
            <a:r>
              <a:rPr lang="en-US" sz="2600">
                <a:solidFill>
                  <a:schemeClr val="tx1">
                    <a:lumMod val="95000"/>
                    <a:lumOff val="5000"/>
                  </a:schemeClr>
                </a:solidFill>
              </a:rPr>
              <a:t>https://freetuts.net/tim-hieu-jquery-ajax-91.html/ , </a:t>
            </a:r>
            <a:r>
              <a:rPr lang="en-US" sz="2600" err="1">
                <a:solidFill>
                  <a:schemeClr val="tx1">
                    <a:lumMod val="95000"/>
                    <a:lumOff val="5000"/>
                  </a:schemeClr>
                </a:solidFill>
              </a:rPr>
              <a:t>truy</a:t>
            </a:r>
            <a:r>
              <a:rPr lang="en-US" sz="2600">
                <a:solidFill>
                  <a:schemeClr val="tx1">
                    <a:lumMod val="95000"/>
                    <a:lumOff val="5000"/>
                  </a:schemeClr>
                </a:solidFill>
              </a:rPr>
              <a:t> </a:t>
            </a:r>
            <a:r>
              <a:rPr lang="en-US" sz="2600" err="1">
                <a:solidFill>
                  <a:schemeClr val="tx1">
                    <a:lumMod val="95000"/>
                    <a:lumOff val="5000"/>
                  </a:schemeClr>
                </a:solidFill>
              </a:rPr>
              <a:t>cập</a:t>
            </a:r>
            <a:r>
              <a:rPr lang="en-US" sz="2600">
                <a:solidFill>
                  <a:schemeClr val="tx1">
                    <a:lumMod val="95000"/>
                    <a:lumOff val="5000"/>
                  </a:schemeClr>
                </a:solidFill>
              </a:rPr>
              <a:t> 09/2017</a:t>
            </a:r>
          </a:p>
          <a:p>
            <a:pPr marL="285750" indent="-285750" algn="l">
              <a:buClr>
                <a:schemeClr val="bg2">
                  <a:lumMod val="50000"/>
                </a:schemeClr>
              </a:buClr>
              <a:buFontTx/>
              <a:buChar char="►"/>
            </a:pPr>
            <a:r>
              <a:rPr lang="en-US" sz="2600">
                <a:solidFill>
                  <a:schemeClr val="tx1">
                    <a:lumMod val="95000"/>
                    <a:lumOff val="5000"/>
                  </a:schemeClr>
                </a:solidFill>
              </a:rPr>
              <a:t>[2]	</a:t>
            </a:r>
            <a:r>
              <a:rPr lang="en-US" sz="2600" err="1">
                <a:solidFill>
                  <a:schemeClr val="tx1">
                    <a:lumMod val="95000"/>
                    <a:lumOff val="5000"/>
                  </a:schemeClr>
                </a:solidFill>
              </a:rPr>
              <a:t>Công</a:t>
            </a:r>
            <a:r>
              <a:rPr lang="en-US" sz="2600">
                <a:solidFill>
                  <a:schemeClr val="tx1">
                    <a:lumMod val="95000"/>
                    <a:lumOff val="5000"/>
                  </a:schemeClr>
                </a:solidFill>
              </a:rPr>
              <a:t> </a:t>
            </a:r>
            <a:r>
              <a:rPr lang="en-US" sz="2600" err="1">
                <a:solidFill>
                  <a:schemeClr val="tx1">
                    <a:lumMod val="95000"/>
                    <a:lumOff val="5000"/>
                  </a:schemeClr>
                </a:solidFill>
              </a:rPr>
              <a:t>cụ</a:t>
            </a:r>
            <a:r>
              <a:rPr lang="en-US" sz="2600">
                <a:solidFill>
                  <a:schemeClr val="tx1">
                    <a:lumMod val="95000"/>
                    <a:lumOff val="5000"/>
                  </a:schemeClr>
                </a:solidFill>
              </a:rPr>
              <a:t> Power </a:t>
            </a:r>
            <a:r>
              <a:rPr lang="en-US" sz="2600" smtClean="0">
                <a:solidFill>
                  <a:schemeClr val="tx1">
                    <a:lumMod val="95000"/>
                    <a:lumOff val="5000"/>
                  </a:schemeClr>
                </a:solidFill>
              </a:rPr>
              <a:t>Designer, http</a:t>
            </a:r>
            <a:r>
              <a:rPr lang="en-US" sz="2600">
                <a:solidFill>
                  <a:schemeClr val="tx1">
                    <a:lumMod val="95000"/>
                    <a:lumOff val="5000"/>
                  </a:schemeClr>
                </a:solidFill>
              </a:rPr>
              <a:t>://doc.edu.vn/tai-lieu/gioi-thieu-power-designer-53997/ </a:t>
            </a:r>
            <a:r>
              <a:rPr lang="en-US" sz="2600" err="1">
                <a:solidFill>
                  <a:schemeClr val="tx1">
                    <a:lumMod val="95000"/>
                    <a:lumOff val="5000"/>
                  </a:schemeClr>
                </a:solidFill>
              </a:rPr>
              <a:t>truy</a:t>
            </a:r>
            <a:r>
              <a:rPr lang="en-US" sz="2600">
                <a:solidFill>
                  <a:schemeClr val="tx1">
                    <a:lumMod val="95000"/>
                    <a:lumOff val="5000"/>
                  </a:schemeClr>
                </a:solidFill>
              </a:rPr>
              <a:t> </a:t>
            </a:r>
            <a:r>
              <a:rPr lang="en-US" sz="2600" err="1">
                <a:solidFill>
                  <a:schemeClr val="tx1">
                    <a:lumMod val="95000"/>
                    <a:lumOff val="5000"/>
                  </a:schemeClr>
                </a:solidFill>
              </a:rPr>
              <a:t>cập</a:t>
            </a:r>
            <a:r>
              <a:rPr lang="en-US" sz="2600">
                <a:solidFill>
                  <a:schemeClr val="tx1">
                    <a:lumMod val="95000"/>
                    <a:lumOff val="5000"/>
                  </a:schemeClr>
                </a:solidFill>
              </a:rPr>
              <a:t> 7/2017 </a:t>
            </a:r>
          </a:p>
          <a:p>
            <a:pPr marL="285750" indent="-285750" algn="l">
              <a:buClr>
                <a:schemeClr val="bg2">
                  <a:lumMod val="50000"/>
                </a:schemeClr>
              </a:buClr>
              <a:buFontTx/>
              <a:buChar char="►"/>
            </a:pPr>
            <a:r>
              <a:rPr lang="en-US" sz="2600" smtClean="0">
                <a:solidFill>
                  <a:schemeClr val="tx1">
                    <a:lumMod val="95000"/>
                    <a:lumOff val="5000"/>
                  </a:schemeClr>
                </a:solidFill>
              </a:rPr>
              <a:t>[3]	</a:t>
            </a:r>
            <a:r>
              <a:rPr lang="en-US" sz="2600" err="1" smtClean="0">
                <a:solidFill>
                  <a:schemeClr val="tx1">
                    <a:lumMod val="95000"/>
                    <a:lumOff val="5000"/>
                  </a:schemeClr>
                </a:solidFill>
              </a:rPr>
              <a:t>Công</a:t>
            </a:r>
            <a:r>
              <a:rPr lang="en-US" sz="2600" smtClean="0">
                <a:solidFill>
                  <a:schemeClr val="tx1">
                    <a:lumMod val="95000"/>
                    <a:lumOff val="5000"/>
                  </a:schemeClr>
                </a:solidFill>
              </a:rPr>
              <a:t> </a:t>
            </a:r>
            <a:r>
              <a:rPr lang="en-US" sz="2600" err="1" smtClean="0">
                <a:solidFill>
                  <a:schemeClr val="tx1">
                    <a:lumMod val="95000"/>
                    <a:lumOff val="5000"/>
                  </a:schemeClr>
                </a:solidFill>
              </a:rPr>
              <a:t>cụ</a:t>
            </a:r>
            <a:r>
              <a:rPr lang="en-US" sz="2600" smtClean="0">
                <a:solidFill>
                  <a:schemeClr val="tx1">
                    <a:lumMod val="95000"/>
                    <a:lumOff val="5000"/>
                  </a:schemeClr>
                </a:solidFill>
              </a:rPr>
              <a:t> Viso, https://123doc.org/document/1006812-tai-lieu-gioi-thieu-phan-mem-microsoft-visio-doc.htm/ </a:t>
            </a:r>
            <a:r>
              <a:rPr lang="en-US" sz="2600" err="1" smtClean="0">
                <a:solidFill>
                  <a:schemeClr val="tx1">
                    <a:lumMod val="95000"/>
                    <a:lumOff val="5000"/>
                  </a:schemeClr>
                </a:solidFill>
              </a:rPr>
              <a:t>truy</a:t>
            </a:r>
            <a:r>
              <a:rPr lang="en-US" sz="2600" smtClean="0">
                <a:solidFill>
                  <a:schemeClr val="tx1">
                    <a:lumMod val="95000"/>
                    <a:lumOff val="5000"/>
                  </a:schemeClr>
                </a:solidFill>
              </a:rPr>
              <a:t> </a:t>
            </a:r>
            <a:r>
              <a:rPr lang="en-US" sz="2600" err="1" smtClean="0">
                <a:solidFill>
                  <a:schemeClr val="tx1">
                    <a:lumMod val="95000"/>
                    <a:lumOff val="5000"/>
                  </a:schemeClr>
                </a:solidFill>
              </a:rPr>
              <a:t>cập</a:t>
            </a:r>
            <a:r>
              <a:rPr lang="en-US" sz="2600" smtClean="0">
                <a:solidFill>
                  <a:schemeClr val="tx1">
                    <a:lumMod val="95000"/>
                    <a:lumOff val="5000"/>
                  </a:schemeClr>
                </a:solidFill>
              </a:rPr>
              <a:t> 08/2017.</a:t>
            </a:r>
          </a:p>
          <a:p>
            <a:pPr marL="285750" indent="-285750" algn="l">
              <a:buClr>
                <a:schemeClr val="bg2">
                  <a:lumMod val="50000"/>
                </a:schemeClr>
              </a:buClr>
              <a:buFontTx/>
              <a:buChar char="►"/>
            </a:pPr>
            <a:r>
              <a:rPr lang="en-US" sz="2600" smtClean="0">
                <a:solidFill>
                  <a:schemeClr val="tx1">
                    <a:lumMod val="95000"/>
                    <a:lumOff val="5000"/>
                  </a:schemeClr>
                </a:solidFill>
              </a:rPr>
              <a:t>[4]</a:t>
            </a:r>
            <a:r>
              <a:rPr lang="en-US" sz="2600">
                <a:solidFill>
                  <a:schemeClr val="tx1">
                    <a:lumMod val="95000"/>
                    <a:lumOff val="5000"/>
                  </a:schemeClr>
                </a:solidFill>
              </a:rPr>
              <a:t>	</a:t>
            </a:r>
            <a:r>
              <a:rPr lang="en-US" sz="2600" smtClean="0">
                <a:solidFill>
                  <a:schemeClr val="tx1">
                    <a:lumMod val="95000"/>
                    <a:lumOff val="5000"/>
                  </a:schemeClr>
                </a:solidFill>
              </a:rPr>
              <a:t>CSS, </a:t>
            </a:r>
            <a:r>
              <a:rPr lang="en-US" sz="2600">
                <a:solidFill>
                  <a:schemeClr val="tx1">
                    <a:lumMod val="95000"/>
                    <a:lumOff val="5000"/>
                  </a:schemeClr>
                </a:solidFill>
              </a:rPr>
              <a:t>https://vi.wikipedia.org/wiki/CSS/ , </a:t>
            </a:r>
            <a:r>
              <a:rPr lang="en-US" sz="2600" err="1">
                <a:solidFill>
                  <a:schemeClr val="tx1">
                    <a:lumMod val="95000"/>
                    <a:lumOff val="5000"/>
                  </a:schemeClr>
                </a:solidFill>
              </a:rPr>
              <a:t>truy</a:t>
            </a:r>
            <a:r>
              <a:rPr lang="en-US" sz="2600">
                <a:solidFill>
                  <a:schemeClr val="tx1">
                    <a:lumMod val="95000"/>
                    <a:lumOff val="5000"/>
                  </a:schemeClr>
                </a:solidFill>
              </a:rPr>
              <a:t> </a:t>
            </a:r>
            <a:r>
              <a:rPr lang="en-US" sz="2600" err="1">
                <a:solidFill>
                  <a:schemeClr val="tx1">
                    <a:lumMod val="95000"/>
                    <a:lumOff val="5000"/>
                  </a:schemeClr>
                </a:solidFill>
              </a:rPr>
              <a:t>cập</a:t>
            </a:r>
            <a:r>
              <a:rPr lang="en-US" sz="2600">
                <a:solidFill>
                  <a:schemeClr val="tx1">
                    <a:lumMod val="95000"/>
                    <a:lumOff val="5000"/>
                  </a:schemeClr>
                </a:solidFill>
              </a:rPr>
              <a:t> 07/2017</a:t>
            </a:r>
            <a:r>
              <a:rPr lang="en-US" sz="2600" smtClean="0">
                <a:solidFill>
                  <a:schemeClr val="tx1">
                    <a:lumMod val="95000"/>
                    <a:lumOff val="5000"/>
                  </a:schemeClr>
                </a:solidFill>
              </a:rPr>
              <a:t>.</a:t>
            </a:r>
          </a:p>
          <a:p>
            <a:pPr marL="285750" indent="-285750" algn="l">
              <a:buClr>
                <a:schemeClr val="bg2">
                  <a:lumMod val="50000"/>
                </a:schemeClr>
              </a:buClr>
              <a:buFontTx/>
              <a:buChar char="►"/>
            </a:pPr>
            <a:r>
              <a:rPr lang="en-US" sz="2600" smtClean="0">
                <a:solidFill>
                  <a:schemeClr val="tx1">
                    <a:lumMod val="95000"/>
                    <a:lumOff val="5000"/>
                  </a:schemeClr>
                </a:solidFill>
              </a:rPr>
              <a:t>[5]</a:t>
            </a:r>
            <a:r>
              <a:rPr lang="en-US" sz="2600">
                <a:solidFill>
                  <a:schemeClr val="tx1">
                    <a:lumMod val="95000"/>
                    <a:lumOff val="5000"/>
                  </a:schemeClr>
                </a:solidFill>
              </a:rPr>
              <a:t>	</a:t>
            </a:r>
            <a:r>
              <a:rPr lang="en-US" sz="2600" err="1">
                <a:solidFill>
                  <a:schemeClr val="tx1">
                    <a:lumMod val="95000"/>
                    <a:lumOff val="5000"/>
                  </a:schemeClr>
                </a:solidFill>
              </a:rPr>
              <a:t>Giới</a:t>
            </a:r>
            <a:r>
              <a:rPr lang="en-US" sz="2600">
                <a:solidFill>
                  <a:schemeClr val="tx1">
                    <a:lumMod val="95000"/>
                    <a:lumOff val="5000"/>
                  </a:schemeClr>
                </a:solidFill>
              </a:rPr>
              <a:t> </a:t>
            </a:r>
            <a:r>
              <a:rPr lang="en-US" sz="2600" err="1">
                <a:solidFill>
                  <a:schemeClr val="tx1">
                    <a:lumMod val="95000"/>
                    <a:lumOff val="5000"/>
                  </a:schemeClr>
                </a:solidFill>
              </a:rPr>
              <a:t>thiệu</a:t>
            </a:r>
            <a:r>
              <a:rPr lang="en-US" sz="2600">
                <a:solidFill>
                  <a:schemeClr val="tx1">
                    <a:lumMod val="95000"/>
                    <a:lumOff val="5000"/>
                  </a:schemeClr>
                </a:solidFill>
              </a:rPr>
              <a:t> </a:t>
            </a:r>
            <a:r>
              <a:rPr lang="en-US" sz="2600" err="1">
                <a:solidFill>
                  <a:schemeClr val="tx1">
                    <a:lumMod val="95000"/>
                    <a:lumOff val="5000"/>
                  </a:schemeClr>
                </a:solidFill>
              </a:rPr>
              <a:t>Laravel</a:t>
            </a:r>
            <a:r>
              <a:rPr lang="en-US" sz="2600">
                <a:solidFill>
                  <a:schemeClr val="tx1">
                    <a:lumMod val="95000"/>
                    <a:lumOff val="5000"/>
                  </a:schemeClr>
                </a:solidFill>
              </a:rPr>
              <a:t> Framework</a:t>
            </a:r>
            <a:r>
              <a:rPr lang="en-US" sz="2600" smtClean="0">
                <a:solidFill>
                  <a:schemeClr val="tx1">
                    <a:lumMod val="95000"/>
                    <a:lumOff val="5000"/>
                  </a:schemeClr>
                </a:solidFill>
              </a:rPr>
              <a:t>, </a:t>
            </a:r>
            <a:r>
              <a:rPr lang="en-US" sz="2600">
                <a:solidFill>
                  <a:schemeClr val="tx1">
                    <a:lumMod val="95000"/>
                    <a:lumOff val="5000"/>
                  </a:schemeClr>
                </a:solidFill>
              </a:rPr>
              <a:t>https://laravel.com/docs/5.5/ , </a:t>
            </a:r>
            <a:r>
              <a:rPr lang="en-US" sz="2600" err="1">
                <a:solidFill>
                  <a:schemeClr val="tx1">
                    <a:lumMod val="95000"/>
                    <a:lumOff val="5000"/>
                  </a:schemeClr>
                </a:solidFill>
              </a:rPr>
              <a:t>truy</a:t>
            </a:r>
            <a:r>
              <a:rPr lang="en-US" sz="2600">
                <a:solidFill>
                  <a:schemeClr val="tx1">
                    <a:lumMod val="95000"/>
                    <a:lumOff val="5000"/>
                  </a:schemeClr>
                </a:solidFill>
              </a:rPr>
              <a:t> </a:t>
            </a:r>
            <a:r>
              <a:rPr lang="en-US" sz="2600" err="1">
                <a:solidFill>
                  <a:schemeClr val="tx1">
                    <a:lumMod val="95000"/>
                    <a:lumOff val="5000"/>
                  </a:schemeClr>
                </a:solidFill>
              </a:rPr>
              <a:t>cập</a:t>
            </a:r>
            <a:r>
              <a:rPr lang="en-US" sz="2600">
                <a:solidFill>
                  <a:schemeClr val="tx1">
                    <a:lumMod val="95000"/>
                    <a:lumOff val="5000"/>
                  </a:schemeClr>
                </a:solidFill>
              </a:rPr>
              <a:t> </a:t>
            </a:r>
            <a:r>
              <a:rPr lang="en-US" sz="2600" smtClean="0">
                <a:solidFill>
                  <a:schemeClr val="tx1">
                    <a:lumMod val="95000"/>
                    <a:lumOff val="5000"/>
                  </a:schemeClr>
                </a:solidFill>
              </a:rPr>
              <a:t>06/2017</a:t>
            </a:r>
          </a:p>
          <a:p>
            <a:pPr marL="285750" indent="-285750" algn="l">
              <a:buClr>
                <a:schemeClr val="bg2">
                  <a:lumMod val="50000"/>
                </a:schemeClr>
              </a:buClr>
              <a:buFontTx/>
              <a:buChar char="►"/>
            </a:pPr>
            <a:r>
              <a:rPr lang="en-US" sz="2600" smtClean="0">
                <a:solidFill>
                  <a:schemeClr val="tx1">
                    <a:lumMod val="95000"/>
                    <a:lumOff val="5000"/>
                  </a:schemeClr>
                </a:solidFill>
              </a:rPr>
              <a:t>[</a:t>
            </a:r>
            <a:r>
              <a:rPr lang="en-US" sz="2600">
                <a:solidFill>
                  <a:schemeClr val="tx1">
                    <a:lumMod val="95000"/>
                    <a:lumOff val="5000"/>
                  </a:schemeClr>
                </a:solidFill>
              </a:rPr>
              <a:t>6]	</a:t>
            </a:r>
            <a:r>
              <a:rPr lang="en-US" sz="2600" smtClean="0">
                <a:solidFill>
                  <a:schemeClr val="tx1">
                    <a:lumMod val="95000"/>
                    <a:lumOff val="5000"/>
                  </a:schemeClr>
                </a:solidFill>
              </a:rPr>
              <a:t>HTML,  </a:t>
            </a:r>
            <a:r>
              <a:rPr lang="en-US" sz="2600">
                <a:solidFill>
                  <a:schemeClr val="tx1">
                    <a:lumMod val="95000"/>
                    <a:lumOff val="5000"/>
                  </a:schemeClr>
                </a:solidFill>
              </a:rPr>
              <a:t>http://tukinhdoanh.com/phonegap-la-gi/, </a:t>
            </a:r>
            <a:r>
              <a:rPr lang="en-US" sz="2600" err="1">
                <a:solidFill>
                  <a:schemeClr val="tx1">
                    <a:lumMod val="95000"/>
                    <a:lumOff val="5000"/>
                  </a:schemeClr>
                </a:solidFill>
              </a:rPr>
              <a:t>truy</a:t>
            </a:r>
            <a:r>
              <a:rPr lang="en-US" sz="2600">
                <a:solidFill>
                  <a:schemeClr val="tx1">
                    <a:lumMod val="95000"/>
                    <a:lumOff val="5000"/>
                  </a:schemeClr>
                </a:solidFill>
              </a:rPr>
              <a:t> </a:t>
            </a:r>
            <a:r>
              <a:rPr lang="en-US" sz="2600" err="1">
                <a:solidFill>
                  <a:schemeClr val="tx1">
                    <a:lumMod val="95000"/>
                    <a:lumOff val="5000"/>
                  </a:schemeClr>
                </a:solidFill>
              </a:rPr>
              <a:t>cập</a:t>
            </a:r>
            <a:r>
              <a:rPr lang="en-US" sz="2600">
                <a:solidFill>
                  <a:schemeClr val="tx1">
                    <a:lumMod val="95000"/>
                    <a:lumOff val="5000"/>
                  </a:schemeClr>
                </a:solidFill>
              </a:rPr>
              <a:t> 07/2017. </a:t>
            </a:r>
          </a:p>
          <a:p>
            <a:pPr marL="285750" indent="-285750" algn="l">
              <a:buClr>
                <a:schemeClr val="bg2">
                  <a:lumMod val="50000"/>
                </a:schemeClr>
              </a:buClr>
              <a:buFontTx/>
              <a:buChar char="►"/>
            </a:pPr>
            <a:r>
              <a:rPr lang="en-US" sz="2600">
                <a:solidFill>
                  <a:schemeClr val="tx1">
                    <a:lumMod val="95000"/>
                    <a:lumOff val="5000"/>
                  </a:schemeClr>
                </a:solidFill>
              </a:rPr>
              <a:t>[7]	Learning PHP, MySQL, </a:t>
            </a:r>
            <a:r>
              <a:rPr lang="en-US" sz="2600" err="1">
                <a:solidFill>
                  <a:schemeClr val="tx1">
                    <a:lumMod val="95000"/>
                    <a:lumOff val="5000"/>
                  </a:schemeClr>
                </a:solidFill>
              </a:rPr>
              <a:t>Javascript</a:t>
            </a:r>
            <a:r>
              <a:rPr lang="en-US" sz="2600">
                <a:solidFill>
                  <a:schemeClr val="tx1">
                    <a:lumMod val="95000"/>
                    <a:lumOff val="5000"/>
                  </a:schemeClr>
                </a:solidFill>
              </a:rPr>
              <a:t>, CSS, HTML5 </a:t>
            </a:r>
            <a:r>
              <a:rPr lang="en-US" sz="2600" err="1">
                <a:solidFill>
                  <a:schemeClr val="tx1">
                    <a:lumMod val="95000"/>
                    <a:lumOff val="5000"/>
                  </a:schemeClr>
                </a:solidFill>
              </a:rPr>
              <a:t>Robin_Nixon</a:t>
            </a:r>
            <a:r>
              <a:rPr lang="en-US" sz="2600">
                <a:solidFill>
                  <a:schemeClr val="tx1">
                    <a:lumMod val="95000"/>
                    <a:lumOff val="5000"/>
                  </a:schemeClr>
                </a:solidFill>
              </a:rPr>
              <a:t> 3e. </a:t>
            </a:r>
            <a:r>
              <a:rPr lang="en-US" sz="2600" err="1">
                <a:solidFill>
                  <a:schemeClr val="tx1">
                    <a:lumMod val="95000"/>
                    <a:lumOff val="5000"/>
                  </a:schemeClr>
                </a:solidFill>
              </a:rPr>
              <a:t>Truy</a:t>
            </a:r>
            <a:r>
              <a:rPr lang="en-US" sz="2600">
                <a:solidFill>
                  <a:schemeClr val="tx1">
                    <a:lumMod val="95000"/>
                    <a:lumOff val="5000"/>
                  </a:schemeClr>
                </a:solidFill>
              </a:rPr>
              <a:t> </a:t>
            </a:r>
            <a:r>
              <a:rPr lang="en-US" sz="2600" err="1">
                <a:solidFill>
                  <a:schemeClr val="tx1">
                    <a:lumMod val="95000"/>
                    <a:lumOff val="5000"/>
                  </a:schemeClr>
                </a:solidFill>
              </a:rPr>
              <a:t>cập</a:t>
            </a:r>
            <a:r>
              <a:rPr lang="en-US" sz="2600">
                <a:solidFill>
                  <a:schemeClr val="tx1">
                    <a:lumMod val="95000"/>
                    <a:lumOff val="5000"/>
                  </a:schemeClr>
                </a:solidFill>
              </a:rPr>
              <a:t> 7/2017</a:t>
            </a:r>
          </a:p>
          <a:p>
            <a:pPr marL="285750" indent="-285750" algn="l">
              <a:buClr>
                <a:schemeClr val="bg2">
                  <a:lumMod val="50000"/>
                </a:schemeClr>
              </a:buClr>
              <a:buFontTx/>
              <a:buChar char="►"/>
            </a:pPr>
            <a:r>
              <a:rPr lang="en-US" sz="2600">
                <a:solidFill>
                  <a:schemeClr val="tx1">
                    <a:lumMod val="95000"/>
                    <a:lumOff val="5000"/>
                  </a:schemeClr>
                </a:solidFill>
              </a:rPr>
              <a:t>[8]	MVC</a:t>
            </a:r>
            <a:r>
              <a:rPr lang="en-US" sz="2600" smtClean="0">
                <a:solidFill>
                  <a:schemeClr val="tx1">
                    <a:lumMod val="95000"/>
                    <a:lumOff val="5000"/>
                  </a:schemeClr>
                </a:solidFill>
              </a:rPr>
              <a:t>, </a:t>
            </a:r>
            <a:r>
              <a:rPr lang="en-US" sz="2600">
                <a:solidFill>
                  <a:schemeClr val="tx1">
                    <a:lumMod val="95000"/>
                    <a:lumOff val="5000"/>
                  </a:schemeClr>
                </a:solidFill>
              </a:rPr>
              <a:t>https://freetuts.net/mvc-php-mo-hinh-mvc-la-gi-354.html/ , </a:t>
            </a:r>
            <a:r>
              <a:rPr lang="en-US" sz="2600" err="1">
                <a:solidFill>
                  <a:schemeClr val="tx1">
                    <a:lumMod val="95000"/>
                    <a:lumOff val="5000"/>
                  </a:schemeClr>
                </a:solidFill>
              </a:rPr>
              <a:t>truy</a:t>
            </a:r>
            <a:r>
              <a:rPr lang="en-US" sz="2600">
                <a:solidFill>
                  <a:schemeClr val="tx1">
                    <a:lumMod val="95000"/>
                    <a:lumOff val="5000"/>
                  </a:schemeClr>
                </a:solidFill>
              </a:rPr>
              <a:t> </a:t>
            </a:r>
            <a:r>
              <a:rPr lang="en-US" sz="2600" err="1">
                <a:solidFill>
                  <a:schemeClr val="tx1">
                    <a:lumMod val="95000"/>
                    <a:lumOff val="5000"/>
                  </a:schemeClr>
                </a:solidFill>
              </a:rPr>
              <a:t>cập</a:t>
            </a:r>
            <a:r>
              <a:rPr lang="en-US" sz="2600">
                <a:solidFill>
                  <a:schemeClr val="tx1">
                    <a:lumMod val="95000"/>
                    <a:lumOff val="5000"/>
                  </a:schemeClr>
                </a:solidFill>
              </a:rPr>
              <a:t> 09/2017</a:t>
            </a:r>
          </a:p>
          <a:p>
            <a:pPr marL="285750" indent="-285750" algn="l">
              <a:buClr>
                <a:schemeClr val="bg2">
                  <a:lumMod val="50000"/>
                </a:schemeClr>
              </a:buClr>
              <a:buFontTx/>
              <a:buChar char="►"/>
            </a:pPr>
            <a:r>
              <a:rPr lang="en-US" sz="2600">
                <a:solidFill>
                  <a:schemeClr val="tx1">
                    <a:lumMod val="95000"/>
                    <a:lumOff val="5000"/>
                  </a:schemeClr>
                </a:solidFill>
              </a:rPr>
              <a:t>[9]	</a:t>
            </a:r>
            <a:r>
              <a:rPr lang="en-US" sz="2600" smtClean="0">
                <a:solidFill>
                  <a:schemeClr val="tx1">
                    <a:lumMod val="95000"/>
                    <a:lumOff val="5000"/>
                  </a:schemeClr>
                </a:solidFill>
              </a:rPr>
              <a:t>MySQL,  </a:t>
            </a:r>
            <a:r>
              <a:rPr lang="en-US" sz="2600">
                <a:solidFill>
                  <a:schemeClr val="tx1">
                    <a:lumMod val="95000"/>
                    <a:lumOff val="5000"/>
                  </a:schemeClr>
                </a:solidFill>
              </a:rPr>
              <a:t>http://vietjack.com/mysql/mysql_la_gi.jsp, </a:t>
            </a:r>
            <a:r>
              <a:rPr lang="en-US" sz="2600" err="1">
                <a:solidFill>
                  <a:schemeClr val="tx1">
                    <a:lumMod val="95000"/>
                    <a:lumOff val="5000"/>
                  </a:schemeClr>
                </a:solidFill>
              </a:rPr>
              <a:t>truy</a:t>
            </a:r>
            <a:r>
              <a:rPr lang="en-US" sz="2600">
                <a:solidFill>
                  <a:schemeClr val="tx1">
                    <a:lumMod val="95000"/>
                    <a:lumOff val="5000"/>
                  </a:schemeClr>
                </a:solidFill>
              </a:rPr>
              <a:t> </a:t>
            </a:r>
            <a:r>
              <a:rPr lang="en-US" sz="2600" err="1">
                <a:solidFill>
                  <a:schemeClr val="tx1">
                    <a:lumMod val="95000"/>
                    <a:lumOff val="5000"/>
                  </a:schemeClr>
                </a:solidFill>
              </a:rPr>
              <a:t>cập</a:t>
            </a:r>
            <a:r>
              <a:rPr lang="en-US" sz="2600">
                <a:solidFill>
                  <a:schemeClr val="tx1">
                    <a:lumMod val="95000"/>
                    <a:lumOff val="5000"/>
                  </a:schemeClr>
                </a:solidFill>
              </a:rPr>
              <a:t> 09/2017.</a:t>
            </a:r>
          </a:p>
          <a:p>
            <a:pPr marL="285750" indent="-285750" algn="l">
              <a:buClr>
                <a:schemeClr val="bg2">
                  <a:lumMod val="50000"/>
                </a:schemeClr>
              </a:buClr>
              <a:buFontTx/>
              <a:buChar char="►"/>
            </a:pPr>
            <a:r>
              <a:rPr lang="en-US" sz="2600">
                <a:solidFill>
                  <a:schemeClr val="tx1">
                    <a:lumMod val="95000"/>
                    <a:lumOff val="5000"/>
                  </a:schemeClr>
                </a:solidFill>
              </a:rPr>
              <a:t>[10]	</a:t>
            </a:r>
            <a:r>
              <a:rPr lang="en-US" sz="2600" smtClean="0">
                <a:solidFill>
                  <a:schemeClr val="tx1">
                    <a:lumMod val="95000"/>
                    <a:lumOff val="5000"/>
                  </a:schemeClr>
                </a:solidFill>
              </a:rPr>
              <a:t>PHP, </a:t>
            </a:r>
            <a:r>
              <a:rPr lang="en-US" sz="2600" err="1">
                <a:solidFill>
                  <a:schemeClr val="tx1">
                    <a:lumMod val="95000"/>
                    <a:lumOff val="5000"/>
                  </a:schemeClr>
                </a:solidFill>
              </a:rPr>
              <a:t>Khái</a:t>
            </a:r>
            <a:r>
              <a:rPr lang="en-US" sz="2600">
                <a:solidFill>
                  <a:schemeClr val="tx1">
                    <a:lumMod val="95000"/>
                    <a:lumOff val="5000"/>
                  </a:schemeClr>
                </a:solidFill>
              </a:rPr>
              <a:t> </a:t>
            </a:r>
            <a:r>
              <a:rPr lang="en-US" sz="2600" err="1">
                <a:solidFill>
                  <a:schemeClr val="tx1">
                    <a:lumMod val="95000"/>
                    <a:lumOff val="5000"/>
                  </a:schemeClr>
                </a:solidFill>
              </a:rPr>
              <a:t>niệm</a:t>
            </a:r>
            <a:r>
              <a:rPr lang="en-US" sz="2600">
                <a:solidFill>
                  <a:schemeClr val="tx1">
                    <a:lumMod val="95000"/>
                    <a:lumOff val="5000"/>
                  </a:schemeClr>
                </a:solidFill>
              </a:rPr>
              <a:t> PHP</a:t>
            </a:r>
            <a:r>
              <a:rPr lang="en-US" sz="2600" smtClean="0">
                <a:solidFill>
                  <a:schemeClr val="tx1">
                    <a:lumMod val="95000"/>
                    <a:lumOff val="5000"/>
                  </a:schemeClr>
                </a:solidFill>
              </a:rPr>
              <a:t>, </a:t>
            </a:r>
            <a:r>
              <a:rPr lang="en-US" sz="2600">
                <a:solidFill>
                  <a:schemeClr val="tx1">
                    <a:lumMod val="95000"/>
                    <a:lumOff val="5000"/>
                  </a:schemeClr>
                </a:solidFill>
              </a:rPr>
              <a:t>https://freetuts.net/dinh-nghia/php-la-gi-2.html/ , </a:t>
            </a:r>
            <a:r>
              <a:rPr lang="en-US" sz="2600" err="1">
                <a:solidFill>
                  <a:schemeClr val="tx1">
                    <a:lumMod val="95000"/>
                    <a:lumOff val="5000"/>
                  </a:schemeClr>
                </a:solidFill>
              </a:rPr>
              <a:t>truy</a:t>
            </a:r>
            <a:r>
              <a:rPr lang="en-US" sz="2600">
                <a:solidFill>
                  <a:schemeClr val="tx1">
                    <a:lumMod val="95000"/>
                    <a:lumOff val="5000"/>
                  </a:schemeClr>
                </a:solidFill>
              </a:rPr>
              <a:t> </a:t>
            </a:r>
            <a:r>
              <a:rPr lang="en-US" sz="2600" err="1">
                <a:solidFill>
                  <a:schemeClr val="tx1">
                    <a:lumMod val="95000"/>
                    <a:lumOff val="5000"/>
                  </a:schemeClr>
                </a:solidFill>
              </a:rPr>
              <a:t>cập</a:t>
            </a:r>
            <a:r>
              <a:rPr lang="en-US" sz="2600">
                <a:solidFill>
                  <a:schemeClr val="tx1">
                    <a:lumMod val="95000"/>
                    <a:lumOff val="5000"/>
                  </a:schemeClr>
                </a:solidFill>
              </a:rPr>
              <a:t> 09/2017.</a:t>
            </a:r>
          </a:p>
          <a:p>
            <a:pPr marL="285750" indent="-285750" algn="l">
              <a:buClr>
                <a:schemeClr val="bg2">
                  <a:lumMod val="50000"/>
                </a:schemeClr>
              </a:buClr>
              <a:buFontTx/>
              <a:buChar char="►"/>
            </a:pPr>
            <a:endParaRPr lang="en-US">
              <a:solidFill>
                <a:schemeClr val="tx1">
                  <a:lumMod val="95000"/>
                  <a:lumOff val="5000"/>
                </a:schemeClr>
              </a:solidFill>
            </a:endParaRPr>
          </a:p>
        </p:txBody>
      </p:sp>
    </p:spTree>
    <p:extLst>
      <p:ext uri="{BB962C8B-B14F-4D97-AF65-F5344CB8AC3E}">
        <p14:creationId xmlns:p14="http://schemas.microsoft.com/office/powerpoint/2010/main" val="391406761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FC408C-7618-4644-B5A6-66F328598932}"/>
              </a:ext>
            </a:extLst>
          </p:cNvPr>
          <p:cNvSpPr>
            <a:spLocks noGrp="1"/>
          </p:cNvSpPr>
          <p:nvPr>
            <p:ph type="ctrTitle"/>
          </p:nvPr>
        </p:nvSpPr>
        <p:spPr>
          <a:xfrm>
            <a:off x="1507067" y="209006"/>
            <a:ext cx="7766936" cy="941876"/>
          </a:xfrm>
        </p:spPr>
        <p:txBody>
          <a:bodyPr>
            <a:normAutofit/>
          </a:bodyPr>
          <a:lstStyle/>
          <a:p>
            <a:pPr algn="ctr"/>
            <a:r>
              <a:rPr lang="en-US" smtClean="0">
                <a:solidFill>
                  <a:schemeClr val="accent5">
                    <a:lumMod val="75000"/>
                  </a:schemeClr>
                </a:solidFill>
              </a:rPr>
              <a:t>VI. </a:t>
            </a:r>
            <a:r>
              <a:rPr lang="en-US" smtClean="0">
                <a:solidFill>
                  <a:schemeClr val="accent5">
                    <a:lumMod val="75000"/>
                  </a:schemeClr>
                </a:solidFill>
              </a:rPr>
              <a:t>Demo</a:t>
            </a:r>
            <a:endParaRPr lang="en-US">
              <a:solidFill>
                <a:schemeClr val="accent5">
                  <a:lumMod val="75000"/>
                </a:schemeClr>
              </a:solidFill>
            </a:endParaRPr>
          </a:p>
        </p:txBody>
      </p:sp>
      <p:sp>
        <p:nvSpPr>
          <p:cNvPr id="3" name="Subtitle 2"/>
          <p:cNvSpPr>
            <a:spLocks noGrp="1"/>
          </p:cNvSpPr>
          <p:nvPr>
            <p:ph type="subTitle" idx="1"/>
          </p:nvPr>
        </p:nvSpPr>
        <p:spPr>
          <a:xfrm>
            <a:off x="1507067" y="2192282"/>
            <a:ext cx="7766936" cy="2757229"/>
          </a:xfrm>
        </p:spPr>
        <p:txBody>
          <a:bodyPr>
            <a:normAutofit/>
          </a:bodyPr>
          <a:lstStyle/>
          <a:p>
            <a:pPr algn="ctr"/>
            <a:r>
              <a:rPr lang="en-US" sz="3200" smtClean="0">
                <a:solidFill>
                  <a:schemeClr val="bg2">
                    <a:lumMod val="50000"/>
                  </a:schemeClr>
                </a:solidFill>
              </a:rPr>
              <a:t>MỜI QUÝ THẦY CÔ VÀ CÁC BẠN XEM DEMO VỀ XÂY DỰNG WEBSITE GIỚI THIỆU VÀ MUA BÁN THỰC PHẨM SẠCH TRÊN NỀN LARAVEL FRAMEWORK</a:t>
            </a:r>
            <a:endParaRPr lang="en-US" sz="3200">
              <a:solidFill>
                <a:schemeClr val="bg2">
                  <a:lumMod val="50000"/>
                </a:schemeClr>
              </a:solidFill>
            </a:endParaRPr>
          </a:p>
        </p:txBody>
      </p:sp>
    </p:spTree>
    <p:extLst>
      <p:ext uri="{BB962C8B-B14F-4D97-AF65-F5344CB8AC3E}">
        <p14:creationId xmlns:p14="http://schemas.microsoft.com/office/powerpoint/2010/main" val="424305722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C932B05-6620-4F05-B41E-E8D19CF1C73B}"/>
              </a:ext>
            </a:extLst>
          </p:cNvPr>
          <p:cNvSpPr/>
          <p:nvPr/>
        </p:nvSpPr>
        <p:spPr>
          <a:xfrm>
            <a:off x="330168" y="1516727"/>
            <a:ext cx="8839278" cy="3785652"/>
          </a:xfrm>
          <a:prstGeom prst="rect">
            <a:avLst/>
          </a:prstGeom>
          <a:noFill/>
        </p:spPr>
        <p:txBody>
          <a:bodyPr wrap="none" lIns="91440" tIns="45720" rIns="91440" bIns="45720">
            <a:spAutoFit/>
          </a:bodyPr>
          <a:lstStyle/>
          <a:p>
            <a:pPr algn="ctr"/>
            <a:r>
              <a:rPr lang="en-US" sz="8000" b="1" err="1"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Cám</a:t>
            </a:r>
            <a:r>
              <a:rPr lang="en-US" sz="8000" b="1"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 </a:t>
            </a:r>
            <a:r>
              <a:rPr lang="en-US" sz="8000" b="1" err="1"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ơn</a:t>
            </a:r>
            <a:r>
              <a:rPr lang="en-US" sz="8000" b="1"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 </a:t>
            </a:r>
            <a:r>
              <a:rPr lang="en-US" sz="8000" b="1" err="1"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quý</a:t>
            </a:r>
            <a:r>
              <a:rPr lang="en-US" sz="8000" b="1"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 thầy </a:t>
            </a:r>
          </a:p>
          <a:p>
            <a:pPr algn="ctr"/>
            <a:r>
              <a:rPr lang="en-US" sz="8000" b="1">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c</a:t>
            </a:r>
            <a:r>
              <a:rPr lang="en-US" sz="8000" b="1"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ô và các bạn</a:t>
            </a:r>
          </a:p>
          <a:p>
            <a:pPr algn="ctr"/>
            <a:r>
              <a:rPr lang="en-US" sz="8000" b="1"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 </a:t>
            </a:r>
            <a:r>
              <a:rPr lang="en-US" sz="8000" b="1"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đã </a:t>
            </a:r>
            <a:r>
              <a:rPr lang="en-US" sz="8000" b="1" err="1"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theo</a:t>
            </a:r>
            <a:r>
              <a:rPr lang="en-US" sz="8000" b="1"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 </a:t>
            </a:r>
            <a:r>
              <a:rPr lang="en-US" sz="8000" b="1" err="1"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giỏi</a:t>
            </a:r>
            <a:endParaRPr lang="en-US" sz="8000" b="1" cap="none" spc="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Tree>
    <p:extLst>
      <p:ext uri="{BB962C8B-B14F-4D97-AF65-F5344CB8AC3E}">
        <p14:creationId xmlns:p14="http://schemas.microsoft.com/office/powerpoint/2010/main" val="188269351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2BA15D-B461-4C94-8217-9961C69F1748}"/>
              </a:ext>
            </a:extLst>
          </p:cNvPr>
          <p:cNvSpPr>
            <a:spLocks noGrp="1"/>
          </p:cNvSpPr>
          <p:nvPr>
            <p:ph type="title"/>
          </p:nvPr>
        </p:nvSpPr>
        <p:spPr>
          <a:xfrm>
            <a:off x="677335" y="1031748"/>
            <a:ext cx="8596668" cy="5004273"/>
          </a:xfrm>
        </p:spPr>
        <p:txBody>
          <a:bodyPr>
            <a:normAutofit fontScale="90000"/>
          </a:bodyPr>
          <a:lstStyle/>
          <a:p>
            <a:r>
              <a:rPr lang="en-US" sz="3600" smtClean="0">
                <a:solidFill>
                  <a:schemeClr val="bg2">
                    <a:lumMod val="25000"/>
                  </a:schemeClr>
                </a:solidFill>
              </a:rPr>
              <a:t>I. </a:t>
            </a:r>
            <a:r>
              <a:rPr lang="en-US" sz="3600" err="1" smtClean="0">
                <a:solidFill>
                  <a:schemeClr val="bg2">
                    <a:lumMod val="25000"/>
                  </a:schemeClr>
                </a:solidFill>
              </a:rPr>
              <a:t>Mô</a:t>
            </a:r>
            <a:r>
              <a:rPr lang="en-US" sz="3600" smtClean="0">
                <a:solidFill>
                  <a:schemeClr val="bg2">
                    <a:lumMod val="25000"/>
                  </a:schemeClr>
                </a:solidFill>
              </a:rPr>
              <a:t> </a:t>
            </a:r>
            <a:r>
              <a:rPr lang="en-US" sz="3600" err="1">
                <a:solidFill>
                  <a:schemeClr val="bg2">
                    <a:lumMod val="25000"/>
                  </a:schemeClr>
                </a:solidFill>
              </a:rPr>
              <a:t>tả</a:t>
            </a:r>
            <a:r>
              <a:rPr lang="en-US" sz="3600">
                <a:solidFill>
                  <a:schemeClr val="bg2">
                    <a:lumMod val="25000"/>
                  </a:schemeClr>
                </a:solidFill>
              </a:rPr>
              <a:t> </a:t>
            </a:r>
            <a:r>
              <a:rPr lang="en-US" sz="3600" err="1">
                <a:solidFill>
                  <a:schemeClr val="bg2">
                    <a:lumMod val="25000"/>
                  </a:schemeClr>
                </a:solidFill>
              </a:rPr>
              <a:t>tổng</a:t>
            </a:r>
            <a:r>
              <a:rPr lang="en-US" sz="3600">
                <a:solidFill>
                  <a:schemeClr val="bg2">
                    <a:lumMod val="25000"/>
                  </a:schemeClr>
                </a:solidFill>
              </a:rPr>
              <a:t> </a:t>
            </a:r>
            <a:r>
              <a:rPr lang="en-US" sz="3600" smtClean="0">
                <a:solidFill>
                  <a:schemeClr val="bg2">
                    <a:lumMod val="25000"/>
                  </a:schemeClr>
                </a:solidFill>
              </a:rPr>
              <a:t>quan</a:t>
            </a:r>
            <a:r>
              <a:rPr lang="en-US" sz="3200" smtClean="0">
                <a:solidFill>
                  <a:schemeClr val="bg2">
                    <a:lumMod val="25000"/>
                  </a:schemeClr>
                </a:solidFill>
              </a:rPr>
              <a:t/>
            </a:r>
            <a:br>
              <a:rPr lang="en-US" sz="3200" smtClean="0">
                <a:solidFill>
                  <a:schemeClr val="bg2">
                    <a:lumMod val="25000"/>
                  </a:schemeClr>
                </a:solidFill>
              </a:rPr>
            </a:br>
            <a:r>
              <a:rPr lang="en-US" sz="3200" smtClean="0">
                <a:solidFill>
                  <a:schemeClr val="bg2">
                    <a:lumMod val="25000"/>
                  </a:schemeClr>
                </a:solidFill>
              </a:rPr>
              <a:t>	</a:t>
            </a:r>
            <a:r>
              <a:rPr lang="en-US" sz="3100" smtClean="0">
                <a:solidFill>
                  <a:schemeClr val="bg2">
                    <a:lumMod val="25000"/>
                  </a:schemeClr>
                </a:solidFill>
              </a:rPr>
              <a:t>1. Đặt vấn đề</a:t>
            </a:r>
            <a:br>
              <a:rPr lang="en-US" sz="3100" smtClean="0">
                <a:solidFill>
                  <a:schemeClr val="bg2">
                    <a:lumMod val="25000"/>
                  </a:schemeClr>
                </a:solidFill>
              </a:rPr>
            </a:br>
            <a:r>
              <a:rPr lang="en-US" sz="3100" smtClean="0">
                <a:solidFill>
                  <a:schemeClr val="bg2">
                    <a:lumMod val="25000"/>
                  </a:schemeClr>
                </a:solidFill>
              </a:rPr>
              <a:t>	2. Lịch sử vấn đề</a:t>
            </a:r>
            <a:br>
              <a:rPr lang="en-US" sz="3100" smtClean="0">
                <a:solidFill>
                  <a:schemeClr val="bg2">
                    <a:lumMod val="25000"/>
                  </a:schemeClr>
                </a:solidFill>
              </a:rPr>
            </a:br>
            <a:r>
              <a:rPr lang="en-US" sz="3100" smtClean="0">
                <a:solidFill>
                  <a:schemeClr val="bg2">
                    <a:lumMod val="25000"/>
                  </a:schemeClr>
                </a:solidFill>
              </a:rPr>
              <a:t>	3. Giải quyết vấn đề</a:t>
            </a:r>
            <a:r>
              <a:rPr lang="en-US" sz="3200" smtClean="0">
                <a:solidFill>
                  <a:schemeClr val="bg2">
                    <a:lumMod val="25000"/>
                  </a:schemeClr>
                </a:solidFill>
              </a:rPr>
              <a:t/>
            </a:r>
            <a:br>
              <a:rPr lang="en-US" sz="3200" smtClean="0">
                <a:solidFill>
                  <a:schemeClr val="bg2">
                    <a:lumMod val="25000"/>
                  </a:schemeClr>
                </a:solidFill>
              </a:rPr>
            </a:br>
            <a:r>
              <a:rPr lang="en-US" sz="3600" smtClean="0">
                <a:solidFill>
                  <a:schemeClr val="bg2">
                    <a:lumMod val="25000"/>
                  </a:schemeClr>
                </a:solidFill>
              </a:rPr>
              <a:t>II. C</a:t>
            </a:r>
            <a:r>
              <a:rPr lang="vi-VN" sz="3600">
                <a:solidFill>
                  <a:schemeClr val="bg2">
                    <a:lumMod val="25000"/>
                  </a:schemeClr>
                </a:solidFill>
              </a:rPr>
              <a:t>ơ</a:t>
            </a:r>
            <a:r>
              <a:rPr lang="en-US" sz="3600">
                <a:solidFill>
                  <a:schemeClr val="bg2">
                    <a:lumMod val="25000"/>
                  </a:schemeClr>
                </a:solidFill>
              </a:rPr>
              <a:t> </a:t>
            </a:r>
            <a:r>
              <a:rPr lang="en-US" sz="3600" err="1">
                <a:solidFill>
                  <a:schemeClr val="bg2">
                    <a:lumMod val="25000"/>
                  </a:schemeClr>
                </a:solidFill>
              </a:rPr>
              <a:t>sở</a:t>
            </a:r>
            <a:r>
              <a:rPr lang="en-US" sz="3600">
                <a:solidFill>
                  <a:schemeClr val="bg2">
                    <a:lumMod val="25000"/>
                  </a:schemeClr>
                </a:solidFill>
              </a:rPr>
              <a:t> </a:t>
            </a:r>
            <a:r>
              <a:rPr lang="en-US" sz="3600" err="1">
                <a:solidFill>
                  <a:schemeClr val="bg2">
                    <a:lumMod val="25000"/>
                  </a:schemeClr>
                </a:solidFill>
              </a:rPr>
              <a:t>lý</a:t>
            </a:r>
            <a:r>
              <a:rPr lang="en-US" sz="3600">
                <a:solidFill>
                  <a:schemeClr val="bg2">
                    <a:lumMod val="25000"/>
                  </a:schemeClr>
                </a:solidFill>
              </a:rPr>
              <a:t> </a:t>
            </a:r>
            <a:r>
              <a:rPr lang="en-US" sz="3600" smtClean="0">
                <a:solidFill>
                  <a:schemeClr val="bg2">
                    <a:lumMod val="25000"/>
                  </a:schemeClr>
                </a:solidFill>
              </a:rPr>
              <a:t>thuyết</a:t>
            </a:r>
            <a:r>
              <a:rPr lang="en-US" sz="3200" smtClean="0">
                <a:solidFill>
                  <a:schemeClr val="bg2">
                    <a:lumMod val="25000"/>
                  </a:schemeClr>
                </a:solidFill>
              </a:rPr>
              <a:t/>
            </a:r>
            <a:br>
              <a:rPr lang="en-US" sz="3200" smtClean="0">
                <a:solidFill>
                  <a:schemeClr val="bg2">
                    <a:lumMod val="25000"/>
                  </a:schemeClr>
                </a:solidFill>
              </a:rPr>
            </a:br>
            <a:r>
              <a:rPr lang="en-US" sz="3200" smtClean="0">
                <a:solidFill>
                  <a:schemeClr val="bg2">
                    <a:lumMod val="25000"/>
                  </a:schemeClr>
                </a:solidFill>
              </a:rPr>
              <a:t>	</a:t>
            </a:r>
            <a:r>
              <a:rPr lang="en-US" sz="3100" smtClean="0">
                <a:solidFill>
                  <a:schemeClr val="bg2">
                    <a:lumMod val="25000"/>
                  </a:schemeClr>
                </a:solidFill>
              </a:rPr>
              <a:t>1. CSS[6]</a:t>
            </a:r>
            <a:br>
              <a:rPr lang="en-US" sz="3100" smtClean="0">
                <a:solidFill>
                  <a:schemeClr val="bg2">
                    <a:lumMod val="25000"/>
                  </a:schemeClr>
                </a:solidFill>
              </a:rPr>
            </a:br>
            <a:r>
              <a:rPr lang="en-US" sz="3100" smtClean="0">
                <a:solidFill>
                  <a:schemeClr val="bg2">
                    <a:lumMod val="25000"/>
                  </a:schemeClr>
                </a:solidFill>
              </a:rPr>
              <a:t>	2. HTML[7]</a:t>
            </a:r>
            <a:br>
              <a:rPr lang="en-US" sz="3100" smtClean="0">
                <a:solidFill>
                  <a:schemeClr val="bg2">
                    <a:lumMod val="25000"/>
                  </a:schemeClr>
                </a:solidFill>
              </a:rPr>
            </a:br>
            <a:r>
              <a:rPr lang="en-US" sz="3100" smtClean="0">
                <a:solidFill>
                  <a:schemeClr val="bg2">
                    <a:lumMod val="25000"/>
                  </a:schemeClr>
                </a:solidFill>
              </a:rPr>
              <a:t>	3. Laravel 5.4 Framework[4]</a:t>
            </a:r>
            <a:br>
              <a:rPr lang="en-US" sz="3100" smtClean="0">
                <a:solidFill>
                  <a:schemeClr val="bg2">
                    <a:lumMod val="25000"/>
                  </a:schemeClr>
                </a:solidFill>
              </a:rPr>
            </a:br>
            <a:r>
              <a:rPr lang="en-US" sz="3100" smtClean="0">
                <a:solidFill>
                  <a:schemeClr val="bg2">
                    <a:lumMod val="25000"/>
                  </a:schemeClr>
                </a:solidFill>
              </a:rPr>
              <a:t>	4. Mô hình MVC[8]</a:t>
            </a:r>
            <a:br>
              <a:rPr lang="en-US" sz="3100" smtClean="0">
                <a:solidFill>
                  <a:schemeClr val="bg2">
                    <a:lumMod val="25000"/>
                  </a:schemeClr>
                </a:solidFill>
              </a:rPr>
            </a:br>
            <a:r>
              <a:rPr lang="en-US" sz="3100" smtClean="0">
                <a:solidFill>
                  <a:schemeClr val="bg2">
                    <a:lumMod val="25000"/>
                  </a:schemeClr>
                </a:solidFill>
              </a:rPr>
              <a:t>	5. Ajax và Jquery[1]</a:t>
            </a:r>
            <a:br>
              <a:rPr lang="en-US" sz="3100" smtClean="0">
                <a:solidFill>
                  <a:schemeClr val="bg2">
                    <a:lumMod val="25000"/>
                  </a:schemeClr>
                </a:solidFill>
              </a:rPr>
            </a:br>
            <a:r>
              <a:rPr lang="en-US" sz="3100" smtClean="0">
                <a:solidFill>
                  <a:schemeClr val="bg2">
                    <a:lumMod val="25000"/>
                  </a:schemeClr>
                </a:solidFill>
              </a:rPr>
              <a:t>	6. MyAdmin[9]</a:t>
            </a:r>
            <a:endParaRPr lang="en-US" sz="3600">
              <a:solidFill>
                <a:schemeClr val="bg2">
                  <a:lumMod val="25000"/>
                </a:schemeClr>
              </a:solidFill>
            </a:endParaRPr>
          </a:p>
        </p:txBody>
      </p:sp>
      <p:sp>
        <p:nvSpPr>
          <p:cNvPr id="4" name="Text Placeholder 3"/>
          <p:cNvSpPr>
            <a:spLocks noGrp="1"/>
          </p:cNvSpPr>
          <p:nvPr>
            <p:ph type="body" idx="1"/>
          </p:nvPr>
        </p:nvSpPr>
        <p:spPr>
          <a:xfrm>
            <a:off x="677335" y="171348"/>
            <a:ext cx="8596668" cy="860400"/>
          </a:xfrm>
        </p:spPr>
        <p:txBody>
          <a:bodyPr>
            <a:normAutofit/>
          </a:bodyPr>
          <a:lstStyle/>
          <a:p>
            <a:pPr algn="ctr"/>
            <a:r>
              <a:rPr lang="en-US" sz="3600" b="1" smtClean="0">
                <a:solidFill>
                  <a:schemeClr val="accent5">
                    <a:lumMod val="75000"/>
                  </a:schemeClr>
                </a:solidFill>
              </a:rPr>
              <a:t>NỘI DUNG</a:t>
            </a:r>
            <a:endParaRPr lang="en-US" sz="3600" b="1">
              <a:solidFill>
                <a:schemeClr val="accent5">
                  <a:lumMod val="75000"/>
                </a:schemeClr>
              </a:solidFill>
            </a:endParaRPr>
          </a:p>
        </p:txBody>
      </p:sp>
    </p:spTree>
    <p:extLst>
      <p:ext uri="{BB962C8B-B14F-4D97-AF65-F5344CB8AC3E}">
        <p14:creationId xmlns:p14="http://schemas.microsoft.com/office/powerpoint/2010/main" val="234417252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2BA15D-B461-4C94-8217-9961C69F1748}"/>
              </a:ext>
            </a:extLst>
          </p:cNvPr>
          <p:cNvSpPr>
            <a:spLocks noGrp="1"/>
          </p:cNvSpPr>
          <p:nvPr>
            <p:ph type="title"/>
          </p:nvPr>
        </p:nvSpPr>
        <p:spPr>
          <a:xfrm>
            <a:off x="677335" y="1031748"/>
            <a:ext cx="8596668" cy="3438617"/>
          </a:xfrm>
        </p:spPr>
        <p:txBody>
          <a:bodyPr>
            <a:normAutofit fontScale="90000"/>
          </a:bodyPr>
          <a:lstStyle/>
          <a:p>
            <a:r>
              <a:rPr lang="en-US" sz="3600">
                <a:solidFill>
                  <a:schemeClr val="bg2">
                    <a:lumMod val="25000"/>
                  </a:schemeClr>
                </a:solidFill>
              </a:rPr>
              <a:t/>
            </a:r>
            <a:br>
              <a:rPr lang="en-US" sz="3600">
                <a:solidFill>
                  <a:schemeClr val="bg2">
                    <a:lumMod val="25000"/>
                  </a:schemeClr>
                </a:solidFill>
              </a:rPr>
            </a:br>
            <a:r>
              <a:rPr lang="en-US" sz="3600">
                <a:solidFill>
                  <a:schemeClr val="bg2">
                    <a:lumMod val="25000"/>
                  </a:schemeClr>
                </a:solidFill>
              </a:rPr>
              <a:t>	7. </a:t>
            </a:r>
            <a:r>
              <a:rPr lang="en-US" sz="3100">
                <a:solidFill>
                  <a:schemeClr val="bg2">
                    <a:lumMod val="25000"/>
                  </a:schemeClr>
                </a:solidFill>
              </a:rPr>
              <a:t>PHP[10]</a:t>
            </a:r>
            <a:br>
              <a:rPr lang="en-US" sz="3100">
                <a:solidFill>
                  <a:schemeClr val="bg2">
                    <a:lumMod val="25000"/>
                  </a:schemeClr>
                </a:solidFill>
              </a:rPr>
            </a:br>
            <a:r>
              <a:rPr lang="en-US" sz="3100">
                <a:solidFill>
                  <a:schemeClr val="bg2">
                    <a:lumMod val="25000"/>
                  </a:schemeClr>
                </a:solidFill>
              </a:rPr>
              <a:t>	8. </a:t>
            </a:r>
            <a:r>
              <a:rPr lang="en-US" sz="3100" err="1">
                <a:solidFill>
                  <a:schemeClr val="bg2">
                    <a:lumMod val="25000"/>
                  </a:schemeClr>
                </a:solidFill>
              </a:rPr>
              <a:t>Công</a:t>
            </a:r>
            <a:r>
              <a:rPr lang="en-US" sz="3100">
                <a:solidFill>
                  <a:schemeClr val="bg2">
                    <a:lumMod val="25000"/>
                  </a:schemeClr>
                </a:solidFill>
              </a:rPr>
              <a:t> </a:t>
            </a:r>
            <a:r>
              <a:rPr lang="en-US" sz="3100" err="1">
                <a:solidFill>
                  <a:schemeClr val="bg2">
                    <a:lumMod val="25000"/>
                  </a:schemeClr>
                </a:solidFill>
              </a:rPr>
              <a:t>cụ</a:t>
            </a:r>
            <a:r>
              <a:rPr lang="en-US" sz="3100">
                <a:solidFill>
                  <a:schemeClr val="bg2">
                    <a:lumMod val="25000"/>
                  </a:schemeClr>
                </a:solidFill>
              </a:rPr>
              <a:t> </a:t>
            </a:r>
            <a:r>
              <a:rPr lang="en-US" sz="3100" err="1">
                <a:solidFill>
                  <a:schemeClr val="bg2">
                    <a:lumMod val="25000"/>
                  </a:schemeClr>
                </a:solidFill>
              </a:rPr>
              <a:t>PowerDesigner</a:t>
            </a:r>
            <a:r>
              <a:rPr lang="en-US" sz="3100">
                <a:solidFill>
                  <a:schemeClr val="bg2">
                    <a:lumMod val="25000"/>
                  </a:schemeClr>
                </a:solidFill>
              </a:rPr>
              <a:t>[4]</a:t>
            </a:r>
            <a:br>
              <a:rPr lang="en-US" sz="3100">
                <a:solidFill>
                  <a:schemeClr val="bg2">
                    <a:lumMod val="25000"/>
                  </a:schemeClr>
                </a:solidFill>
              </a:rPr>
            </a:br>
            <a:r>
              <a:rPr lang="en-US" sz="3100">
                <a:solidFill>
                  <a:schemeClr val="bg2">
                    <a:lumMod val="25000"/>
                  </a:schemeClr>
                </a:solidFill>
              </a:rPr>
              <a:t>	9. </a:t>
            </a:r>
            <a:r>
              <a:rPr lang="en-US" sz="3100" err="1">
                <a:solidFill>
                  <a:schemeClr val="bg2">
                    <a:lumMod val="25000"/>
                  </a:schemeClr>
                </a:solidFill>
              </a:rPr>
              <a:t>Công</a:t>
            </a:r>
            <a:r>
              <a:rPr lang="en-US" sz="3100">
                <a:solidFill>
                  <a:schemeClr val="bg2">
                    <a:lumMod val="25000"/>
                  </a:schemeClr>
                </a:solidFill>
              </a:rPr>
              <a:t> </a:t>
            </a:r>
            <a:r>
              <a:rPr lang="en-US" sz="3100" err="1">
                <a:solidFill>
                  <a:schemeClr val="bg2">
                    <a:lumMod val="25000"/>
                  </a:schemeClr>
                </a:solidFill>
              </a:rPr>
              <a:t>cụ</a:t>
            </a:r>
            <a:r>
              <a:rPr lang="en-US" sz="3100">
                <a:solidFill>
                  <a:schemeClr val="bg2">
                    <a:lumMod val="25000"/>
                  </a:schemeClr>
                </a:solidFill>
              </a:rPr>
              <a:t> Visio[5]</a:t>
            </a:r>
            <a:r>
              <a:rPr lang="en-US" sz="3600">
                <a:solidFill>
                  <a:schemeClr val="bg2">
                    <a:lumMod val="25000"/>
                  </a:schemeClr>
                </a:solidFill>
              </a:rPr>
              <a:t/>
            </a:r>
            <a:br>
              <a:rPr lang="en-US" sz="3600">
                <a:solidFill>
                  <a:schemeClr val="bg2">
                    <a:lumMod val="25000"/>
                  </a:schemeClr>
                </a:solidFill>
              </a:rPr>
            </a:br>
            <a:r>
              <a:rPr lang="en-US" sz="3600">
                <a:solidFill>
                  <a:schemeClr val="bg2">
                    <a:lumMod val="25000"/>
                  </a:schemeClr>
                </a:solidFill>
              </a:rPr>
              <a:t>III. </a:t>
            </a:r>
            <a:r>
              <a:rPr lang="en-US" sz="3600" err="1">
                <a:solidFill>
                  <a:schemeClr val="bg2">
                    <a:lumMod val="25000"/>
                  </a:schemeClr>
                </a:solidFill>
              </a:rPr>
              <a:t>Thiết</a:t>
            </a:r>
            <a:r>
              <a:rPr lang="en-US" sz="3600">
                <a:solidFill>
                  <a:schemeClr val="bg2">
                    <a:lumMod val="25000"/>
                  </a:schemeClr>
                </a:solidFill>
              </a:rPr>
              <a:t> </a:t>
            </a:r>
            <a:r>
              <a:rPr lang="en-US" sz="3600" err="1">
                <a:solidFill>
                  <a:schemeClr val="bg2">
                    <a:lumMod val="25000"/>
                  </a:schemeClr>
                </a:solidFill>
              </a:rPr>
              <a:t>kế</a:t>
            </a:r>
            <a:r>
              <a:rPr lang="en-US" sz="3600">
                <a:solidFill>
                  <a:schemeClr val="bg2">
                    <a:lumMod val="25000"/>
                  </a:schemeClr>
                </a:solidFill>
              </a:rPr>
              <a:t> </a:t>
            </a:r>
            <a:r>
              <a:rPr lang="en-US" sz="3600" err="1">
                <a:solidFill>
                  <a:schemeClr val="bg2">
                    <a:lumMod val="25000"/>
                  </a:schemeClr>
                </a:solidFill>
              </a:rPr>
              <a:t>dữ</a:t>
            </a:r>
            <a:r>
              <a:rPr lang="en-US" sz="3600">
                <a:solidFill>
                  <a:schemeClr val="bg2">
                    <a:lumMod val="25000"/>
                  </a:schemeClr>
                </a:solidFill>
              </a:rPr>
              <a:t> </a:t>
            </a:r>
            <a:r>
              <a:rPr lang="en-US" sz="3600" smtClean="0">
                <a:solidFill>
                  <a:schemeClr val="bg2">
                    <a:lumMod val="25000"/>
                  </a:schemeClr>
                </a:solidFill>
              </a:rPr>
              <a:t>liệu</a:t>
            </a:r>
            <a:r>
              <a:rPr lang="en-US" sz="3600">
                <a:solidFill>
                  <a:schemeClr val="bg2">
                    <a:lumMod val="25000"/>
                  </a:schemeClr>
                </a:solidFill>
              </a:rPr>
              <a:t/>
            </a:r>
            <a:br>
              <a:rPr lang="en-US" sz="3600">
                <a:solidFill>
                  <a:schemeClr val="bg2">
                    <a:lumMod val="25000"/>
                  </a:schemeClr>
                </a:solidFill>
              </a:rPr>
            </a:br>
            <a:r>
              <a:rPr lang="en-US" sz="3600">
                <a:solidFill>
                  <a:schemeClr val="bg2">
                    <a:lumMod val="25000"/>
                  </a:schemeClr>
                </a:solidFill>
              </a:rPr>
              <a:t>I</a:t>
            </a:r>
            <a:r>
              <a:rPr lang="en-US" sz="3600" smtClean="0">
                <a:solidFill>
                  <a:schemeClr val="bg2">
                    <a:lumMod val="25000"/>
                  </a:schemeClr>
                </a:solidFill>
              </a:rPr>
              <a:t>V</a:t>
            </a:r>
            <a:r>
              <a:rPr lang="en-US" sz="3600">
                <a:solidFill>
                  <a:schemeClr val="bg2">
                    <a:lumMod val="25000"/>
                  </a:schemeClr>
                </a:solidFill>
              </a:rPr>
              <a:t>. </a:t>
            </a:r>
            <a:r>
              <a:rPr lang="en-US" sz="3600" err="1" smtClean="0">
                <a:solidFill>
                  <a:schemeClr val="bg2">
                    <a:lumMod val="25000"/>
                  </a:schemeClr>
                </a:solidFill>
              </a:rPr>
              <a:t>Kết</a:t>
            </a:r>
            <a:r>
              <a:rPr lang="en-US" sz="3600" smtClean="0">
                <a:solidFill>
                  <a:schemeClr val="bg2">
                    <a:lumMod val="25000"/>
                  </a:schemeClr>
                </a:solidFill>
              </a:rPr>
              <a:t> </a:t>
            </a:r>
            <a:r>
              <a:rPr lang="en-US" sz="3600" err="1" smtClean="0">
                <a:solidFill>
                  <a:schemeClr val="bg2">
                    <a:lumMod val="25000"/>
                  </a:schemeClr>
                </a:solidFill>
              </a:rPr>
              <a:t>luận</a:t>
            </a:r>
            <a:r>
              <a:rPr lang="en-US" sz="3600" smtClean="0">
                <a:solidFill>
                  <a:schemeClr val="bg2">
                    <a:lumMod val="25000"/>
                  </a:schemeClr>
                </a:solidFill>
              </a:rPr>
              <a:t> </a:t>
            </a:r>
            <a:r>
              <a:rPr lang="en-US" sz="3600" err="1" smtClean="0">
                <a:solidFill>
                  <a:schemeClr val="bg2">
                    <a:lumMod val="25000"/>
                  </a:schemeClr>
                </a:solidFill>
              </a:rPr>
              <a:t>và</a:t>
            </a:r>
            <a:r>
              <a:rPr lang="en-US" sz="3600" smtClean="0">
                <a:solidFill>
                  <a:schemeClr val="bg2">
                    <a:lumMod val="25000"/>
                  </a:schemeClr>
                </a:solidFill>
              </a:rPr>
              <a:t> </a:t>
            </a:r>
            <a:r>
              <a:rPr lang="en-US" sz="3600" err="1" smtClean="0">
                <a:solidFill>
                  <a:schemeClr val="bg2">
                    <a:lumMod val="25000"/>
                  </a:schemeClr>
                </a:solidFill>
              </a:rPr>
              <a:t>hướng</a:t>
            </a:r>
            <a:r>
              <a:rPr lang="en-US" sz="3600" smtClean="0">
                <a:solidFill>
                  <a:schemeClr val="bg2">
                    <a:lumMod val="25000"/>
                  </a:schemeClr>
                </a:solidFill>
              </a:rPr>
              <a:t> </a:t>
            </a:r>
            <a:r>
              <a:rPr lang="en-US" sz="3600" err="1" smtClean="0">
                <a:solidFill>
                  <a:schemeClr val="bg2">
                    <a:lumMod val="25000"/>
                  </a:schemeClr>
                </a:solidFill>
              </a:rPr>
              <a:t>phát</a:t>
            </a:r>
            <a:r>
              <a:rPr lang="en-US" sz="3600" smtClean="0">
                <a:solidFill>
                  <a:schemeClr val="bg2">
                    <a:lumMod val="25000"/>
                  </a:schemeClr>
                </a:solidFill>
              </a:rPr>
              <a:t> </a:t>
            </a:r>
            <a:r>
              <a:rPr lang="en-US" sz="3600" err="1" smtClean="0">
                <a:solidFill>
                  <a:schemeClr val="bg2">
                    <a:lumMod val="25000"/>
                  </a:schemeClr>
                </a:solidFill>
              </a:rPr>
              <a:t>triển</a:t>
            </a:r>
            <a:r>
              <a:rPr lang="en-US" sz="3600" smtClean="0">
                <a:solidFill>
                  <a:schemeClr val="bg2">
                    <a:lumMod val="25000"/>
                  </a:schemeClr>
                </a:solidFill>
              </a:rPr>
              <a:t/>
            </a:r>
            <a:br>
              <a:rPr lang="en-US" sz="3600" smtClean="0">
                <a:solidFill>
                  <a:schemeClr val="bg2">
                    <a:lumMod val="25000"/>
                  </a:schemeClr>
                </a:solidFill>
              </a:rPr>
            </a:br>
            <a:r>
              <a:rPr lang="en-US" sz="3600" smtClean="0">
                <a:solidFill>
                  <a:schemeClr val="bg2">
                    <a:lumMod val="25000"/>
                  </a:schemeClr>
                </a:solidFill>
              </a:rPr>
              <a:t>V. </a:t>
            </a:r>
            <a:r>
              <a:rPr lang="en-US" sz="3600" err="1" smtClean="0">
                <a:solidFill>
                  <a:schemeClr val="bg2">
                    <a:lumMod val="25000"/>
                  </a:schemeClr>
                </a:solidFill>
              </a:rPr>
              <a:t>Tài</a:t>
            </a:r>
            <a:r>
              <a:rPr lang="en-US" sz="3600" smtClean="0">
                <a:solidFill>
                  <a:schemeClr val="bg2">
                    <a:lumMod val="25000"/>
                  </a:schemeClr>
                </a:solidFill>
              </a:rPr>
              <a:t> </a:t>
            </a:r>
            <a:r>
              <a:rPr lang="en-US" sz="3600" err="1" smtClean="0">
                <a:solidFill>
                  <a:schemeClr val="bg2">
                    <a:lumMod val="25000"/>
                  </a:schemeClr>
                </a:solidFill>
              </a:rPr>
              <a:t>liệu</a:t>
            </a:r>
            <a:r>
              <a:rPr lang="en-US" sz="3600" smtClean="0">
                <a:solidFill>
                  <a:schemeClr val="bg2">
                    <a:lumMod val="25000"/>
                  </a:schemeClr>
                </a:solidFill>
              </a:rPr>
              <a:t> </a:t>
            </a:r>
            <a:r>
              <a:rPr lang="en-US" sz="3600" err="1" smtClean="0">
                <a:solidFill>
                  <a:schemeClr val="bg2">
                    <a:lumMod val="25000"/>
                  </a:schemeClr>
                </a:solidFill>
              </a:rPr>
              <a:t>tham</a:t>
            </a:r>
            <a:r>
              <a:rPr lang="en-US" sz="3600" smtClean="0">
                <a:solidFill>
                  <a:schemeClr val="bg2">
                    <a:lumMod val="25000"/>
                  </a:schemeClr>
                </a:solidFill>
              </a:rPr>
              <a:t> </a:t>
            </a:r>
            <a:r>
              <a:rPr lang="en-US" sz="3600" smtClean="0">
                <a:solidFill>
                  <a:schemeClr val="bg2">
                    <a:lumMod val="25000"/>
                  </a:schemeClr>
                </a:solidFill>
              </a:rPr>
              <a:t>khảo</a:t>
            </a:r>
            <a:r>
              <a:rPr lang="en-US" sz="3600">
                <a:solidFill>
                  <a:schemeClr val="bg2">
                    <a:lumMod val="25000"/>
                  </a:schemeClr>
                </a:solidFill>
              </a:rPr>
              <a:t/>
            </a:r>
            <a:br>
              <a:rPr lang="en-US" sz="3600">
                <a:solidFill>
                  <a:schemeClr val="bg2">
                    <a:lumMod val="25000"/>
                  </a:schemeClr>
                </a:solidFill>
              </a:rPr>
            </a:br>
            <a:r>
              <a:rPr lang="en-US" sz="3600" smtClean="0">
                <a:solidFill>
                  <a:schemeClr val="bg2">
                    <a:lumMod val="25000"/>
                  </a:schemeClr>
                </a:solidFill>
              </a:rPr>
              <a:t>VI. </a:t>
            </a:r>
            <a:r>
              <a:rPr lang="en-US" sz="3600">
                <a:solidFill>
                  <a:schemeClr val="bg2">
                    <a:lumMod val="25000"/>
                  </a:schemeClr>
                </a:solidFill>
              </a:rPr>
              <a:t>Demo</a:t>
            </a:r>
            <a:endParaRPr lang="en-US" sz="3600">
              <a:solidFill>
                <a:schemeClr val="bg2">
                  <a:lumMod val="25000"/>
                </a:schemeClr>
              </a:solidFill>
            </a:endParaRPr>
          </a:p>
        </p:txBody>
      </p:sp>
      <p:sp>
        <p:nvSpPr>
          <p:cNvPr id="4" name="Text Placeholder 3"/>
          <p:cNvSpPr>
            <a:spLocks noGrp="1"/>
          </p:cNvSpPr>
          <p:nvPr>
            <p:ph type="body" idx="1"/>
          </p:nvPr>
        </p:nvSpPr>
        <p:spPr>
          <a:xfrm>
            <a:off x="677335" y="171348"/>
            <a:ext cx="8596668" cy="860400"/>
          </a:xfrm>
        </p:spPr>
        <p:txBody>
          <a:bodyPr>
            <a:normAutofit/>
          </a:bodyPr>
          <a:lstStyle/>
          <a:p>
            <a:pPr algn="ctr"/>
            <a:r>
              <a:rPr lang="en-US" sz="3600" b="1" smtClean="0">
                <a:solidFill>
                  <a:schemeClr val="accent5">
                    <a:lumMod val="75000"/>
                  </a:schemeClr>
                </a:solidFill>
              </a:rPr>
              <a:t>NỘI DUNG</a:t>
            </a:r>
            <a:endParaRPr lang="en-US" sz="3600" b="1">
              <a:solidFill>
                <a:schemeClr val="accent5">
                  <a:lumMod val="75000"/>
                </a:schemeClr>
              </a:solidFill>
            </a:endParaRPr>
          </a:p>
        </p:txBody>
      </p:sp>
    </p:spTree>
    <p:extLst>
      <p:ext uri="{BB962C8B-B14F-4D97-AF65-F5344CB8AC3E}">
        <p14:creationId xmlns:p14="http://schemas.microsoft.com/office/powerpoint/2010/main" val="134492405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90EE27-16D9-4ADE-8956-3AEFF6A7759C}"/>
              </a:ext>
            </a:extLst>
          </p:cNvPr>
          <p:cNvSpPr>
            <a:spLocks noGrp="1"/>
          </p:cNvSpPr>
          <p:nvPr>
            <p:ph type="title"/>
          </p:nvPr>
        </p:nvSpPr>
        <p:spPr>
          <a:xfrm>
            <a:off x="677334" y="444500"/>
            <a:ext cx="8596668" cy="622300"/>
          </a:xfrm>
        </p:spPr>
        <p:txBody>
          <a:bodyPr>
            <a:noAutofit/>
          </a:bodyPr>
          <a:lstStyle/>
          <a:p>
            <a:pPr algn="ctr"/>
            <a:r>
              <a:rPr lang="en-US">
                <a:solidFill>
                  <a:schemeClr val="accent5">
                    <a:lumMod val="75000"/>
                  </a:schemeClr>
                </a:solidFill>
              </a:rPr>
              <a:t>I. </a:t>
            </a:r>
            <a:r>
              <a:rPr lang="en-US" err="1">
                <a:solidFill>
                  <a:schemeClr val="accent5">
                    <a:lumMod val="75000"/>
                  </a:schemeClr>
                </a:solidFill>
              </a:rPr>
              <a:t>Mô</a:t>
            </a:r>
            <a:r>
              <a:rPr lang="en-US">
                <a:solidFill>
                  <a:schemeClr val="accent5">
                    <a:lumMod val="75000"/>
                  </a:schemeClr>
                </a:solidFill>
              </a:rPr>
              <a:t> </a:t>
            </a:r>
            <a:r>
              <a:rPr lang="en-US" err="1">
                <a:solidFill>
                  <a:schemeClr val="accent5">
                    <a:lumMod val="75000"/>
                  </a:schemeClr>
                </a:solidFill>
              </a:rPr>
              <a:t>tả</a:t>
            </a:r>
            <a:r>
              <a:rPr lang="en-US">
                <a:solidFill>
                  <a:schemeClr val="accent5">
                    <a:lumMod val="75000"/>
                  </a:schemeClr>
                </a:solidFill>
              </a:rPr>
              <a:t> </a:t>
            </a:r>
            <a:r>
              <a:rPr lang="en-US" err="1">
                <a:solidFill>
                  <a:schemeClr val="accent5">
                    <a:lumMod val="75000"/>
                  </a:schemeClr>
                </a:solidFill>
              </a:rPr>
              <a:t>tổng</a:t>
            </a:r>
            <a:r>
              <a:rPr lang="en-US">
                <a:solidFill>
                  <a:schemeClr val="accent5">
                    <a:lumMod val="75000"/>
                  </a:schemeClr>
                </a:solidFill>
              </a:rPr>
              <a:t> </a:t>
            </a:r>
            <a:r>
              <a:rPr lang="en-US" err="1">
                <a:solidFill>
                  <a:schemeClr val="accent5">
                    <a:lumMod val="75000"/>
                  </a:schemeClr>
                </a:solidFill>
              </a:rPr>
              <a:t>quan</a:t>
            </a:r>
            <a:r>
              <a:rPr lang="en-US">
                <a:solidFill>
                  <a:schemeClr val="accent5">
                    <a:lumMod val="75000"/>
                  </a:schemeClr>
                </a:solidFill>
              </a:rPr>
              <a:t> </a:t>
            </a:r>
            <a:r>
              <a:rPr lang="en-US" smtClean="0">
                <a:solidFill>
                  <a:schemeClr val="accent5">
                    <a:lumMod val="75000"/>
                  </a:schemeClr>
                </a:solidFill>
              </a:rPr>
              <a:t>– </a:t>
            </a:r>
            <a:r>
              <a:rPr lang="en-US" err="1" smtClean="0">
                <a:solidFill>
                  <a:schemeClr val="accent5">
                    <a:lumMod val="75000"/>
                  </a:schemeClr>
                </a:solidFill>
              </a:rPr>
              <a:t>Đặt</a:t>
            </a:r>
            <a:r>
              <a:rPr lang="en-US" smtClean="0">
                <a:solidFill>
                  <a:schemeClr val="accent5">
                    <a:lumMod val="75000"/>
                  </a:schemeClr>
                </a:solidFill>
              </a:rPr>
              <a:t> </a:t>
            </a:r>
            <a:r>
              <a:rPr lang="en-US" err="1" smtClean="0">
                <a:solidFill>
                  <a:schemeClr val="accent5">
                    <a:lumMod val="75000"/>
                  </a:schemeClr>
                </a:solidFill>
              </a:rPr>
              <a:t>vấn</a:t>
            </a:r>
            <a:r>
              <a:rPr lang="en-US" smtClean="0">
                <a:solidFill>
                  <a:schemeClr val="accent5">
                    <a:lumMod val="75000"/>
                  </a:schemeClr>
                </a:solidFill>
              </a:rPr>
              <a:t> </a:t>
            </a:r>
            <a:r>
              <a:rPr lang="en-US" err="1" smtClean="0">
                <a:solidFill>
                  <a:schemeClr val="accent5">
                    <a:lumMod val="75000"/>
                  </a:schemeClr>
                </a:solidFill>
              </a:rPr>
              <a:t>đề</a:t>
            </a:r>
            <a:endParaRPr lang="en-US">
              <a:solidFill>
                <a:schemeClr val="accent5">
                  <a:lumMod val="75000"/>
                </a:schemeClr>
              </a:solidFill>
            </a:endParaRPr>
          </a:p>
        </p:txBody>
      </p:sp>
      <p:sp>
        <p:nvSpPr>
          <p:cNvPr id="3" name="Content Placeholder 2">
            <a:extLst>
              <a:ext uri="{FF2B5EF4-FFF2-40B4-BE49-F238E27FC236}">
                <a16:creationId xmlns:a16="http://schemas.microsoft.com/office/drawing/2014/main" id="{DAD5FFB7-C0AE-4BD2-A01E-5C02A9A31F29}"/>
              </a:ext>
            </a:extLst>
          </p:cNvPr>
          <p:cNvSpPr>
            <a:spLocks noGrp="1"/>
          </p:cNvSpPr>
          <p:nvPr>
            <p:ph idx="1"/>
          </p:nvPr>
        </p:nvSpPr>
        <p:spPr>
          <a:xfrm>
            <a:off x="677334" y="1231900"/>
            <a:ext cx="8596668" cy="4749800"/>
          </a:xfrm>
        </p:spPr>
        <p:txBody>
          <a:bodyPr>
            <a:normAutofit/>
          </a:bodyPr>
          <a:lstStyle/>
          <a:p>
            <a:pPr algn="just"/>
            <a:r>
              <a:rPr lang="en-US" err="1"/>
              <a:t>Với</a:t>
            </a:r>
            <a:r>
              <a:rPr lang="en-US"/>
              <a:t> </a:t>
            </a:r>
            <a:r>
              <a:rPr lang="en-US" err="1"/>
              <a:t>thời</a:t>
            </a:r>
            <a:r>
              <a:rPr lang="en-US"/>
              <a:t> </a:t>
            </a:r>
            <a:r>
              <a:rPr lang="en-US" err="1"/>
              <a:t>đại</a:t>
            </a:r>
            <a:r>
              <a:rPr lang="en-US"/>
              <a:t> </a:t>
            </a:r>
            <a:r>
              <a:rPr lang="en-US" err="1"/>
              <a:t>công</a:t>
            </a:r>
            <a:r>
              <a:rPr lang="en-US"/>
              <a:t> </a:t>
            </a:r>
            <a:r>
              <a:rPr lang="en-US" err="1"/>
              <a:t>nghệ</a:t>
            </a:r>
            <a:r>
              <a:rPr lang="en-US"/>
              <a:t> </a:t>
            </a:r>
            <a:r>
              <a:rPr lang="en-US" err="1"/>
              <a:t>thông</a:t>
            </a:r>
            <a:r>
              <a:rPr lang="en-US"/>
              <a:t> tin </a:t>
            </a:r>
            <a:r>
              <a:rPr lang="en-US" err="1"/>
              <a:t>như</a:t>
            </a:r>
            <a:r>
              <a:rPr lang="en-US"/>
              <a:t> </a:t>
            </a:r>
            <a:r>
              <a:rPr lang="en-US" err="1"/>
              <a:t>hiện</a:t>
            </a:r>
            <a:r>
              <a:rPr lang="en-US"/>
              <a:t> nay, </a:t>
            </a:r>
            <a:r>
              <a:rPr lang="en-US" err="1"/>
              <a:t>việc</a:t>
            </a:r>
            <a:r>
              <a:rPr lang="en-US"/>
              <a:t> </a:t>
            </a:r>
            <a:r>
              <a:rPr lang="en-US" err="1" smtClean="0"/>
              <a:t>mua</a:t>
            </a:r>
            <a:r>
              <a:rPr lang="en-US" smtClean="0"/>
              <a:t> </a:t>
            </a:r>
            <a:r>
              <a:rPr lang="en-US" err="1" smtClean="0"/>
              <a:t>bán</a:t>
            </a:r>
            <a:r>
              <a:rPr lang="en-US" smtClean="0"/>
              <a:t> </a:t>
            </a:r>
            <a:r>
              <a:rPr lang="en-US" err="1"/>
              <a:t>và</a:t>
            </a:r>
            <a:r>
              <a:rPr lang="en-US"/>
              <a:t> </a:t>
            </a:r>
            <a:r>
              <a:rPr lang="en-US" err="1"/>
              <a:t>trao</a:t>
            </a:r>
            <a:r>
              <a:rPr lang="en-US"/>
              <a:t> </a:t>
            </a:r>
            <a:r>
              <a:rPr lang="en-US" err="1"/>
              <a:t>đổi</a:t>
            </a:r>
            <a:r>
              <a:rPr lang="en-US"/>
              <a:t> </a:t>
            </a:r>
            <a:r>
              <a:rPr lang="en-US" err="1"/>
              <a:t>thông</a:t>
            </a:r>
            <a:r>
              <a:rPr lang="en-US"/>
              <a:t> tin qua internet </a:t>
            </a:r>
            <a:r>
              <a:rPr lang="en-US" err="1"/>
              <a:t>là</a:t>
            </a:r>
            <a:r>
              <a:rPr lang="en-US"/>
              <a:t> </a:t>
            </a:r>
            <a:r>
              <a:rPr lang="en-US" err="1"/>
              <a:t>khá</a:t>
            </a:r>
            <a:r>
              <a:rPr lang="en-US"/>
              <a:t> </a:t>
            </a:r>
            <a:r>
              <a:rPr lang="en-US" err="1"/>
              <a:t>phổ</a:t>
            </a:r>
            <a:r>
              <a:rPr lang="en-US"/>
              <a:t> </a:t>
            </a:r>
            <a:r>
              <a:rPr lang="en-US" err="1"/>
              <a:t>biến</a:t>
            </a:r>
            <a:r>
              <a:rPr lang="en-US"/>
              <a:t>.</a:t>
            </a:r>
          </a:p>
          <a:p>
            <a:pPr algn="just"/>
            <a:r>
              <a:rPr lang="en-US" err="1" smtClean="0"/>
              <a:t>Thiết</a:t>
            </a:r>
            <a:r>
              <a:rPr lang="en-US" smtClean="0"/>
              <a:t> </a:t>
            </a:r>
            <a:r>
              <a:rPr lang="en-US" err="1" smtClean="0"/>
              <a:t>bị</a:t>
            </a:r>
            <a:r>
              <a:rPr lang="en-US" smtClean="0"/>
              <a:t> </a:t>
            </a:r>
            <a:r>
              <a:rPr lang="en-US" err="1" smtClean="0"/>
              <a:t>công</a:t>
            </a:r>
            <a:r>
              <a:rPr lang="en-US" smtClean="0"/>
              <a:t> </a:t>
            </a:r>
            <a:r>
              <a:rPr lang="en-US" err="1" smtClean="0"/>
              <a:t>nghệ</a:t>
            </a:r>
            <a:r>
              <a:rPr lang="en-US" smtClean="0"/>
              <a:t> </a:t>
            </a:r>
            <a:r>
              <a:rPr lang="en-US" err="1" smtClean="0"/>
              <a:t>như</a:t>
            </a:r>
            <a:r>
              <a:rPr lang="en-US" smtClean="0"/>
              <a:t> </a:t>
            </a:r>
            <a:r>
              <a:rPr lang="en-US" err="1" smtClean="0"/>
              <a:t>là</a:t>
            </a:r>
            <a:r>
              <a:rPr lang="en-US" smtClean="0"/>
              <a:t> </a:t>
            </a:r>
            <a:r>
              <a:rPr lang="en-US" err="1" smtClean="0"/>
              <a:t>máy</a:t>
            </a:r>
            <a:r>
              <a:rPr lang="en-US" smtClean="0"/>
              <a:t> </a:t>
            </a:r>
            <a:r>
              <a:rPr lang="en-US" err="1" smtClean="0"/>
              <a:t>tính</a:t>
            </a:r>
            <a:r>
              <a:rPr lang="en-US" smtClean="0"/>
              <a:t>, laptop, </a:t>
            </a:r>
            <a:r>
              <a:rPr lang="en-US" err="1" smtClean="0"/>
              <a:t>điện</a:t>
            </a:r>
            <a:r>
              <a:rPr lang="en-US" smtClean="0"/>
              <a:t> </a:t>
            </a:r>
            <a:r>
              <a:rPr lang="en-US" err="1" smtClean="0"/>
              <a:t>thoại</a:t>
            </a:r>
            <a:r>
              <a:rPr lang="en-US" smtClean="0"/>
              <a:t> di </a:t>
            </a:r>
            <a:r>
              <a:rPr lang="en-US" err="1" smtClean="0"/>
              <a:t>động</a:t>
            </a:r>
            <a:r>
              <a:rPr lang="en-US" smtClean="0"/>
              <a:t> </a:t>
            </a:r>
            <a:r>
              <a:rPr lang="en-US" err="1"/>
              <a:t>ngày</a:t>
            </a:r>
            <a:r>
              <a:rPr lang="en-US"/>
              <a:t> </a:t>
            </a:r>
            <a:r>
              <a:rPr lang="en-US" err="1"/>
              <a:t>càng</a:t>
            </a:r>
            <a:r>
              <a:rPr lang="en-US"/>
              <a:t> </a:t>
            </a:r>
            <a:r>
              <a:rPr lang="en-US" err="1"/>
              <a:t>phát</a:t>
            </a:r>
            <a:r>
              <a:rPr lang="en-US"/>
              <a:t> </a:t>
            </a:r>
            <a:r>
              <a:rPr lang="en-US" err="1"/>
              <a:t>triển</a:t>
            </a:r>
            <a:r>
              <a:rPr lang="en-US"/>
              <a:t> </a:t>
            </a:r>
            <a:r>
              <a:rPr lang="en-US" err="1"/>
              <a:t>nhanh</a:t>
            </a:r>
            <a:r>
              <a:rPr lang="en-US"/>
              <a:t>.</a:t>
            </a:r>
          </a:p>
          <a:p>
            <a:pPr algn="just"/>
            <a:r>
              <a:rPr lang="en-US" err="1" smtClean="0"/>
              <a:t>Các</a:t>
            </a:r>
            <a:r>
              <a:rPr lang="en-US" smtClean="0"/>
              <a:t> c</a:t>
            </a:r>
            <a:r>
              <a:rPr lang="vi-VN" smtClean="0"/>
              <a:t>ửa </a:t>
            </a:r>
            <a:r>
              <a:rPr lang="vi-VN"/>
              <a:t>hàng yêu cầu tiếp cận lượng khách hàng lớn trên mạng </a:t>
            </a:r>
            <a:r>
              <a:rPr lang="en-US" err="1" smtClean="0"/>
              <a:t>nhằm</a:t>
            </a:r>
            <a:r>
              <a:rPr lang="en-US" smtClean="0"/>
              <a:t> </a:t>
            </a:r>
            <a:r>
              <a:rPr lang="en-US" err="1" smtClean="0"/>
              <a:t>giới</a:t>
            </a:r>
            <a:r>
              <a:rPr lang="en-US" smtClean="0"/>
              <a:t> </a:t>
            </a:r>
            <a:r>
              <a:rPr lang="en-US" err="1" smtClean="0"/>
              <a:t>thiệu</a:t>
            </a:r>
            <a:r>
              <a:rPr lang="en-US" smtClean="0"/>
              <a:t> </a:t>
            </a:r>
            <a:r>
              <a:rPr lang="en-US" err="1" smtClean="0"/>
              <a:t>và</a:t>
            </a:r>
            <a:r>
              <a:rPr lang="en-US" smtClean="0"/>
              <a:t> </a:t>
            </a:r>
            <a:r>
              <a:rPr lang="en-US" err="1" smtClean="0"/>
              <a:t>mua</a:t>
            </a:r>
            <a:r>
              <a:rPr lang="en-US" smtClean="0"/>
              <a:t> </a:t>
            </a:r>
            <a:r>
              <a:rPr lang="en-US" err="1" smtClean="0"/>
              <a:t>bán</a:t>
            </a:r>
            <a:r>
              <a:rPr lang="vi-VN" smtClean="0"/>
              <a:t> </a:t>
            </a:r>
            <a:r>
              <a:rPr lang="vi-VN"/>
              <a:t>các sản phẩm của cửa hàng lên </a:t>
            </a:r>
            <a:r>
              <a:rPr lang="en-US" smtClean="0"/>
              <a:t>internet.</a:t>
            </a:r>
          </a:p>
          <a:p>
            <a:pPr algn="just"/>
            <a:r>
              <a:rPr lang="en-US" err="1" smtClean="0"/>
              <a:t>Khách</a:t>
            </a:r>
            <a:r>
              <a:rPr lang="en-US" smtClean="0"/>
              <a:t> </a:t>
            </a:r>
            <a:r>
              <a:rPr lang="en-US" err="1" smtClean="0"/>
              <a:t>hàng</a:t>
            </a:r>
            <a:r>
              <a:rPr lang="en-US" smtClean="0"/>
              <a:t> </a:t>
            </a:r>
            <a:r>
              <a:rPr lang="en-US" err="1" smtClean="0"/>
              <a:t>mọi</a:t>
            </a:r>
            <a:r>
              <a:rPr lang="en-US" smtClean="0"/>
              <a:t> </a:t>
            </a:r>
            <a:r>
              <a:rPr lang="en-US" err="1" smtClean="0"/>
              <a:t>nơi</a:t>
            </a:r>
            <a:r>
              <a:rPr lang="en-US" smtClean="0"/>
              <a:t> </a:t>
            </a:r>
            <a:r>
              <a:rPr lang="en-US" err="1" smtClean="0"/>
              <a:t>có</a:t>
            </a:r>
            <a:r>
              <a:rPr lang="en-US" smtClean="0"/>
              <a:t> nhu cầu </a:t>
            </a:r>
            <a:r>
              <a:rPr lang="en-US" err="1" smtClean="0"/>
              <a:t>trực</a:t>
            </a:r>
            <a:r>
              <a:rPr lang="en-US" smtClean="0"/>
              <a:t> tiếp </a:t>
            </a:r>
            <a:r>
              <a:rPr lang="en-US" err="1" smtClean="0"/>
              <a:t>xem</a:t>
            </a:r>
            <a:r>
              <a:rPr lang="en-US" smtClean="0"/>
              <a:t> </a:t>
            </a:r>
            <a:r>
              <a:rPr lang="en-US" err="1" smtClean="0"/>
              <a:t>thông</a:t>
            </a:r>
            <a:r>
              <a:rPr lang="en-US" smtClean="0"/>
              <a:t> tin </a:t>
            </a:r>
            <a:r>
              <a:rPr lang="en-US" err="1" smtClean="0"/>
              <a:t>và</a:t>
            </a:r>
            <a:r>
              <a:rPr lang="en-US" smtClean="0"/>
              <a:t> </a:t>
            </a:r>
            <a:r>
              <a:rPr lang="en-US" err="1" smtClean="0"/>
              <a:t>mua</a:t>
            </a:r>
            <a:r>
              <a:rPr lang="en-US" smtClean="0"/>
              <a:t> </a:t>
            </a:r>
            <a:r>
              <a:rPr lang="en-US" err="1" smtClean="0"/>
              <a:t>các</a:t>
            </a:r>
            <a:r>
              <a:rPr lang="en-US" smtClean="0"/>
              <a:t> </a:t>
            </a:r>
            <a:r>
              <a:rPr lang="en-US" err="1" smtClean="0"/>
              <a:t>sản</a:t>
            </a:r>
            <a:r>
              <a:rPr lang="en-US" smtClean="0"/>
              <a:t> </a:t>
            </a:r>
            <a:r>
              <a:rPr lang="en-US" err="1" smtClean="0"/>
              <a:t>phẩm</a:t>
            </a:r>
            <a:r>
              <a:rPr lang="en-US" smtClean="0"/>
              <a:t> </a:t>
            </a:r>
            <a:r>
              <a:rPr lang="en-US" err="1" smtClean="0"/>
              <a:t>thuộc</a:t>
            </a:r>
            <a:r>
              <a:rPr lang="en-US" smtClean="0"/>
              <a:t> </a:t>
            </a:r>
            <a:r>
              <a:rPr lang="en-US" err="1" smtClean="0"/>
              <a:t>thực</a:t>
            </a:r>
            <a:r>
              <a:rPr lang="en-US" smtClean="0"/>
              <a:t> </a:t>
            </a:r>
            <a:r>
              <a:rPr lang="en-US" err="1" smtClean="0"/>
              <a:t>phẩm</a:t>
            </a:r>
            <a:r>
              <a:rPr lang="en-US" smtClean="0"/>
              <a:t> </a:t>
            </a:r>
            <a:r>
              <a:rPr lang="en-US" err="1" smtClean="0"/>
              <a:t>sạch</a:t>
            </a:r>
            <a:r>
              <a:rPr lang="en-US" smtClean="0"/>
              <a:t> tại nhà.</a:t>
            </a:r>
          </a:p>
          <a:p>
            <a:pPr algn="just"/>
            <a:r>
              <a:rPr lang="en-US" smtClean="0"/>
              <a:t>Nhân viên của </a:t>
            </a:r>
            <a:r>
              <a:rPr lang="en-US" err="1" smtClean="0"/>
              <a:t>cửa</a:t>
            </a:r>
            <a:r>
              <a:rPr lang="en-US" smtClean="0"/>
              <a:t> </a:t>
            </a:r>
            <a:r>
              <a:rPr lang="en-US" err="1" smtClean="0"/>
              <a:t>hàng</a:t>
            </a:r>
            <a:r>
              <a:rPr lang="en-US" smtClean="0"/>
              <a:t> gập khó khan trong </a:t>
            </a:r>
            <a:r>
              <a:rPr lang="en-US" err="1" smtClean="0"/>
              <a:t>việc</a:t>
            </a:r>
            <a:r>
              <a:rPr lang="en-US" smtClean="0"/>
              <a:t> </a:t>
            </a:r>
            <a:r>
              <a:rPr lang="en-US" err="1" smtClean="0"/>
              <a:t>quản</a:t>
            </a:r>
            <a:r>
              <a:rPr lang="en-US" smtClean="0"/>
              <a:t> </a:t>
            </a:r>
            <a:r>
              <a:rPr lang="en-US" err="1" smtClean="0"/>
              <a:t>lý</a:t>
            </a:r>
            <a:r>
              <a:rPr lang="en-US" smtClean="0"/>
              <a:t> </a:t>
            </a:r>
            <a:r>
              <a:rPr lang="en-US" err="1" smtClean="0"/>
              <a:t>giao</a:t>
            </a:r>
            <a:r>
              <a:rPr lang="en-US" smtClean="0"/>
              <a:t> </a:t>
            </a:r>
            <a:r>
              <a:rPr lang="en-US" err="1" smtClean="0"/>
              <a:t>hàng</a:t>
            </a:r>
            <a:r>
              <a:rPr lang="en-US" smtClean="0"/>
              <a:t>, </a:t>
            </a:r>
            <a:r>
              <a:rPr lang="en-US" err="1" smtClean="0"/>
              <a:t>thống</a:t>
            </a:r>
            <a:r>
              <a:rPr lang="en-US" smtClean="0"/>
              <a:t> </a:t>
            </a:r>
            <a:r>
              <a:rPr lang="en-US" err="1" smtClean="0"/>
              <a:t>kê</a:t>
            </a:r>
            <a:r>
              <a:rPr lang="en-US" smtClean="0"/>
              <a:t> </a:t>
            </a:r>
            <a:r>
              <a:rPr lang="en-US" err="1" smtClean="0"/>
              <a:t>doanh</a:t>
            </a:r>
            <a:r>
              <a:rPr lang="en-US" smtClean="0"/>
              <a:t> </a:t>
            </a:r>
            <a:r>
              <a:rPr lang="en-US" err="1" smtClean="0"/>
              <a:t>thu</a:t>
            </a:r>
            <a:r>
              <a:rPr lang="en-US" smtClean="0"/>
              <a:t>, </a:t>
            </a:r>
            <a:r>
              <a:rPr lang="en-US" err="1" smtClean="0"/>
              <a:t>thống</a:t>
            </a:r>
            <a:r>
              <a:rPr lang="en-US" smtClean="0"/>
              <a:t> </a:t>
            </a:r>
            <a:r>
              <a:rPr lang="en-US" err="1" smtClean="0"/>
              <a:t>kê</a:t>
            </a:r>
            <a:r>
              <a:rPr lang="en-US" smtClean="0"/>
              <a:t> </a:t>
            </a:r>
            <a:r>
              <a:rPr lang="en-US" err="1" smtClean="0"/>
              <a:t>tồn</a:t>
            </a:r>
            <a:r>
              <a:rPr lang="en-US" smtClean="0"/>
              <a:t> </a:t>
            </a:r>
            <a:r>
              <a:rPr lang="en-US" err="1" smtClean="0"/>
              <a:t>kho</a:t>
            </a:r>
            <a:r>
              <a:rPr lang="en-US" smtClean="0"/>
              <a:t>… bằng giấy tờ hay sử dụng excel.</a:t>
            </a:r>
            <a:r>
              <a:rPr lang="en-US" sz="2400" smtClean="0"/>
              <a:t> </a:t>
            </a:r>
          </a:p>
          <a:p>
            <a:pPr algn="just"/>
            <a:endParaRPr lang="en-US" sz="2400"/>
          </a:p>
        </p:txBody>
      </p:sp>
    </p:spTree>
    <p:extLst>
      <p:ext uri="{BB962C8B-B14F-4D97-AF65-F5344CB8AC3E}">
        <p14:creationId xmlns:p14="http://schemas.microsoft.com/office/powerpoint/2010/main" val="6502878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26008-8229-4020-8BD8-DFA02B5B4AC7}"/>
              </a:ext>
            </a:extLst>
          </p:cNvPr>
          <p:cNvSpPr>
            <a:spLocks noGrp="1"/>
          </p:cNvSpPr>
          <p:nvPr>
            <p:ph type="title"/>
          </p:nvPr>
        </p:nvSpPr>
        <p:spPr>
          <a:xfrm>
            <a:off x="677334" y="609600"/>
            <a:ext cx="8596668" cy="825500"/>
          </a:xfrm>
        </p:spPr>
        <p:txBody>
          <a:bodyPr/>
          <a:lstStyle/>
          <a:p>
            <a:pPr algn="ctr"/>
            <a:r>
              <a:rPr lang="en-US">
                <a:solidFill>
                  <a:schemeClr val="accent5">
                    <a:lumMod val="75000"/>
                  </a:schemeClr>
                </a:solidFill>
              </a:rPr>
              <a:t>I. </a:t>
            </a:r>
            <a:r>
              <a:rPr lang="en-US" err="1">
                <a:solidFill>
                  <a:schemeClr val="accent5">
                    <a:lumMod val="75000"/>
                  </a:schemeClr>
                </a:solidFill>
              </a:rPr>
              <a:t>Mô</a:t>
            </a:r>
            <a:r>
              <a:rPr lang="en-US">
                <a:solidFill>
                  <a:schemeClr val="accent5">
                    <a:lumMod val="75000"/>
                  </a:schemeClr>
                </a:solidFill>
              </a:rPr>
              <a:t> </a:t>
            </a:r>
            <a:r>
              <a:rPr lang="en-US" err="1">
                <a:solidFill>
                  <a:schemeClr val="accent5">
                    <a:lumMod val="75000"/>
                  </a:schemeClr>
                </a:solidFill>
              </a:rPr>
              <a:t>tả</a:t>
            </a:r>
            <a:r>
              <a:rPr lang="en-US">
                <a:solidFill>
                  <a:schemeClr val="accent5">
                    <a:lumMod val="75000"/>
                  </a:schemeClr>
                </a:solidFill>
              </a:rPr>
              <a:t> </a:t>
            </a:r>
            <a:r>
              <a:rPr lang="en-US" err="1">
                <a:solidFill>
                  <a:schemeClr val="accent5">
                    <a:lumMod val="75000"/>
                  </a:schemeClr>
                </a:solidFill>
              </a:rPr>
              <a:t>tổng</a:t>
            </a:r>
            <a:r>
              <a:rPr lang="en-US">
                <a:solidFill>
                  <a:schemeClr val="accent5">
                    <a:lumMod val="75000"/>
                  </a:schemeClr>
                </a:solidFill>
              </a:rPr>
              <a:t> </a:t>
            </a:r>
            <a:r>
              <a:rPr lang="en-US" err="1">
                <a:solidFill>
                  <a:schemeClr val="accent5">
                    <a:lumMod val="75000"/>
                  </a:schemeClr>
                </a:solidFill>
              </a:rPr>
              <a:t>quan</a:t>
            </a:r>
            <a:r>
              <a:rPr lang="en-US">
                <a:solidFill>
                  <a:schemeClr val="accent5">
                    <a:lumMod val="75000"/>
                  </a:schemeClr>
                </a:solidFill>
              </a:rPr>
              <a:t> </a:t>
            </a:r>
            <a:r>
              <a:rPr lang="en-US" smtClean="0">
                <a:solidFill>
                  <a:schemeClr val="accent5">
                    <a:lumMod val="75000"/>
                  </a:schemeClr>
                </a:solidFill>
              </a:rPr>
              <a:t>– </a:t>
            </a:r>
            <a:r>
              <a:rPr lang="en-US" err="1" smtClean="0">
                <a:solidFill>
                  <a:schemeClr val="accent5">
                    <a:lumMod val="75000"/>
                  </a:schemeClr>
                </a:solidFill>
              </a:rPr>
              <a:t>Lịch</a:t>
            </a:r>
            <a:r>
              <a:rPr lang="en-US" smtClean="0">
                <a:solidFill>
                  <a:schemeClr val="accent5">
                    <a:lumMod val="75000"/>
                  </a:schemeClr>
                </a:solidFill>
              </a:rPr>
              <a:t> </a:t>
            </a:r>
            <a:r>
              <a:rPr lang="en-US" err="1" smtClean="0">
                <a:solidFill>
                  <a:schemeClr val="accent5">
                    <a:lumMod val="75000"/>
                  </a:schemeClr>
                </a:solidFill>
              </a:rPr>
              <a:t>sử</a:t>
            </a:r>
            <a:r>
              <a:rPr lang="en-US" smtClean="0">
                <a:solidFill>
                  <a:schemeClr val="accent5">
                    <a:lumMod val="75000"/>
                  </a:schemeClr>
                </a:solidFill>
              </a:rPr>
              <a:t> </a:t>
            </a:r>
            <a:r>
              <a:rPr lang="en-US" err="1" smtClean="0">
                <a:solidFill>
                  <a:schemeClr val="accent5">
                    <a:lumMod val="75000"/>
                  </a:schemeClr>
                </a:solidFill>
              </a:rPr>
              <a:t>vấn</a:t>
            </a:r>
            <a:r>
              <a:rPr lang="en-US" smtClean="0">
                <a:solidFill>
                  <a:schemeClr val="accent5">
                    <a:lumMod val="75000"/>
                  </a:schemeClr>
                </a:solidFill>
              </a:rPr>
              <a:t> </a:t>
            </a:r>
            <a:r>
              <a:rPr lang="en-US" err="1" smtClean="0">
                <a:solidFill>
                  <a:schemeClr val="accent5">
                    <a:lumMod val="75000"/>
                  </a:schemeClr>
                </a:solidFill>
              </a:rPr>
              <a:t>đề</a:t>
            </a:r>
            <a:endParaRPr lang="en-US">
              <a:solidFill>
                <a:schemeClr val="accent5">
                  <a:lumMod val="75000"/>
                </a:schemeClr>
              </a:solidFill>
            </a:endParaRPr>
          </a:p>
        </p:txBody>
      </p:sp>
      <p:sp>
        <p:nvSpPr>
          <p:cNvPr id="3" name="Content Placeholder 2">
            <a:extLst>
              <a:ext uri="{FF2B5EF4-FFF2-40B4-BE49-F238E27FC236}">
                <a16:creationId xmlns:a16="http://schemas.microsoft.com/office/drawing/2014/main" id="{4546BC72-ECEA-4687-856B-7F291B5B7C47}"/>
              </a:ext>
            </a:extLst>
          </p:cNvPr>
          <p:cNvSpPr>
            <a:spLocks noGrp="1"/>
          </p:cNvSpPr>
          <p:nvPr>
            <p:ph idx="1"/>
          </p:nvPr>
        </p:nvSpPr>
        <p:spPr>
          <a:xfrm>
            <a:off x="677334" y="1435100"/>
            <a:ext cx="8596668" cy="3880773"/>
          </a:xfrm>
        </p:spPr>
        <p:txBody>
          <a:bodyPr>
            <a:normAutofit/>
          </a:bodyPr>
          <a:lstStyle/>
          <a:p>
            <a:r>
              <a:rPr lang="en-US" sz="2400" err="1" smtClean="0"/>
              <a:t>Thời</a:t>
            </a:r>
            <a:r>
              <a:rPr lang="en-US" sz="2400" smtClean="0"/>
              <a:t> </a:t>
            </a:r>
            <a:r>
              <a:rPr lang="en-US" sz="2400" err="1" smtClean="0"/>
              <a:t>buổi</a:t>
            </a:r>
            <a:r>
              <a:rPr lang="en-US" sz="2400" smtClean="0"/>
              <a:t> </a:t>
            </a:r>
            <a:r>
              <a:rPr lang="en-US" sz="2400" err="1" smtClean="0"/>
              <a:t>hiện</a:t>
            </a:r>
            <a:r>
              <a:rPr lang="en-US" sz="2400" smtClean="0"/>
              <a:t> nay </a:t>
            </a:r>
            <a:r>
              <a:rPr lang="en-US" sz="2400" err="1" smtClean="0"/>
              <a:t>có</a:t>
            </a:r>
            <a:r>
              <a:rPr lang="en-US" sz="2400" smtClean="0"/>
              <a:t> </a:t>
            </a:r>
            <a:r>
              <a:rPr lang="en-US" sz="2400" err="1" smtClean="0"/>
              <a:t>nhiều</a:t>
            </a:r>
            <a:r>
              <a:rPr lang="en-US" sz="2400" smtClean="0"/>
              <a:t> </a:t>
            </a:r>
            <a:r>
              <a:rPr lang="en-US" sz="2400" err="1" smtClean="0"/>
              <a:t>ngôn</a:t>
            </a:r>
            <a:r>
              <a:rPr lang="en-US" sz="2400" smtClean="0"/>
              <a:t> </a:t>
            </a:r>
            <a:r>
              <a:rPr lang="en-US" sz="2400" err="1" smtClean="0"/>
              <a:t>ngữ</a:t>
            </a:r>
            <a:r>
              <a:rPr lang="en-US" sz="2400" smtClean="0"/>
              <a:t> </a:t>
            </a:r>
            <a:r>
              <a:rPr lang="en-US" sz="2400" err="1" smtClean="0"/>
              <a:t>để</a:t>
            </a:r>
            <a:r>
              <a:rPr lang="en-US" sz="2400" smtClean="0"/>
              <a:t> </a:t>
            </a:r>
            <a:r>
              <a:rPr lang="en-US" sz="2400" err="1" smtClean="0"/>
              <a:t>xây</a:t>
            </a:r>
            <a:r>
              <a:rPr lang="en-US" sz="2400" smtClean="0"/>
              <a:t> </a:t>
            </a:r>
            <a:r>
              <a:rPr lang="en-US" sz="2400" err="1" smtClean="0"/>
              <a:t>dựng</a:t>
            </a:r>
            <a:r>
              <a:rPr lang="en-US" sz="2400" smtClean="0"/>
              <a:t> website hiện đại, nhưng </a:t>
            </a:r>
            <a:r>
              <a:rPr lang="en-US" sz="2400" err="1" smtClean="0"/>
              <a:t>với</a:t>
            </a:r>
            <a:r>
              <a:rPr lang="en-US" sz="2400" smtClean="0"/>
              <a:t> “</a:t>
            </a:r>
            <a:r>
              <a:rPr lang="en-US" sz="2400" err="1" smtClean="0"/>
              <a:t>Xây</a:t>
            </a:r>
            <a:r>
              <a:rPr lang="en-US" sz="2400" smtClean="0"/>
              <a:t> </a:t>
            </a:r>
            <a:r>
              <a:rPr lang="en-US" sz="2400" err="1"/>
              <a:t>dựng</a:t>
            </a:r>
            <a:r>
              <a:rPr lang="en-US" sz="2400"/>
              <a:t> Website </a:t>
            </a:r>
            <a:r>
              <a:rPr lang="en-US" sz="2400" err="1"/>
              <a:t>giới</a:t>
            </a:r>
            <a:r>
              <a:rPr lang="en-US" sz="2400"/>
              <a:t> </a:t>
            </a:r>
            <a:r>
              <a:rPr lang="en-US" sz="2400" err="1"/>
              <a:t>thiệu</a:t>
            </a:r>
            <a:r>
              <a:rPr lang="en-US" sz="2400"/>
              <a:t> </a:t>
            </a:r>
            <a:r>
              <a:rPr lang="en-US" sz="2400" err="1"/>
              <a:t>và</a:t>
            </a:r>
            <a:r>
              <a:rPr lang="en-US" sz="2400"/>
              <a:t> </a:t>
            </a:r>
            <a:r>
              <a:rPr lang="en-US" sz="2400" err="1"/>
              <a:t>mua</a:t>
            </a:r>
            <a:r>
              <a:rPr lang="en-US" sz="2400"/>
              <a:t> </a:t>
            </a:r>
            <a:r>
              <a:rPr lang="en-US" sz="2400" err="1"/>
              <a:t>bán</a:t>
            </a:r>
            <a:r>
              <a:rPr lang="en-US" sz="2400"/>
              <a:t> </a:t>
            </a:r>
            <a:r>
              <a:rPr lang="en-US" sz="2400" err="1"/>
              <a:t>thực</a:t>
            </a:r>
            <a:r>
              <a:rPr lang="en-US" sz="2400"/>
              <a:t> </a:t>
            </a:r>
            <a:r>
              <a:rPr lang="en-US" sz="2400" err="1"/>
              <a:t>phẩm</a:t>
            </a:r>
            <a:r>
              <a:rPr lang="en-US" sz="2400"/>
              <a:t> </a:t>
            </a:r>
            <a:r>
              <a:rPr lang="en-US" sz="2400" err="1"/>
              <a:t>sạch</a:t>
            </a:r>
            <a:r>
              <a:rPr lang="en-US" sz="2400"/>
              <a:t> </a:t>
            </a:r>
            <a:r>
              <a:rPr lang="en-US" sz="2400" err="1"/>
              <a:t>trên</a:t>
            </a:r>
            <a:r>
              <a:rPr lang="en-US" sz="2400"/>
              <a:t> </a:t>
            </a:r>
            <a:r>
              <a:rPr lang="en-US" sz="2400" err="1"/>
              <a:t>nền</a:t>
            </a:r>
            <a:r>
              <a:rPr lang="en-US" sz="2400"/>
              <a:t> </a:t>
            </a:r>
            <a:r>
              <a:rPr lang="en-US" sz="2400" err="1"/>
              <a:t>Lavarel</a:t>
            </a:r>
            <a:r>
              <a:rPr lang="en-US" sz="2400"/>
              <a:t> </a:t>
            </a:r>
            <a:r>
              <a:rPr lang="en-US" sz="2400" smtClean="0"/>
              <a:t>Framework” </a:t>
            </a:r>
            <a:r>
              <a:rPr lang="en-US" sz="2400" err="1" smtClean="0"/>
              <a:t>sẽ</a:t>
            </a:r>
            <a:r>
              <a:rPr lang="en-US" sz="2400" smtClean="0"/>
              <a:t> </a:t>
            </a:r>
            <a:r>
              <a:rPr lang="en-US" sz="2400" err="1" smtClean="0"/>
              <a:t>giúp</a:t>
            </a:r>
            <a:r>
              <a:rPr lang="en-US" sz="2400" smtClean="0"/>
              <a:t> </a:t>
            </a:r>
            <a:r>
              <a:rPr lang="en-US" sz="2400" err="1" smtClean="0"/>
              <a:t>lập</a:t>
            </a:r>
            <a:r>
              <a:rPr lang="en-US" sz="2400" smtClean="0"/>
              <a:t> </a:t>
            </a:r>
            <a:r>
              <a:rPr lang="en-US" sz="2400" err="1" smtClean="0"/>
              <a:t>trình</a:t>
            </a:r>
            <a:r>
              <a:rPr lang="en-US" sz="2400" smtClean="0"/>
              <a:t> </a:t>
            </a:r>
            <a:r>
              <a:rPr lang="en-US" sz="2400" err="1" smtClean="0"/>
              <a:t>viên</a:t>
            </a:r>
            <a:r>
              <a:rPr lang="en-US" sz="2400" smtClean="0"/>
              <a:t> </a:t>
            </a:r>
            <a:r>
              <a:rPr lang="en-US" sz="2400" err="1" smtClean="0"/>
              <a:t>thiết</a:t>
            </a:r>
            <a:r>
              <a:rPr lang="en-US" sz="2400" smtClean="0"/>
              <a:t> </a:t>
            </a:r>
            <a:r>
              <a:rPr lang="en-US" sz="2400" err="1" smtClean="0"/>
              <a:t>kế</a:t>
            </a:r>
            <a:r>
              <a:rPr lang="en-US" sz="2400" smtClean="0"/>
              <a:t> </a:t>
            </a:r>
            <a:r>
              <a:rPr lang="en-US" sz="2400" err="1" smtClean="0"/>
              <a:t>dể</a:t>
            </a:r>
            <a:r>
              <a:rPr lang="en-US" sz="2400" smtClean="0"/>
              <a:t> </a:t>
            </a:r>
            <a:r>
              <a:rPr lang="en-US" sz="2400" err="1" smtClean="0"/>
              <a:t>dàng</a:t>
            </a:r>
            <a:r>
              <a:rPr lang="en-US" sz="2400" smtClean="0"/>
              <a:t> </a:t>
            </a:r>
            <a:r>
              <a:rPr lang="en-US" sz="2400" err="1" smtClean="0"/>
              <a:t>và</a:t>
            </a:r>
            <a:r>
              <a:rPr lang="en-US" sz="2400" smtClean="0"/>
              <a:t> </a:t>
            </a:r>
            <a:r>
              <a:rPr lang="en-US" sz="2400" err="1" smtClean="0"/>
              <a:t>nhanh</a:t>
            </a:r>
            <a:r>
              <a:rPr lang="en-US" sz="2400" smtClean="0"/>
              <a:t> </a:t>
            </a:r>
            <a:r>
              <a:rPr lang="en-US" sz="2400" err="1" smtClean="0"/>
              <a:t>chóng</a:t>
            </a:r>
            <a:r>
              <a:rPr lang="en-US" sz="2400" smtClean="0"/>
              <a:t>.</a:t>
            </a:r>
          </a:p>
          <a:p>
            <a:r>
              <a:rPr lang="en-US" sz="2400" err="1" smtClean="0"/>
              <a:t>Ưu</a:t>
            </a:r>
            <a:r>
              <a:rPr lang="en-US" sz="2400" smtClean="0"/>
              <a:t> </a:t>
            </a:r>
            <a:r>
              <a:rPr lang="en-US" sz="2400" err="1" smtClean="0"/>
              <a:t>điểm</a:t>
            </a:r>
            <a:r>
              <a:rPr lang="en-US" sz="2400" smtClean="0"/>
              <a:t> </a:t>
            </a:r>
            <a:r>
              <a:rPr lang="en-US" sz="2400" err="1" smtClean="0"/>
              <a:t>ngôn</a:t>
            </a:r>
            <a:r>
              <a:rPr lang="en-US" sz="2400" smtClean="0"/>
              <a:t> </a:t>
            </a:r>
            <a:r>
              <a:rPr lang="en-US" sz="2400" err="1" smtClean="0"/>
              <a:t>ngữ</a:t>
            </a:r>
            <a:r>
              <a:rPr lang="en-US" sz="2400" smtClean="0"/>
              <a:t> </a:t>
            </a:r>
            <a:r>
              <a:rPr lang="en-US" sz="2400" err="1" smtClean="0"/>
              <a:t>lập</a:t>
            </a:r>
            <a:r>
              <a:rPr lang="en-US" sz="2400" smtClean="0"/>
              <a:t> </a:t>
            </a:r>
            <a:r>
              <a:rPr lang="en-US" sz="2400" err="1" smtClean="0"/>
              <a:t>trình</a:t>
            </a:r>
            <a:r>
              <a:rPr lang="en-US" sz="2400" smtClean="0"/>
              <a:t> </a:t>
            </a:r>
            <a:r>
              <a:rPr lang="en-US" sz="2400" err="1" smtClean="0"/>
              <a:t>của</a:t>
            </a:r>
            <a:r>
              <a:rPr lang="en-US" sz="2400" smtClean="0"/>
              <a:t> </a:t>
            </a:r>
            <a:r>
              <a:rPr lang="en-US" sz="2400" err="1" smtClean="0"/>
              <a:t>Laravel</a:t>
            </a:r>
            <a:r>
              <a:rPr lang="en-US" sz="2400" smtClean="0"/>
              <a:t>: </a:t>
            </a:r>
            <a:r>
              <a:rPr lang="en-US" sz="2400" err="1" smtClean="0"/>
              <a:t>dể</a:t>
            </a:r>
            <a:r>
              <a:rPr lang="en-US" sz="2400" smtClean="0"/>
              <a:t> </a:t>
            </a:r>
            <a:r>
              <a:rPr lang="en-US" sz="2400" err="1" smtClean="0"/>
              <a:t>hiểu</a:t>
            </a:r>
            <a:r>
              <a:rPr lang="en-US" sz="2400" smtClean="0"/>
              <a:t>, </a:t>
            </a:r>
            <a:r>
              <a:rPr lang="en-US" sz="2400" err="1" smtClean="0"/>
              <a:t>ngắn</a:t>
            </a:r>
            <a:r>
              <a:rPr lang="en-US" sz="2400" smtClean="0"/>
              <a:t> </a:t>
            </a:r>
            <a:r>
              <a:rPr lang="en-US" sz="2400" err="1" smtClean="0"/>
              <a:t>gọn</a:t>
            </a:r>
            <a:r>
              <a:rPr lang="en-US" sz="2400" smtClean="0"/>
              <a:t>, </a:t>
            </a:r>
            <a:r>
              <a:rPr lang="en-US" sz="2400" err="1" smtClean="0"/>
              <a:t>dựa</a:t>
            </a:r>
            <a:r>
              <a:rPr lang="en-US" sz="2400" smtClean="0"/>
              <a:t> </a:t>
            </a:r>
            <a:r>
              <a:rPr lang="en-US" sz="2400" err="1" smtClean="0"/>
              <a:t>trên</a:t>
            </a:r>
            <a:r>
              <a:rPr lang="en-US" sz="2400" smtClean="0"/>
              <a:t> </a:t>
            </a:r>
            <a:r>
              <a:rPr lang="en-US" sz="2400" err="1" smtClean="0"/>
              <a:t>mô</a:t>
            </a:r>
            <a:r>
              <a:rPr lang="en-US" sz="2400" smtClean="0"/>
              <a:t> </a:t>
            </a:r>
            <a:r>
              <a:rPr lang="en-US" sz="2400" err="1" smtClean="0"/>
              <a:t>hình</a:t>
            </a:r>
            <a:r>
              <a:rPr lang="en-US" sz="2400" smtClean="0"/>
              <a:t> MVC </a:t>
            </a:r>
            <a:r>
              <a:rPr lang="en-US" sz="2400" err="1" smtClean="0"/>
              <a:t>phát</a:t>
            </a:r>
            <a:r>
              <a:rPr lang="en-US" sz="2400" smtClean="0"/>
              <a:t> </a:t>
            </a:r>
            <a:r>
              <a:rPr lang="en-US" sz="2400" err="1" smtClean="0"/>
              <a:t>triển</a:t>
            </a:r>
            <a:r>
              <a:rPr lang="en-US" sz="2400" smtClean="0"/>
              <a:t> </a:t>
            </a:r>
            <a:r>
              <a:rPr lang="en-US" sz="2400" err="1" smtClean="0"/>
              <a:t>tiến</a:t>
            </a:r>
            <a:r>
              <a:rPr lang="en-US" sz="2400" smtClean="0"/>
              <a:t> bộ, có đường truyền(routing) mạnh mẽ </a:t>
            </a:r>
            <a:r>
              <a:rPr lang="en-US" sz="2400" err="1" smtClean="0"/>
              <a:t>và</a:t>
            </a:r>
            <a:r>
              <a:rPr lang="en-US" sz="2400" smtClean="0"/>
              <a:t> </a:t>
            </a:r>
            <a:r>
              <a:rPr lang="en-US" sz="2400" err="1" smtClean="0"/>
              <a:t>có</a:t>
            </a:r>
            <a:r>
              <a:rPr lang="en-US" sz="2400" smtClean="0"/>
              <a:t> </a:t>
            </a:r>
            <a:r>
              <a:rPr lang="en-US" sz="2400" err="1" smtClean="0"/>
              <a:t>các</a:t>
            </a:r>
            <a:r>
              <a:rPr lang="en-US" sz="2400" smtClean="0"/>
              <a:t> </a:t>
            </a:r>
            <a:r>
              <a:rPr lang="en-US" sz="2400" err="1" smtClean="0"/>
              <a:t>diển</a:t>
            </a:r>
            <a:r>
              <a:rPr lang="en-US" sz="2400" smtClean="0"/>
              <a:t> </a:t>
            </a:r>
            <a:r>
              <a:rPr lang="en-US" sz="2400" err="1" smtClean="0"/>
              <a:t>đàn</a:t>
            </a:r>
            <a:r>
              <a:rPr lang="en-US" sz="2400" smtClean="0"/>
              <a:t> </a:t>
            </a:r>
            <a:r>
              <a:rPr lang="en-US" sz="2400" err="1" smtClean="0"/>
              <a:t>lớn</a:t>
            </a:r>
            <a:r>
              <a:rPr lang="en-US" sz="2400" smtClean="0"/>
              <a:t> </a:t>
            </a:r>
            <a:r>
              <a:rPr lang="en-US" sz="2400" err="1" smtClean="0"/>
              <a:t>trên</a:t>
            </a:r>
            <a:r>
              <a:rPr lang="en-US" sz="2400" smtClean="0"/>
              <a:t> Internet hỗ </a:t>
            </a:r>
            <a:r>
              <a:rPr lang="en-US" sz="2400" err="1" smtClean="0"/>
              <a:t>trợ</a:t>
            </a:r>
            <a:r>
              <a:rPr lang="en-US" sz="2400" smtClean="0"/>
              <a:t> </a:t>
            </a:r>
            <a:r>
              <a:rPr lang="en-US" sz="2400" err="1" smtClean="0"/>
              <a:t>mọi</a:t>
            </a:r>
            <a:r>
              <a:rPr lang="en-US" sz="2400" smtClean="0"/>
              <a:t> </a:t>
            </a:r>
            <a:r>
              <a:rPr lang="en-US" sz="2400" err="1" smtClean="0"/>
              <a:t>khó</a:t>
            </a:r>
            <a:r>
              <a:rPr lang="en-US" sz="2400" smtClean="0"/>
              <a:t> </a:t>
            </a:r>
            <a:r>
              <a:rPr lang="en-US" sz="2400" err="1" smtClean="0"/>
              <a:t>khăn</a:t>
            </a:r>
            <a:r>
              <a:rPr lang="en-US" sz="2400" smtClean="0"/>
              <a:t> </a:t>
            </a:r>
            <a:r>
              <a:rPr lang="en-US" sz="2400" err="1" smtClean="0"/>
              <a:t>trong</a:t>
            </a:r>
            <a:r>
              <a:rPr lang="en-US" sz="2400" smtClean="0"/>
              <a:t> </a:t>
            </a:r>
            <a:r>
              <a:rPr lang="en-US" sz="2400" err="1" smtClean="0"/>
              <a:t>việc</a:t>
            </a:r>
            <a:r>
              <a:rPr lang="en-US" sz="2400" smtClean="0"/>
              <a:t> </a:t>
            </a:r>
            <a:r>
              <a:rPr lang="en-US" sz="2400" err="1" smtClean="0"/>
              <a:t>lập</a:t>
            </a:r>
            <a:r>
              <a:rPr lang="en-US" sz="2400" smtClean="0"/>
              <a:t> </a:t>
            </a:r>
            <a:r>
              <a:rPr lang="en-US" sz="2400" err="1" smtClean="0"/>
              <a:t>trình</a:t>
            </a:r>
            <a:r>
              <a:rPr lang="en-US" sz="2400"/>
              <a:t> </a:t>
            </a:r>
            <a:r>
              <a:rPr lang="en-US" sz="2400" smtClean="0"/>
              <a:t>website. </a:t>
            </a:r>
            <a:endParaRPr lang="en-US" sz="2400"/>
          </a:p>
        </p:txBody>
      </p:sp>
    </p:spTree>
    <p:extLst>
      <p:ext uri="{BB962C8B-B14F-4D97-AF65-F5344CB8AC3E}">
        <p14:creationId xmlns:p14="http://schemas.microsoft.com/office/powerpoint/2010/main" val="25152666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F848A0-47B0-479F-BEC9-B4CB2C0C0BBB}"/>
              </a:ext>
            </a:extLst>
          </p:cNvPr>
          <p:cNvSpPr>
            <a:spLocks noGrp="1"/>
          </p:cNvSpPr>
          <p:nvPr>
            <p:ph type="title"/>
          </p:nvPr>
        </p:nvSpPr>
        <p:spPr>
          <a:xfrm>
            <a:off x="677334" y="482600"/>
            <a:ext cx="8596668" cy="927100"/>
          </a:xfrm>
        </p:spPr>
        <p:txBody>
          <a:bodyPr>
            <a:noAutofit/>
          </a:bodyPr>
          <a:lstStyle/>
          <a:p>
            <a:pPr algn="ctr"/>
            <a:r>
              <a:rPr lang="en-US" sz="4500">
                <a:solidFill>
                  <a:schemeClr val="accent5">
                    <a:lumMod val="75000"/>
                  </a:schemeClr>
                </a:solidFill>
              </a:rPr>
              <a:t>I. </a:t>
            </a:r>
            <a:r>
              <a:rPr lang="en-US" err="1">
                <a:solidFill>
                  <a:schemeClr val="accent5">
                    <a:lumMod val="75000"/>
                  </a:schemeClr>
                </a:solidFill>
              </a:rPr>
              <a:t>Mô</a:t>
            </a:r>
            <a:r>
              <a:rPr lang="en-US">
                <a:solidFill>
                  <a:schemeClr val="accent5">
                    <a:lumMod val="75000"/>
                  </a:schemeClr>
                </a:solidFill>
              </a:rPr>
              <a:t> </a:t>
            </a:r>
            <a:r>
              <a:rPr lang="en-US" err="1">
                <a:solidFill>
                  <a:schemeClr val="accent5">
                    <a:lumMod val="75000"/>
                  </a:schemeClr>
                </a:solidFill>
              </a:rPr>
              <a:t>tả</a:t>
            </a:r>
            <a:r>
              <a:rPr lang="en-US">
                <a:solidFill>
                  <a:schemeClr val="accent5">
                    <a:lumMod val="75000"/>
                  </a:schemeClr>
                </a:solidFill>
              </a:rPr>
              <a:t> </a:t>
            </a:r>
            <a:r>
              <a:rPr lang="en-US" err="1">
                <a:solidFill>
                  <a:schemeClr val="accent5">
                    <a:lumMod val="75000"/>
                  </a:schemeClr>
                </a:solidFill>
              </a:rPr>
              <a:t>tổng</a:t>
            </a:r>
            <a:r>
              <a:rPr lang="en-US">
                <a:solidFill>
                  <a:schemeClr val="accent5">
                    <a:lumMod val="75000"/>
                  </a:schemeClr>
                </a:solidFill>
              </a:rPr>
              <a:t> </a:t>
            </a:r>
            <a:r>
              <a:rPr lang="en-US" err="1">
                <a:solidFill>
                  <a:schemeClr val="accent5">
                    <a:lumMod val="75000"/>
                  </a:schemeClr>
                </a:solidFill>
              </a:rPr>
              <a:t>quan</a:t>
            </a:r>
            <a:r>
              <a:rPr lang="en-US">
                <a:solidFill>
                  <a:schemeClr val="accent5">
                    <a:lumMod val="75000"/>
                  </a:schemeClr>
                </a:solidFill>
              </a:rPr>
              <a:t> </a:t>
            </a:r>
            <a:r>
              <a:rPr lang="en-US" smtClean="0">
                <a:solidFill>
                  <a:schemeClr val="accent5">
                    <a:lumMod val="75000"/>
                  </a:schemeClr>
                </a:solidFill>
              </a:rPr>
              <a:t>– </a:t>
            </a:r>
            <a:r>
              <a:rPr lang="en-US" err="1" smtClean="0">
                <a:solidFill>
                  <a:schemeClr val="accent5">
                    <a:lumMod val="75000"/>
                  </a:schemeClr>
                </a:solidFill>
              </a:rPr>
              <a:t>Giải</a:t>
            </a:r>
            <a:r>
              <a:rPr lang="en-US" smtClean="0">
                <a:solidFill>
                  <a:schemeClr val="accent5">
                    <a:lumMod val="75000"/>
                  </a:schemeClr>
                </a:solidFill>
              </a:rPr>
              <a:t> </a:t>
            </a:r>
            <a:r>
              <a:rPr lang="en-US" err="1" smtClean="0">
                <a:solidFill>
                  <a:schemeClr val="accent5">
                    <a:lumMod val="75000"/>
                  </a:schemeClr>
                </a:solidFill>
              </a:rPr>
              <a:t>quyết</a:t>
            </a:r>
            <a:r>
              <a:rPr lang="en-US" smtClean="0">
                <a:solidFill>
                  <a:schemeClr val="accent5">
                    <a:lumMod val="75000"/>
                  </a:schemeClr>
                </a:solidFill>
              </a:rPr>
              <a:t> </a:t>
            </a:r>
            <a:r>
              <a:rPr lang="en-US" err="1" smtClean="0">
                <a:solidFill>
                  <a:schemeClr val="accent5">
                    <a:lumMod val="75000"/>
                  </a:schemeClr>
                </a:solidFill>
              </a:rPr>
              <a:t>vấn</a:t>
            </a:r>
            <a:r>
              <a:rPr lang="en-US" smtClean="0">
                <a:solidFill>
                  <a:schemeClr val="accent5">
                    <a:lumMod val="75000"/>
                  </a:schemeClr>
                </a:solidFill>
              </a:rPr>
              <a:t> </a:t>
            </a:r>
            <a:r>
              <a:rPr lang="en-US" err="1" smtClean="0">
                <a:solidFill>
                  <a:schemeClr val="accent5">
                    <a:lumMod val="75000"/>
                  </a:schemeClr>
                </a:solidFill>
              </a:rPr>
              <a:t>đề</a:t>
            </a:r>
            <a:endParaRPr lang="en-US">
              <a:solidFill>
                <a:schemeClr val="accent5">
                  <a:lumMod val="75000"/>
                </a:schemeClr>
              </a:solidFill>
            </a:endParaRPr>
          </a:p>
        </p:txBody>
      </p:sp>
      <p:sp>
        <p:nvSpPr>
          <p:cNvPr id="3" name="Content Placeholder 2">
            <a:extLst>
              <a:ext uri="{FF2B5EF4-FFF2-40B4-BE49-F238E27FC236}">
                <a16:creationId xmlns:a16="http://schemas.microsoft.com/office/drawing/2014/main" id="{1DF0A964-CADC-48EE-8A6F-BC09BF6A9C17}"/>
              </a:ext>
            </a:extLst>
          </p:cNvPr>
          <p:cNvSpPr>
            <a:spLocks noGrp="1"/>
          </p:cNvSpPr>
          <p:nvPr>
            <p:ph idx="1"/>
          </p:nvPr>
        </p:nvSpPr>
        <p:spPr>
          <a:xfrm>
            <a:off x="677334" y="1536700"/>
            <a:ext cx="8596668" cy="4673600"/>
          </a:xfrm>
        </p:spPr>
        <p:txBody>
          <a:bodyPr>
            <a:normAutofit/>
          </a:bodyPr>
          <a:lstStyle/>
          <a:p>
            <a:pPr marL="457200" indent="-457200">
              <a:buClr>
                <a:schemeClr val="tx1"/>
              </a:buClr>
              <a:buFont typeface="+mj-lt"/>
              <a:buAutoNum type="arabicPeriod"/>
            </a:pPr>
            <a:r>
              <a:rPr lang="en-US" sz="3200" err="1" smtClean="0"/>
              <a:t>Phạm</a:t>
            </a:r>
            <a:r>
              <a:rPr lang="en-US" sz="3200" smtClean="0"/>
              <a:t> vi </a:t>
            </a:r>
            <a:r>
              <a:rPr lang="en-US" sz="3200" err="1" smtClean="0"/>
              <a:t>đề</a:t>
            </a:r>
            <a:r>
              <a:rPr lang="en-US" sz="3200" smtClean="0"/>
              <a:t> </a:t>
            </a:r>
            <a:r>
              <a:rPr lang="en-US" sz="3200" err="1" smtClean="0"/>
              <a:t>tài</a:t>
            </a:r>
            <a:endParaRPr lang="en-US" sz="3200" smtClean="0"/>
          </a:p>
          <a:p>
            <a:pPr marL="857250" lvl="1" indent="-457200">
              <a:buFont typeface="Arial" panose="020B0604020202020204" pitchFamily="34" charset="0"/>
              <a:buChar char="►"/>
            </a:pPr>
            <a:r>
              <a:rPr lang="en-US" sz="2800" err="1" smtClean="0"/>
              <a:t>Các</a:t>
            </a:r>
            <a:r>
              <a:rPr lang="en-US" sz="2800" smtClean="0"/>
              <a:t> </a:t>
            </a:r>
            <a:r>
              <a:rPr lang="en-US" sz="2800" err="1"/>
              <a:t>chức</a:t>
            </a:r>
            <a:r>
              <a:rPr lang="en-US" sz="2800"/>
              <a:t> </a:t>
            </a:r>
            <a:r>
              <a:rPr lang="en-US" sz="2800" err="1"/>
              <a:t>năng</a:t>
            </a:r>
            <a:r>
              <a:rPr lang="en-US" sz="2800"/>
              <a:t> </a:t>
            </a:r>
            <a:r>
              <a:rPr lang="en-US" sz="2800" err="1" smtClean="0"/>
              <a:t>phía</a:t>
            </a:r>
            <a:r>
              <a:rPr lang="en-US" sz="2800" smtClean="0"/>
              <a:t> </a:t>
            </a:r>
            <a:r>
              <a:rPr lang="en-US" sz="2800" err="1" smtClean="0"/>
              <a:t>khách</a:t>
            </a:r>
            <a:r>
              <a:rPr lang="en-US" sz="2800" smtClean="0"/>
              <a:t> </a:t>
            </a:r>
            <a:r>
              <a:rPr lang="en-US" sz="2800" err="1" smtClean="0"/>
              <a:t>hàng</a:t>
            </a:r>
            <a:r>
              <a:rPr lang="en-US" sz="2800" smtClean="0"/>
              <a:t>:</a:t>
            </a:r>
          </a:p>
          <a:p>
            <a:pPr marL="1257300" lvl="2" indent="-457200">
              <a:buFont typeface="Arial" panose="020B0604020202020204" pitchFamily="34" charset="0"/>
              <a:buChar char="-"/>
            </a:pPr>
            <a:r>
              <a:rPr lang="en-US" sz="2400" err="1" smtClean="0"/>
              <a:t>Xem</a:t>
            </a:r>
            <a:r>
              <a:rPr lang="en-US" sz="2400"/>
              <a:t> </a:t>
            </a:r>
            <a:r>
              <a:rPr lang="en-US" sz="2400" err="1" smtClean="0"/>
              <a:t>danh</a:t>
            </a:r>
            <a:r>
              <a:rPr lang="en-US" sz="2400" smtClean="0"/>
              <a:t> </a:t>
            </a:r>
            <a:r>
              <a:rPr lang="en-US" sz="2400" err="1" smtClean="0"/>
              <a:t>mục</a:t>
            </a:r>
            <a:r>
              <a:rPr lang="en-US" sz="2400" smtClean="0"/>
              <a:t> </a:t>
            </a:r>
            <a:r>
              <a:rPr lang="en-US" sz="2400" err="1" smtClean="0"/>
              <a:t>sản</a:t>
            </a:r>
            <a:r>
              <a:rPr lang="en-US" sz="2400" smtClean="0"/>
              <a:t> </a:t>
            </a:r>
            <a:r>
              <a:rPr lang="en-US" sz="2400" err="1" smtClean="0"/>
              <a:t>phẩm</a:t>
            </a:r>
            <a:r>
              <a:rPr lang="en-US" sz="2400" smtClean="0"/>
              <a:t>, </a:t>
            </a:r>
            <a:r>
              <a:rPr lang="en-US" sz="2400" err="1" smtClean="0"/>
              <a:t>loại</a:t>
            </a:r>
            <a:r>
              <a:rPr lang="en-US" sz="2400" smtClean="0"/>
              <a:t> </a:t>
            </a:r>
            <a:r>
              <a:rPr lang="en-US" sz="2400" err="1" smtClean="0"/>
              <a:t>sản</a:t>
            </a:r>
            <a:r>
              <a:rPr lang="en-US" sz="2400" smtClean="0"/>
              <a:t> </a:t>
            </a:r>
            <a:r>
              <a:rPr lang="en-US" sz="2400" err="1" smtClean="0"/>
              <a:t>phẩm</a:t>
            </a:r>
            <a:r>
              <a:rPr lang="en-US" sz="2400" smtClean="0"/>
              <a:t>, chi </a:t>
            </a:r>
            <a:r>
              <a:rPr lang="en-US" sz="2400" err="1" smtClean="0"/>
              <a:t>tiết</a:t>
            </a:r>
            <a:r>
              <a:rPr lang="en-US" sz="2400" smtClean="0"/>
              <a:t> </a:t>
            </a:r>
            <a:r>
              <a:rPr lang="en-US" sz="2400" err="1" smtClean="0"/>
              <a:t>sản</a:t>
            </a:r>
            <a:r>
              <a:rPr lang="en-US" sz="2400" smtClean="0"/>
              <a:t> </a:t>
            </a:r>
            <a:r>
              <a:rPr lang="en-US" sz="2400" err="1" smtClean="0"/>
              <a:t>phẩm</a:t>
            </a:r>
            <a:r>
              <a:rPr lang="en-US" sz="2400" smtClean="0"/>
              <a:t>.</a:t>
            </a:r>
          </a:p>
          <a:p>
            <a:pPr marL="1257300" lvl="2" indent="-457200">
              <a:buFont typeface="Arial" panose="020B0604020202020204" pitchFamily="34" charset="0"/>
              <a:buChar char="-"/>
            </a:pPr>
            <a:r>
              <a:rPr lang="en-US" sz="2400" smtClean="0"/>
              <a:t>Tìm kiếm </a:t>
            </a:r>
            <a:r>
              <a:rPr lang="en-US" sz="2400" err="1" smtClean="0"/>
              <a:t>sản</a:t>
            </a:r>
            <a:r>
              <a:rPr lang="en-US" sz="2400" smtClean="0"/>
              <a:t> phẩm.</a:t>
            </a:r>
          </a:p>
          <a:p>
            <a:pPr marL="1257300" lvl="2" indent="-457200">
              <a:buFont typeface="Arial" panose="020B0604020202020204" pitchFamily="34" charset="0"/>
              <a:buChar char="-"/>
            </a:pPr>
            <a:r>
              <a:rPr lang="en-US" sz="2400" smtClean="0"/>
              <a:t>Đăng </a:t>
            </a:r>
            <a:r>
              <a:rPr lang="en-US" sz="2400"/>
              <a:t>ký thành viên và cập nhật thông </a:t>
            </a:r>
            <a:r>
              <a:rPr lang="en-US" sz="2400" smtClean="0"/>
              <a:t>tin</a:t>
            </a:r>
            <a:r>
              <a:rPr lang="en-US" sz="2000" smtClean="0"/>
              <a:t>.</a:t>
            </a:r>
            <a:endParaRPr lang="en-US" sz="2400" smtClean="0"/>
          </a:p>
          <a:p>
            <a:pPr marL="1257300" lvl="2" indent="-457200">
              <a:buFont typeface="Arial" panose="020B0604020202020204" pitchFamily="34" charset="0"/>
              <a:buChar char="-"/>
            </a:pPr>
            <a:r>
              <a:rPr lang="en-US" sz="2400" smtClean="0"/>
              <a:t>Mua sản phẩm.</a:t>
            </a:r>
          </a:p>
          <a:p>
            <a:pPr marL="1257300" lvl="2" indent="-457200">
              <a:buFont typeface="Arial" panose="020B0604020202020204" pitchFamily="34" charset="0"/>
              <a:buChar char="-"/>
            </a:pPr>
            <a:r>
              <a:rPr lang="en-US" sz="2400" smtClean="0"/>
              <a:t>Nhận </a:t>
            </a:r>
            <a:r>
              <a:rPr lang="en-US" sz="2400" smtClean="0"/>
              <a:t>email </a:t>
            </a:r>
            <a:r>
              <a:rPr lang="en-US" sz="2400" err="1" smtClean="0"/>
              <a:t>xác</a:t>
            </a:r>
            <a:r>
              <a:rPr lang="en-US" sz="2400" smtClean="0"/>
              <a:t> </a:t>
            </a:r>
            <a:r>
              <a:rPr lang="en-US" sz="2400" err="1" smtClean="0"/>
              <a:t>nhận</a:t>
            </a:r>
            <a:r>
              <a:rPr lang="en-US" sz="2400" smtClean="0"/>
              <a:t> </a:t>
            </a:r>
            <a:r>
              <a:rPr lang="en-US" sz="2400" err="1" smtClean="0"/>
              <a:t>khi</a:t>
            </a:r>
            <a:r>
              <a:rPr lang="en-US" sz="2400" smtClean="0"/>
              <a:t> </a:t>
            </a:r>
            <a:r>
              <a:rPr lang="en-US" sz="2400" err="1" smtClean="0"/>
              <a:t>có</a:t>
            </a:r>
            <a:r>
              <a:rPr lang="en-US" sz="2400" smtClean="0"/>
              <a:t> </a:t>
            </a:r>
            <a:r>
              <a:rPr lang="en-US" sz="2400" err="1" smtClean="0"/>
              <a:t>đơn</a:t>
            </a:r>
            <a:r>
              <a:rPr lang="en-US" sz="2400" smtClean="0"/>
              <a:t> </a:t>
            </a:r>
            <a:r>
              <a:rPr lang="en-US" sz="2400" err="1" smtClean="0"/>
              <a:t>hàng</a:t>
            </a:r>
            <a:r>
              <a:rPr lang="en-US" sz="2400" smtClean="0"/>
              <a:t> </a:t>
            </a:r>
            <a:r>
              <a:rPr lang="en-US" sz="2400" err="1" smtClean="0"/>
              <a:t>giao</a:t>
            </a:r>
            <a:r>
              <a:rPr lang="en-US" sz="2400" smtClean="0"/>
              <a:t> </a:t>
            </a:r>
            <a:r>
              <a:rPr lang="en-US" sz="2400" err="1" smtClean="0"/>
              <a:t>đến</a:t>
            </a:r>
            <a:r>
              <a:rPr lang="en-US" sz="2400" smtClean="0"/>
              <a:t>.</a:t>
            </a:r>
            <a:endParaRPr lang="en-US" sz="2400"/>
          </a:p>
        </p:txBody>
      </p:sp>
    </p:spTree>
    <p:extLst>
      <p:ext uri="{BB962C8B-B14F-4D97-AF65-F5344CB8AC3E}">
        <p14:creationId xmlns:p14="http://schemas.microsoft.com/office/powerpoint/2010/main" val="27864613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fade">
                                      <p:cBhvr>
                                        <p:cTn id="25"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F848A0-47B0-479F-BEC9-B4CB2C0C0BBB}"/>
              </a:ext>
            </a:extLst>
          </p:cNvPr>
          <p:cNvSpPr>
            <a:spLocks noGrp="1"/>
          </p:cNvSpPr>
          <p:nvPr>
            <p:ph type="title"/>
          </p:nvPr>
        </p:nvSpPr>
        <p:spPr>
          <a:xfrm>
            <a:off x="677334" y="609600"/>
            <a:ext cx="8596668" cy="927100"/>
          </a:xfrm>
        </p:spPr>
        <p:txBody>
          <a:bodyPr>
            <a:noAutofit/>
          </a:bodyPr>
          <a:lstStyle/>
          <a:p>
            <a:pPr algn="ctr"/>
            <a:r>
              <a:rPr lang="en-US" sz="4500">
                <a:solidFill>
                  <a:schemeClr val="accent5">
                    <a:lumMod val="75000"/>
                  </a:schemeClr>
                </a:solidFill>
              </a:rPr>
              <a:t>I. </a:t>
            </a:r>
            <a:r>
              <a:rPr lang="en-US" err="1">
                <a:solidFill>
                  <a:schemeClr val="accent5">
                    <a:lumMod val="75000"/>
                  </a:schemeClr>
                </a:solidFill>
              </a:rPr>
              <a:t>Mô</a:t>
            </a:r>
            <a:r>
              <a:rPr lang="en-US">
                <a:solidFill>
                  <a:schemeClr val="accent5">
                    <a:lumMod val="75000"/>
                  </a:schemeClr>
                </a:solidFill>
              </a:rPr>
              <a:t> </a:t>
            </a:r>
            <a:r>
              <a:rPr lang="en-US" err="1">
                <a:solidFill>
                  <a:schemeClr val="accent5">
                    <a:lumMod val="75000"/>
                  </a:schemeClr>
                </a:solidFill>
              </a:rPr>
              <a:t>tả</a:t>
            </a:r>
            <a:r>
              <a:rPr lang="en-US">
                <a:solidFill>
                  <a:schemeClr val="accent5">
                    <a:lumMod val="75000"/>
                  </a:schemeClr>
                </a:solidFill>
              </a:rPr>
              <a:t> </a:t>
            </a:r>
            <a:r>
              <a:rPr lang="en-US" err="1">
                <a:solidFill>
                  <a:schemeClr val="accent5">
                    <a:lumMod val="75000"/>
                  </a:schemeClr>
                </a:solidFill>
              </a:rPr>
              <a:t>tổng</a:t>
            </a:r>
            <a:r>
              <a:rPr lang="en-US">
                <a:solidFill>
                  <a:schemeClr val="accent5">
                    <a:lumMod val="75000"/>
                  </a:schemeClr>
                </a:solidFill>
              </a:rPr>
              <a:t> </a:t>
            </a:r>
            <a:r>
              <a:rPr lang="en-US" err="1">
                <a:solidFill>
                  <a:schemeClr val="accent5">
                    <a:lumMod val="75000"/>
                  </a:schemeClr>
                </a:solidFill>
              </a:rPr>
              <a:t>quan</a:t>
            </a:r>
            <a:r>
              <a:rPr lang="en-US">
                <a:solidFill>
                  <a:schemeClr val="accent5">
                    <a:lumMod val="75000"/>
                  </a:schemeClr>
                </a:solidFill>
              </a:rPr>
              <a:t> </a:t>
            </a:r>
            <a:r>
              <a:rPr lang="en-US" smtClean="0">
                <a:solidFill>
                  <a:schemeClr val="accent5">
                    <a:lumMod val="75000"/>
                  </a:schemeClr>
                </a:solidFill>
              </a:rPr>
              <a:t>– </a:t>
            </a:r>
            <a:r>
              <a:rPr lang="en-US" err="1" smtClean="0">
                <a:solidFill>
                  <a:schemeClr val="accent5">
                    <a:lumMod val="75000"/>
                  </a:schemeClr>
                </a:solidFill>
              </a:rPr>
              <a:t>Giải</a:t>
            </a:r>
            <a:r>
              <a:rPr lang="en-US" smtClean="0">
                <a:solidFill>
                  <a:schemeClr val="accent5">
                    <a:lumMod val="75000"/>
                  </a:schemeClr>
                </a:solidFill>
              </a:rPr>
              <a:t> </a:t>
            </a:r>
            <a:r>
              <a:rPr lang="en-US" err="1" smtClean="0">
                <a:solidFill>
                  <a:schemeClr val="accent5">
                    <a:lumMod val="75000"/>
                  </a:schemeClr>
                </a:solidFill>
              </a:rPr>
              <a:t>quyết</a:t>
            </a:r>
            <a:r>
              <a:rPr lang="en-US" smtClean="0">
                <a:solidFill>
                  <a:schemeClr val="accent5">
                    <a:lumMod val="75000"/>
                  </a:schemeClr>
                </a:solidFill>
              </a:rPr>
              <a:t> </a:t>
            </a:r>
            <a:r>
              <a:rPr lang="en-US" err="1" smtClean="0">
                <a:solidFill>
                  <a:schemeClr val="accent5">
                    <a:lumMod val="75000"/>
                  </a:schemeClr>
                </a:solidFill>
              </a:rPr>
              <a:t>vấn</a:t>
            </a:r>
            <a:r>
              <a:rPr lang="en-US" smtClean="0">
                <a:solidFill>
                  <a:schemeClr val="accent5">
                    <a:lumMod val="75000"/>
                  </a:schemeClr>
                </a:solidFill>
              </a:rPr>
              <a:t> </a:t>
            </a:r>
            <a:r>
              <a:rPr lang="en-US" err="1" smtClean="0">
                <a:solidFill>
                  <a:schemeClr val="accent5">
                    <a:lumMod val="75000"/>
                  </a:schemeClr>
                </a:solidFill>
              </a:rPr>
              <a:t>đề</a:t>
            </a:r>
            <a:endParaRPr lang="en-US">
              <a:solidFill>
                <a:schemeClr val="accent5">
                  <a:lumMod val="75000"/>
                </a:schemeClr>
              </a:solidFill>
            </a:endParaRPr>
          </a:p>
        </p:txBody>
      </p:sp>
      <p:sp>
        <p:nvSpPr>
          <p:cNvPr id="3" name="Content Placeholder 2">
            <a:extLst>
              <a:ext uri="{FF2B5EF4-FFF2-40B4-BE49-F238E27FC236}">
                <a16:creationId xmlns:a16="http://schemas.microsoft.com/office/drawing/2014/main" id="{1DF0A964-CADC-48EE-8A6F-BC09BF6A9C17}"/>
              </a:ext>
            </a:extLst>
          </p:cNvPr>
          <p:cNvSpPr>
            <a:spLocks noGrp="1"/>
          </p:cNvSpPr>
          <p:nvPr>
            <p:ph idx="1"/>
          </p:nvPr>
        </p:nvSpPr>
        <p:spPr>
          <a:xfrm>
            <a:off x="677334" y="1536700"/>
            <a:ext cx="8596668" cy="4711700"/>
          </a:xfrm>
        </p:spPr>
        <p:txBody>
          <a:bodyPr>
            <a:normAutofit lnSpcReduction="10000"/>
          </a:bodyPr>
          <a:lstStyle/>
          <a:p>
            <a:pPr marL="457200" indent="-457200">
              <a:buClr>
                <a:schemeClr val="tx1">
                  <a:lumMod val="95000"/>
                  <a:lumOff val="5000"/>
                </a:schemeClr>
              </a:buClr>
              <a:buFont typeface="+mj-lt"/>
              <a:buAutoNum type="arabicPeriod"/>
            </a:pPr>
            <a:r>
              <a:rPr lang="en-US" sz="3200" err="1" smtClean="0"/>
              <a:t>Phạm</a:t>
            </a:r>
            <a:r>
              <a:rPr lang="en-US" sz="3200" smtClean="0"/>
              <a:t> vi </a:t>
            </a:r>
            <a:r>
              <a:rPr lang="en-US" sz="3200" err="1" smtClean="0"/>
              <a:t>đề</a:t>
            </a:r>
            <a:r>
              <a:rPr lang="en-US" sz="3200" smtClean="0"/>
              <a:t> </a:t>
            </a:r>
            <a:r>
              <a:rPr lang="en-US" sz="3200" err="1" smtClean="0"/>
              <a:t>tài</a:t>
            </a:r>
            <a:endParaRPr lang="en-US" sz="3200" smtClean="0"/>
          </a:p>
          <a:p>
            <a:pPr marL="857250" lvl="1" indent="-457200">
              <a:buFont typeface="Arial" panose="020B0604020202020204" pitchFamily="34" charset="0"/>
              <a:buChar char="►"/>
            </a:pPr>
            <a:r>
              <a:rPr lang="en-US" sz="2800" err="1" smtClean="0"/>
              <a:t>Các</a:t>
            </a:r>
            <a:r>
              <a:rPr lang="en-US" sz="2800" smtClean="0"/>
              <a:t> </a:t>
            </a:r>
            <a:r>
              <a:rPr lang="en-US" sz="2800" err="1"/>
              <a:t>chức</a:t>
            </a:r>
            <a:r>
              <a:rPr lang="en-US" sz="2800"/>
              <a:t> </a:t>
            </a:r>
            <a:r>
              <a:rPr lang="en-US" sz="2800" err="1"/>
              <a:t>năng</a:t>
            </a:r>
            <a:r>
              <a:rPr lang="en-US" sz="2800"/>
              <a:t> </a:t>
            </a:r>
            <a:r>
              <a:rPr lang="en-US" sz="2800" err="1" smtClean="0"/>
              <a:t>phía</a:t>
            </a:r>
            <a:r>
              <a:rPr lang="en-US" sz="2800" smtClean="0"/>
              <a:t> </a:t>
            </a:r>
            <a:r>
              <a:rPr lang="en-US" sz="2800" err="1" smtClean="0"/>
              <a:t>quản</a:t>
            </a:r>
            <a:r>
              <a:rPr lang="en-US" sz="2800" smtClean="0"/>
              <a:t> </a:t>
            </a:r>
            <a:r>
              <a:rPr lang="en-US" sz="2800" err="1" smtClean="0"/>
              <a:t>trị</a:t>
            </a:r>
            <a:r>
              <a:rPr lang="en-US" sz="2800" smtClean="0"/>
              <a:t> </a:t>
            </a:r>
            <a:r>
              <a:rPr lang="en-US" sz="2800" err="1" smtClean="0"/>
              <a:t>viên</a:t>
            </a:r>
            <a:r>
              <a:rPr lang="en-US" sz="2800" smtClean="0"/>
              <a:t>:</a:t>
            </a:r>
          </a:p>
          <a:p>
            <a:pPr marL="1257300" lvl="2" indent="-457200">
              <a:buFont typeface="Arial" panose="020B0604020202020204" pitchFamily="34" charset="0"/>
              <a:buChar char="-"/>
            </a:pPr>
            <a:r>
              <a:rPr lang="en-US" sz="2400" err="1" smtClean="0"/>
              <a:t>Quản</a:t>
            </a:r>
            <a:r>
              <a:rPr lang="en-US" sz="2400" smtClean="0"/>
              <a:t> </a:t>
            </a:r>
            <a:r>
              <a:rPr lang="en-US" sz="2400" err="1" smtClean="0"/>
              <a:t>lý</a:t>
            </a:r>
            <a:r>
              <a:rPr lang="en-US" sz="2400" smtClean="0"/>
              <a:t> </a:t>
            </a:r>
            <a:r>
              <a:rPr lang="en-US" sz="2400" err="1" smtClean="0"/>
              <a:t>sản</a:t>
            </a:r>
            <a:r>
              <a:rPr lang="en-US" sz="2400" smtClean="0"/>
              <a:t> </a:t>
            </a:r>
            <a:r>
              <a:rPr lang="en-US" sz="2400" err="1" smtClean="0"/>
              <a:t>phẩm</a:t>
            </a:r>
            <a:r>
              <a:rPr lang="en-US" sz="2400" smtClean="0"/>
              <a:t>, </a:t>
            </a:r>
            <a:r>
              <a:rPr lang="en-US" sz="2400" err="1" smtClean="0"/>
              <a:t>loại</a:t>
            </a:r>
            <a:r>
              <a:rPr lang="en-US" sz="2400" smtClean="0"/>
              <a:t> </a:t>
            </a:r>
            <a:r>
              <a:rPr lang="en-US" sz="2400" err="1" smtClean="0"/>
              <a:t>sản</a:t>
            </a:r>
            <a:r>
              <a:rPr lang="en-US" sz="2400" smtClean="0"/>
              <a:t> </a:t>
            </a:r>
            <a:r>
              <a:rPr lang="en-US" sz="2400" err="1" smtClean="0"/>
              <a:t>phẩm</a:t>
            </a:r>
            <a:r>
              <a:rPr lang="en-US" sz="2400" smtClean="0"/>
              <a:t>, </a:t>
            </a:r>
            <a:r>
              <a:rPr lang="en-US" sz="2400" err="1" smtClean="0"/>
              <a:t>danh</a:t>
            </a:r>
            <a:r>
              <a:rPr lang="en-US" sz="2400" smtClean="0"/>
              <a:t> </a:t>
            </a:r>
            <a:r>
              <a:rPr lang="en-US" sz="2400" err="1" smtClean="0"/>
              <a:t>mục</a:t>
            </a:r>
            <a:r>
              <a:rPr lang="en-US" sz="2400" smtClean="0"/>
              <a:t> </a:t>
            </a:r>
            <a:r>
              <a:rPr lang="en-US" sz="2400" err="1" smtClean="0"/>
              <a:t>sản</a:t>
            </a:r>
            <a:r>
              <a:rPr lang="en-US" sz="2400" smtClean="0"/>
              <a:t> </a:t>
            </a:r>
            <a:r>
              <a:rPr lang="en-US" sz="2400" err="1" smtClean="0"/>
              <a:t>phẩm</a:t>
            </a:r>
            <a:r>
              <a:rPr lang="en-US" sz="2400" smtClean="0"/>
              <a:t>.</a:t>
            </a:r>
          </a:p>
          <a:p>
            <a:pPr marL="1257300" lvl="2" indent="-457200">
              <a:buFont typeface="Arial" panose="020B0604020202020204" pitchFamily="34" charset="0"/>
              <a:buChar char="-"/>
            </a:pPr>
            <a:r>
              <a:rPr lang="en-US" sz="2400" err="1" smtClean="0"/>
              <a:t>Quản</a:t>
            </a:r>
            <a:r>
              <a:rPr lang="en-US" sz="2400" smtClean="0"/>
              <a:t> </a:t>
            </a:r>
            <a:r>
              <a:rPr lang="en-US" sz="2400" err="1" smtClean="0"/>
              <a:t>lý</a:t>
            </a:r>
            <a:r>
              <a:rPr lang="en-US" sz="2400" smtClean="0"/>
              <a:t> </a:t>
            </a:r>
            <a:r>
              <a:rPr lang="en-US" sz="2400" err="1" smtClean="0"/>
              <a:t>nhập</a:t>
            </a:r>
            <a:r>
              <a:rPr lang="en-US" sz="2400" smtClean="0"/>
              <a:t> </a:t>
            </a:r>
            <a:r>
              <a:rPr lang="en-US" sz="2400" err="1" smtClean="0"/>
              <a:t>hàng</a:t>
            </a:r>
            <a:r>
              <a:rPr lang="en-US" sz="2400" smtClean="0"/>
              <a:t>, </a:t>
            </a:r>
            <a:r>
              <a:rPr lang="en-US" sz="2400" err="1" smtClean="0"/>
              <a:t>tồn</a:t>
            </a:r>
            <a:r>
              <a:rPr lang="en-US" sz="2400" smtClean="0"/>
              <a:t> </a:t>
            </a:r>
            <a:r>
              <a:rPr lang="en-US" sz="2400" err="1" smtClean="0"/>
              <a:t>kho</a:t>
            </a:r>
            <a:r>
              <a:rPr lang="en-US" sz="2400" smtClean="0"/>
              <a:t>, </a:t>
            </a:r>
            <a:r>
              <a:rPr lang="en-US" sz="2400" err="1" smtClean="0"/>
              <a:t>giao</a:t>
            </a:r>
            <a:r>
              <a:rPr lang="en-US" sz="2400" smtClean="0"/>
              <a:t> </a:t>
            </a:r>
            <a:r>
              <a:rPr lang="en-US" sz="2400" err="1" smtClean="0"/>
              <a:t>hàng</a:t>
            </a:r>
            <a:r>
              <a:rPr lang="en-US" sz="2400" smtClean="0"/>
              <a:t>, </a:t>
            </a:r>
            <a:r>
              <a:rPr lang="en-US" sz="2400" err="1" smtClean="0"/>
              <a:t>gửi</a:t>
            </a:r>
            <a:r>
              <a:rPr lang="en-US" sz="2400" smtClean="0"/>
              <a:t> mail </a:t>
            </a:r>
            <a:r>
              <a:rPr lang="en-US" sz="2400" err="1" smtClean="0"/>
              <a:t>xác</a:t>
            </a:r>
            <a:r>
              <a:rPr lang="en-US" sz="2400" smtClean="0"/>
              <a:t> </a:t>
            </a:r>
            <a:r>
              <a:rPr lang="en-US" sz="2400" err="1" smtClean="0"/>
              <a:t>nhận</a:t>
            </a:r>
            <a:r>
              <a:rPr lang="en-US" sz="2400" smtClean="0"/>
              <a:t> </a:t>
            </a:r>
            <a:r>
              <a:rPr lang="en-US" sz="2400" err="1" smtClean="0"/>
              <a:t>đơn</a:t>
            </a:r>
            <a:r>
              <a:rPr lang="en-US" sz="2400" smtClean="0"/>
              <a:t> </a:t>
            </a:r>
            <a:r>
              <a:rPr lang="en-US" sz="2400" err="1" smtClean="0"/>
              <a:t>đặt</a:t>
            </a:r>
            <a:r>
              <a:rPr lang="en-US" sz="2400" smtClean="0"/>
              <a:t> </a:t>
            </a:r>
            <a:r>
              <a:rPr lang="en-US" sz="2400" err="1" smtClean="0"/>
              <a:t>hàng</a:t>
            </a:r>
            <a:r>
              <a:rPr lang="en-US" sz="2400" smtClean="0"/>
              <a:t> </a:t>
            </a:r>
            <a:r>
              <a:rPr lang="en-US" sz="2400" err="1" smtClean="0"/>
              <a:t>và</a:t>
            </a:r>
            <a:r>
              <a:rPr lang="en-US" sz="2400"/>
              <a:t> </a:t>
            </a:r>
            <a:r>
              <a:rPr lang="en-US" sz="2400" err="1" smtClean="0"/>
              <a:t>giao</a:t>
            </a:r>
            <a:r>
              <a:rPr lang="en-US" sz="2400" smtClean="0"/>
              <a:t> </a:t>
            </a:r>
            <a:r>
              <a:rPr lang="en-US" sz="2400" err="1" smtClean="0"/>
              <a:t>hàng</a:t>
            </a:r>
            <a:r>
              <a:rPr lang="en-US" sz="2400" smtClean="0"/>
              <a:t>.</a:t>
            </a:r>
          </a:p>
          <a:p>
            <a:pPr marL="1257300" lvl="2" indent="-457200">
              <a:buFont typeface="Arial" panose="020B0604020202020204" pitchFamily="34" charset="0"/>
              <a:buChar char="-"/>
            </a:pPr>
            <a:r>
              <a:rPr lang="en-US" sz="2400" err="1" smtClean="0"/>
              <a:t>Quản</a:t>
            </a:r>
            <a:r>
              <a:rPr lang="en-US" sz="2400" smtClean="0"/>
              <a:t> </a:t>
            </a:r>
            <a:r>
              <a:rPr lang="en-US" sz="2400" err="1" smtClean="0"/>
              <a:t>lý</a:t>
            </a:r>
            <a:r>
              <a:rPr lang="en-US" sz="2400" smtClean="0"/>
              <a:t> </a:t>
            </a:r>
            <a:r>
              <a:rPr lang="en-US" sz="2400" err="1" smtClean="0"/>
              <a:t>đơn</a:t>
            </a:r>
            <a:r>
              <a:rPr lang="en-US" sz="2400" smtClean="0"/>
              <a:t> </a:t>
            </a:r>
            <a:r>
              <a:rPr lang="en-US" sz="2400" err="1" smtClean="0"/>
              <a:t>hàng</a:t>
            </a:r>
            <a:r>
              <a:rPr lang="en-US" sz="2400" smtClean="0"/>
              <a:t> </a:t>
            </a:r>
            <a:r>
              <a:rPr lang="en-US" sz="2400" err="1" smtClean="0"/>
              <a:t>chưa</a:t>
            </a:r>
            <a:r>
              <a:rPr lang="en-US" sz="2400" smtClean="0"/>
              <a:t> </a:t>
            </a:r>
            <a:r>
              <a:rPr lang="en-US" sz="2400" err="1" smtClean="0"/>
              <a:t>giao</a:t>
            </a:r>
            <a:r>
              <a:rPr lang="en-US" sz="2400" smtClean="0"/>
              <a:t> </a:t>
            </a:r>
            <a:r>
              <a:rPr lang="en-US" sz="2400" err="1" smtClean="0"/>
              <a:t>đủ</a:t>
            </a:r>
            <a:r>
              <a:rPr lang="en-US" sz="2400" smtClean="0"/>
              <a:t> </a:t>
            </a:r>
            <a:r>
              <a:rPr lang="en-US" sz="2400" err="1" smtClean="0"/>
              <a:t>cho</a:t>
            </a:r>
            <a:r>
              <a:rPr lang="en-US" sz="2400" smtClean="0"/>
              <a:t> </a:t>
            </a:r>
            <a:r>
              <a:rPr lang="en-US" sz="2400" err="1" smtClean="0"/>
              <a:t>khách</a:t>
            </a:r>
            <a:r>
              <a:rPr lang="en-US" sz="2400" smtClean="0"/>
              <a:t> </a:t>
            </a:r>
            <a:r>
              <a:rPr lang="en-US" sz="2400" err="1" smtClean="0"/>
              <a:t>hàng</a:t>
            </a:r>
            <a:r>
              <a:rPr lang="en-US" sz="2400" smtClean="0"/>
              <a:t>.</a:t>
            </a:r>
          </a:p>
          <a:p>
            <a:pPr marL="1257300" lvl="2" indent="-457200">
              <a:buFont typeface="Arial" panose="020B0604020202020204" pitchFamily="34" charset="0"/>
              <a:buChar char="-"/>
            </a:pPr>
            <a:r>
              <a:rPr lang="en-US" sz="2400" err="1" smtClean="0"/>
              <a:t>Quản</a:t>
            </a:r>
            <a:r>
              <a:rPr lang="en-US" sz="2400" smtClean="0"/>
              <a:t> </a:t>
            </a:r>
            <a:r>
              <a:rPr lang="en-US" sz="2400" err="1" smtClean="0"/>
              <a:t>lý</a:t>
            </a:r>
            <a:r>
              <a:rPr lang="en-US" sz="2400" smtClean="0"/>
              <a:t> </a:t>
            </a:r>
            <a:r>
              <a:rPr lang="en-US" sz="2400" err="1" smtClean="0"/>
              <a:t>nhân</a:t>
            </a:r>
            <a:r>
              <a:rPr lang="en-US" sz="2400" smtClean="0"/>
              <a:t> </a:t>
            </a:r>
            <a:r>
              <a:rPr lang="en-US" sz="2400" err="1" smtClean="0"/>
              <a:t>viên</a:t>
            </a:r>
            <a:r>
              <a:rPr lang="en-US" sz="2400" smtClean="0"/>
              <a:t> </a:t>
            </a:r>
            <a:r>
              <a:rPr lang="en-US" sz="2400" err="1" smtClean="0"/>
              <a:t>cửa</a:t>
            </a:r>
            <a:r>
              <a:rPr lang="en-US" sz="2400" smtClean="0"/>
              <a:t> </a:t>
            </a:r>
            <a:r>
              <a:rPr lang="en-US" sz="2400" err="1" smtClean="0"/>
              <a:t>hàng</a:t>
            </a:r>
            <a:r>
              <a:rPr lang="en-US" sz="2400" smtClean="0"/>
              <a:t>.</a:t>
            </a:r>
          </a:p>
          <a:p>
            <a:pPr marL="1257300" lvl="2" indent="-457200">
              <a:buFont typeface="Arial" panose="020B0604020202020204" pitchFamily="34" charset="0"/>
              <a:buChar char="-"/>
            </a:pPr>
            <a:r>
              <a:rPr lang="en-US" sz="2400" err="1" smtClean="0"/>
              <a:t>Quản</a:t>
            </a:r>
            <a:r>
              <a:rPr lang="en-US" sz="2400" smtClean="0"/>
              <a:t> </a:t>
            </a:r>
            <a:r>
              <a:rPr lang="en-US" sz="2400" err="1" smtClean="0"/>
              <a:t>lý</a:t>
            </a:r>
            <a:r>
              <a:rPr lang="en-US" sz="2400" smtClean="0"/>
              <a:t> </a:t>
            </a:r>
            <a:r>
              <a:rPr lang="en-US" sz="2400" err="1" smtClean="0"/>
              <a:t>khách</a:t>
            </a:r>
            <a:r>
              <a:rPr lang="en-US" sz="2400" smtClean="0"/>
              <a:t> </a:t>
            </a:r>
            <a:r>
              <a:rPr lang="en-US" sz="2400" err="1" smtClean="0"/>
              <a:t>hàng</a:t>
            </a:r>
            <a:r>
              <a:rPr lang="en-US" sz="2400" smtClean="0"/>
              <a:t>.</a:t>
            </a:r>
            <a:endParaRPr lang="en-US" sz="2400"/>
          </a:p>
          <a:p>
            <a:pPr marL="1257300" lvl="2" indent="-457200">
              <a:buFont typeface="Arial" panose="020B0604020202020204" pitchFamily="34" charset="0"/>
              <a:buChar char="-"/>
            </a:pPr>
            <a:r>
              <a:rPr lang="en-US" sz="2400" err="1" smtClean="0"/>
              <a:t>Thống</a:t>
            </a:r>
            <a:r>
              <a:rPr lang="en-US" sz="2400" smtClean="0"/>
              <a:t> </a:t>
            </a:r>
            <a:r>
              <a:rPr lang="en-US" sz="2400" err="1" smtClean="0"/>
              <a:t>kê</a:t>
            </a:r>
            <a:r>
              <a:rPr lang="en-US" sz="2400" smtClean="0"/>
              <a:t> </a:t>
            </a:r>
            <a:r>
              <a:rPr lang="en-US" sz="2400" err="1" smtClean="0"/>
              <a:t>tồn</a:t>
            </a:r>
            <a:r>
              <a:rPr lang="en-US" sz="2400" smtClean="0"/>
              <a:t> </a:t>
            </a:r>
            <a:r>
              <a:rPr lang="en-US" sz="2400" err="1" smtClean="0"/>
              <a:t>kho</a:t>
            </a:r>
            <a:r>
              <a:rPr lang="en-US" sz="2400" smtClean="0"/>
              <a:t>, </a:t>
            </a:r>
            <a:r>
              <a:rPr lang="en-US" sz="2400" err="1" smtClean="0"/>
              <a:t>doanh</a:t>
            </a:r>
            <a:r>
              <a:rPr lang="en-US" sz="2400" smtClean="0"/>
              <a:t> </a:t>
            </a:r>
            <a:r>
              <a:rPr lang="en-US" sz="2400" err="1" smtClean="0"/>
              <a:t>thu</a:t>
            </a:r>
            <a:r>
              <a:rPr lang="en-US" sz="2400" smtClean="0"/>
              <a:t>, </a:t>
            </a:r>
            <a:r>
              <a:rPr lang="en-US" sz="2400" err="1" smtClean="0"/>
              <a:t>nhập</a:t>
            </a:r>
            <a:r>
              <a:rPr lang="en-US" sz="2400" smtClean="0"/>
              <a:t> </a:t>
            </a:r>
            <a:r>
              <a:rPr lang="en-US" sz="2400" err="1" smtClean="0"/>
              <a:t>hàng</a:t>
            </a:r>
            <a:r>
              <a:rPr lang="en-US" sz="2400" smtClean="0"/>
              <a:t>, </a:t>
            </a:r>
            <a:r>
              <a:rPr lang="en-US" sz="2400" err="1" smtClean="0"/>
              <a:t>xuất</a:t>
            </a:r>
            <a:r>
              <a:rPr lang="en-US" sz="2400" smtClean="0"/>
              <a:t> </a:t>
            </a:r>
            <a:r>
              <a:rPr lang="en-US" sz="2400" err="1" smtClean="0"/>
              <a:t>hàng</a:t>
            </a:r>
            <a:r>
              <a:rPr lang="en-US" sz="2400" smtClean="0"/>
              <a:t>.</a:t>
            </a:r>
          </a:p>
        </p:txBody>
      </p:sp>
    </p:spTree>
    <p:extLst>
      <p:ext uri="{BB962C8B-B14F-4D97-AF65-F5344CB8AC3E}">
        <p14:creationId xmlns:p14="http://schemas.microsoft.com/office/powerpoint/2010/main" val="415860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fade">
                                      <p:cBhvr>
                                        <p:cTn id="25" dur="500"/>
                                        <p:tgtEl>
                                          <p:spTgt spid="3">
                                            <p:txEl>
                                              <p:pRg st="6" end="6"/>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fade">
                                      <p:cBhvr>
                                        <p:cTn id="28"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93CA24-0DF1-4D0E-960C-DDB53CC07448}"/>
              </a:ext>
            </a:extLst>
          </p:cNvPr>
          <p:cNvSpPr>
            <a:spLocks noGrp="1"/>
          </p:cNvSpPr>
          <p:nvPr>
            <p:ph type="title"/>
          </p:nvPr>
        </p:nvSpPr>
        <p:spPr>
          <a:xfrm>
            <a:off x="677334" y="609600"/>
            <a:ext cx="8596668" cy="850900"/>
          </a:xfrm>
        </p:spPr>
        <p:txBody>
          <a:bodyPr>
            <a:normAutofit/>
          </a:bodyPr>
          <a:lstStyle/>
          <a:p>
            <a:pPr algn="ctr"/>
            <a:r>
              <a:rPr lang="en-US">
                <a:solidFill>
                  <a:schemeClr val="accent5">
                    <a:lumMod val="75000"/>
                  </a:schemeClr>
                </a:solidFill>
              </a:rPr>
              <a:t>II. C</a:t>
            </a:r>
            <a:r>
              <a:rPr lang="vi-VN">
                <a:solidFill>
                  <a:schemeClr val="accent5">
                    <a:lumMod val="75000"/>
                  </a:schemeClr>
                </a:solidFill>
              </a:rPr>
              <a:t>ơ</a:t>
            </a:r>
            <a:r>
              <a:rPr lang="en-US">
                <a:solidFill>
                  <a:schemeClr val="accent5">
                    <a:lumMod val="75000"/>
                  </a:schemeClr>
                </a:solidFill>
              </a:rPr>
              <a:t> </a:t>
            </a:r>
            <a:r>
              <a:rPr lang="en-US" err="1">
                <a:solidFill>
                  <a:schemeClr val="accent5">
                    <a:lumMod val="75000"/>
                  </a:schemeClr>
                </a:solidFill>
              </a:rPr>
              <a:t>sở</a:t>
            </a:r>
            <a:r>
              <a:rPr lang="en-US">
                <a:solidFill>
                  <a:schemeClr val="accent5">
                    <a:lumMod val="75000"/>
                  </a:schemeClr>
                </a:solidFill>
              </a:rPr>
              <a:t> </a:t>
            </a:r>
            <a:r>
              <a:rPr lang="en-US" err="1">
                <a:solidFill>
                  <a:schemeClr val="accent5">
                    <a:lumMod val="75000"/>
                  </a:schemeClr>
                </a:solidFill>
              </a:rPr>
              <a:t>lý</a:t>
            </a:r>
            <a:r>
              <a:rPr lang="en-US">
                <a:solidFill>
                  <a:schemeClr val="accent5">
                    <a:lumMod val="75000"/>
                  </a:schemeClr>
                </a:solidFill>
              </a:rPr>
              <a:t> </a:t>
            </a:r>
            <a:r>
              <a:rPr lang="en-US" err="1">
                <a:solidFill>
                  <a:schemeClr val="accent5">
                    <a:lumMod val="75000"/>
                  </a:schemeClr>
                </a:solidFill>
              </a:rPr>
              <a:t>thuyết</a:t>
            </a:r>
            <a:r>
              <a:rPr lang="en-US">
                <a:solidFill>
                  <a:schemeClr val="accent5">
                    <a:lumMod val="75000"/>
                  </a:schemeClr>
                </a:solidFill>
              </a:rPr>
              <a:t> </a:t>
            </a:r>
            <a:endParaRPr lang="en-US"/>
          </a:p>
        </p:txBody>
      </p:sp>
      <p:sp>
        <p:nvSpPr>
          <p:cNvPr id="3" name="Content Placeholder 2"/>
          <p:cNvSpPr>
            <a:spLocks noGrp="1"/>
          </p:cNvSpPr>
          <p:nvPr>
            <p:ph idx="1"/>
          </p:nvPr>
        </p:nvSpPr>
        <p:spPr>
          <a:xfrm>
            <a:off x="677334" y="1460500"/>
            <a:ext cx="8596668" cy="4953000"/>
          </a:xfrm>
        </p:spPr>
        <p:txBody>
          <a:bodyPr>
            <a:normAutofit/>
          </a:bodyPr>
          <a:lstStyle/>
          <a:p>
            <a:r>
              <a:rPr lang="en-US" smtClean="0"/>
              <a:t>CSS[4]: </a:t>
            </a:r>
            <a:r>
              <a:rPr lang="en-US" err="1"/>
              <a:t>Sử</a:t>
            </a:r>
            <a:r>
              <a:rPr lang="en-US"/>
              <a:t> </a:t>
            </a:r>
            <a:r>
              <a:rPr lang="en-US" err="1"/>
              <a:t>dụng</a:t>
            </a:r>
            <a:r>
              <a:rPr lang="en-US"/>
              <a:t> CSS, </a:t>
            </a:r>
            <a:r>
              <a:rPr lang="en-US" err="1"/>
              <a:t>bạn</a:t>
            </a:r>
            <a:r>
              <a:rPr lang="en-US"/>
              <a:t> </a:t>
            </a:r>
            <a:r>
              <a:rPr lang="en-US" err="1"/>
              <a:t>có</a:t>
            </a:r>
            <a:r>
              <a:rPr lang="en-US"/>
              <a:t> </a:t>
            </a:r>
            <a:r>
              <a:rPr lang="en-US" err="1"/>
              <a:t>thể</a:t>
            </a:r>
            <a:r>
              <a:rPr lang="en-US"/>
              <a:t> </a:t>
            </a:r>
            <a:r>
              <a:rPr lang="en-US" err="1"/>
              <a:t>điều</a:t>
            </a:r>
            <a:r>
              <a:rPr lang="en-US"/>
              <a:t> </a:t>
            </a:r>
            <a:r>
              <a:rPr lang="en-US" err="1"/>
              <a:t>khiển</a:t>
            </a:r>
            <a:r>
              <a:rPr lang="en-US"/>
              <a:t> </a:t>
            </a:r>
            <a:r>
              <a:rPr lang="en-US" err="1"/>
              <a:t>màu</a:t>
            </a:r>
            <a:r>
              <a:rPr lang="en-US"/>
              <a:t> </a:t>
            </a:r>
            <a:r>
              <a:rPr lang="en-US" err="1"/>
              <a:t>văn</a:t>
            </a:r>
            <a:r>
              <a:rPr lang="en-US"/>
              <a:t> </a:t>
            </a:r>
            <a:r>
              <a:rPr lang="en-US" err="1"/>
              <a:t>bản</a:t>
            </a:r>
            <a:r>
              <a:rPr lang="en-US"/>
              <a:t> (text color), font style, </a:t>
            </a:r>
            <a:r>
              <a:rPr lang="en-US" err="1"/>
              <a:t>khoảng</a:t>
            </a:r>
            <a:r>
              <a:rPr lang="en-US"/>
              <a:t> </a:t>
            </a:r>
            <a:r>
              <a:rPr lang="en-US" err="1"/>
              <a:t>cách</a:t>
            </a:r>
            <a:r>
              <a:rPr lang="en-US"/>
              <a:t> </a:t>
            </a:r>
            <a:r>
              <a:rPr lang="en-US" err="1"/>
              <a:t>giữa</a:t>
            </a:r>
            <a:r>
              <a:rPr lang="en-US"/>
              <a:t> </a:t>
            </a:r>
            <a:r>
              <a:rPr lang="en-US" err="1"/>
              <a:t>các</a:t>
            </a:r>
            <a:r>
              <a:rPr lang="en-US"/>
              <a:t> </a:t>
            </a:r>
            <a:r>
              <a:rPr lang="en-US" err="1"/>
              <a:t>đoạn</a:t>
            </a:r>
            <a:r>
              <a:rPr lang="en-US"/>
              <a:t> </a:t>
            </a:r>
            <a:r>
              <a:rPr lang="en-US" err="1"/>
              <a:t>văn</a:t>
            </a:r>
            <a:r>
              <a:rPr lang="en-US"/>
              <a:t>, </a:t>
            </a:r>
            <a:r>
              <a:rPr lang="en-US" err="1"/>
              <a:t>kích</a:t>
            </a:r>
            <a:r>
              <a:rPr lang="en-US"/>
              <a:t> </a:t>
            </a:r>
            <a:r>
              <a:rPr lang="en-US" err="1"/>
              <a:t>cỡ</a:t>
            </a:r>
            <a:r>
              <a:rPr lang="en-US"/>
              <a:t> </a:t>
            </a:r>
            <a:r>
              <a:rPr lang="en-US" err="1"/>
              <a:t>các</a:t>
            </a:r>
            <a:r>
              <a:rPr lang="en-US"/>
              <a:t> </a:t>
            </a:r>
            <a:r>
              <a:rPr lang="en-US" err="1"/>
              <a:t>cột</a:t>
            </a:r>
            <a:r>
              <a:rPr lang="en-US"/>
              <a:t>, </a:t>
            </a:r>
            <a:r>
              <a:rPr lang="en-US" err="1"/>
              <a:t>hình</a:t>
            </a:r>
            <a:r>
              <a:rPr lang="en-US"/>
              <a:t> </a:t>
            </a:r>
            <a:r>
              <a:rPr lang="en-US" err="1"/>
              <a:t>nền</a:t>
            </a:r>
            <a:r>
              <a:rPr lang="en-US"/>
              <a:t> </a:t>
            </a:r>
            <a:r>
              <a:rPr lang="en-US" err="1"/>
              <a:t>hoặc</a:t>
            </a:r>
            <a:r>
              <a:rPr lang="en-US"/>
              <a:t> </a:t>
            </a:r>
            <a:r>
              <a:rPr lang="en-US" err="1"/>
              <a:t>màu</a:t>
            </a:r>
            <a:r>
              <a:rPr lang="en-US"/>
              <a:t> </a:t>
            </a:r>
            <a:r>
              <a:rPr lang="en-US" err="1" smtClean="0"/>
              <a:t>nền</a:t>
            </a:r>
            <a:r>
              <a:rPr lang="en-US" smtClean="0"/>
              <a:t>….</a:t>
            </a:r>
          </a:p>
          <a:p>
            <a:r>
              <a:rPr lang="en-US" smtClean="0"/>
              <a:t>HTML[5]: D</a:t>
            </a:r>
            <a:r>
              <a:rPr lang="vi-VN" smtClean="0"/>
              <a:t>ùng </a:t>
            </a:r>
            <a:r>
              <a:rPr lang="vi-VN"/>
              <a:t>để định dạng bố cục, các thuộc tính liên quan đến cách hiển thị của một đoạn text và được hiển thị </a:t>
            </a:r>
            <a:r>
              <a:rPr lang="vi-VN" smtClean="0"/>
              <a:t>trên </a:t>
            </a:r>
            <a:r>
              <a:rPr lang="en-US"/>
              <a:t>b</a:t>
            </a:r>
            <a:r>
              <a:rPr lang="vi-VN" smtClean="0"/>
              <a:t>rowser</a:t>
            </a:r>
            <a:r>
              <a:rPr lang="vi-VN"/>
              <a:t>. </a:t>
            </a:r>
            <a:endParaRPr lang="en-US" smtClean="0"/>
          </a:p>
          <a:p>
            <a:r>
              <a:rPr lang="en-US" smtClean="0"/>
              <a:t>Ajax </a:t>
            </a:r>
            <a:r>
              <a:rPr lang="en-US" err="1" smtClean="0"/>
              <a:t>và</a:t>
            </a:r>
            <a:r>
              <a:rPr lang="en-US" smtClean="0"/>
              <a:t> </a:t>
            </a:r>
            <a:r>
              <a:rPr lang="en-US" err="1" smtClean="0"/>
              <a:t>Jquery</a:t>
            </a:r>
            <a:r>
              <a:rPr lang="en-US" smtClean="0"/>
              <a:t>[1]: Ajax </a:t>
            </a:r>
            <a:r>
              <a:rPr lang="en-US" err="1" smtClean="0"/>
              <a:t>và</a:t>
            </a:r>
            <a:r>
              <a:rPr lang="en-US" smtClean="0"/>
              <a:t> </a:t>
            </a:r>
            <a:r>
              <a:rPr lang="vi-VN" smtClean="0"/>
              <a:t>Jquery</a:t>
            </a:r>
            <a:r>
              <a:rPr lang="en-US" smtClean="0"/>
              <a:t> </a:t>
            </a:r>
            <a:r>
              <a:rPr lang="en-US" err="1"/>
              <a:t>hỗ</a:t>
            </a:r>
            <a:r>
              <a:rPr lang="en-US"/>
              <a:t> </a:t>
            </a:r>
            <a:r>
              <a:rPr lang="en-US" err="1"/>
              <a:t>trợ</a:t>
            </a:r>
            <a:r>
              <a:rPr lang="en-US"/>
              <a:t> </a:t>
            </a:r>
            <a:r>
              <a:rPr lang="en-US" err="1"/>
              <a:t>việc</a:t>
            </a:r>
            <a:r>
              <a:rPr lang="en-US"/>
              <a:t> </a:t>
            </a:r>
            <a:r>
              <a:rPr lang="en-US" err="1"/>
              <a:t>trao</a:t>
            </a:r>
            <a:r>
              <a:rPr lang="en-US"/>
              <a:t> </a:t>
            </a:r>
            <a:r>
              <a:rPr lang="en-US" err="1"/>
              <a:t>đổi</a:t>
            </a:r>
            <a:r>
              <a:rPr lang="en-US"/>
              <a:t> </a:t>
            </a:r>
            <a:r>
              <a:rPr lang="en-US" err="1"/>
              <a:t>dữ</a:t>
            </a:r>
            <a:r>
              <a:rPr lang="en-US"/>
              <a:t> </a:t>
            </a:r>
            <a:r>
              <a:rPr lang="en-US" err="1"/>
              <a:t>liệu</a:t>
            </a:r>
            <a:r>
              <a:rPr lang="en-US"/>
              <a:t> </a:t>
            </a:r>
            <a:r>
              <a:rPr lang="en-US" err="1"/>
              <a:t>bất</a:t>
            </a:r>
            <a:r>
              <a:rPr lang="en-US"/>
              <a:t> </a:t>
            </a:r>
            <a:r>
              <a:rPr lang="en-US" err="1"/>
              <a:t>đồng</a:t>
            </a:r>
            <a:r>
              <a:rPr lang="en-US"/>
              <a:t> </a:t>
            </a:r>
            <a:r>
              <a:rPr lang="en-US" err="1"/>
              <a:t>bộ</a:t>
            </a:r>
            <a:r>
              <a:rPr lang="en-US"/>
              <a:t> </a:t>
            </a:r>
            <a:r>
              <a:rPr lang="en-US" err="1"/>
              <a:t>giữa</a:t>
            </a:r>
            <a:r>
              <a:rPr lang="en-US"/>
              <a:t> </a:t>
            </a:r>
            <a:r>
              <a:rPr lang="en-US" err="1"/>
              <a:t>trình</a:t>
            </a:r>
            <a:r>
              <a:rPr lang="en-US"/>
              <a:t> </a:t>
            </a:r>
            <a:r>
              <a:rPr lang="en-US" err="1"/>
              <a:t>duyệt</a:t>
            </a:r>
            <a:r>
              <a:rPr lang="en-US"/>
              <a:t> </a:t>
            </a:r>
            <a:r>
              <a:rPr lang="en-US" err="1"/>
              <a:t>và</a:t>
            </a:r>
            <a:r>
              <a:rPr lang="en-US"/>
              <a:t> </a:t>
            </a:r>
            <a:r>
              <a:rPr lang="en-US" err="1"/>
              <a:t>máy</a:t>
            </a:r>
            <a:r>
              <a:rPr lang="en-US"/>
              <a:t> </a:t>
            </a:r>
            <a:r>
              <a:rPr lang="en-US" err="1"/>
              <a:t>chủ</a:t>
            </a:r>
            <a:r>
              <a:rPr lang="en-US"/>
              <a:t> </a:t>
            </a:r>
            <a:r>
              <a:rPr lang="en-US" err="1"/>
              <a:t>nhằm</a:t>
            </a:r>
            <a:r>
              <a:rPr lang="en-US"/>
              <a:t> </a:t>
            </a:r>
            <a:r>
              <a:rPr lang="en-US" err="1"/>
              <a:t>hạn</a:t>
            </a:r>
            <a:r>
              <a:rPr lang="en-US"/>
              <a:t> </a:t>
            </a:r>
            <a:r>
              <a:rPr lang="en-US" err="1"/>
              <a:t>chế</a:t>
            </a:r>
            <a:r>
              <a:rPr lang="en-US"/>
              <a:t> </a:t>
            </a:r>
            <a:r>
              <a:rPr lang="en-US" err="1"/>
              <a:t>việc</a:t>
            </a:r>
            <a:r>
              <a:rPr lang="en-US"/>
              <a:t> </a:t>
            </a:r>
            <a:r>
              <a:rPr lang="en-US" err="1"/>
              <a:t>tải</a:t>
            </a:r>
            <a:r>
              <a:rPr lang="en-US"/>
              <a:t> </a:t>
            </a:r>
            <a:r>
              <a:rPr lang="en-US" err="1"/>
              <a:t>lại</a:t>
            </a:r>
            <a:r>
              <a:rPr lang="en-US"/>
              <a:t> </a:t>
            </a:r>
            <a:r>
              <a:rPr lang="en-US" err="1"/>
              <a:t>nguyên</a:t>
            </a:r>
            <a:r>
              <a:rPr lang="en-US"/>
              <a:t> </a:t>
            </a:r>
            <a:r>
              <a:rPr lang="en-US" err="1"/>
              <a:t>trang</a:t>
            </a:r>
            <a:r>
              <a:rPr lang="en-US"/>
              <a:t> website</a:t>
            </a:r>
            <a:r>
              <a:rPr lang="vi-VN" smtClean="0"/>
              <a:t> </a:t>
            </a:r>
            <a:r>
              <a:rPr lang="vi-VN"/>
              <a:t>làm cho chúng ta dễ dàng thao tác hơn và đỡ mất thời </a:t>
            </a:r>
            <a:r>
              <a:rPr lang="vi-VN" smtClean="0"/>
              <a:t>gian</a:t>
            </a:r>
            <a:r>
              <a:rPr lang="en-US" smtClean="0"/>
              <a:t>.</a:t>
            </a:r>
          </a:p>
          <a:p>
            <a:r>
              <a:rPr lang="en-US" err="1" smtClean="0"/>
              <a:t>MyAdmin</a:t>
            </a:r>
            <a:r>
              <a:rPr lang="en-US" smtClean="0"/>
              <a:t>[9]: </a:t>
            </a:r>
            <a:r>
              <a:rPr lang="en-US" err="1" smtClean="0"/>
              <a:t>truy</a:t>
            </a:r>
            <a:r>
              <a:rPr lang="en-US" smtClean="0"/>
              <a:t> </a:t>
            </a:r>
            <a:r>
              <a:rPr lang="en-US" err="1" smtClean="0"/>
              <a:t>xuất</a:t>
            </a:r>
            <a:r>
              <a:rPr lang="en-US" smtClean="0"/>
              <a:t> </a:t>
            </a:r>
            <a:r>
              <a:rPr lang="en-US" err="1" smtClean="0"/>
              <a:t>tới</a:t>
            </a:r>
            <a:r>
              <a:rPr lang="en-US" smtClean="0"/>
              <a:t> </a:t>
            </a:r>
            <a:r>
              <a:rPr lang="en-US" err="1" smtClean="0"/>
              <a:t>cở</a:t>
            </a:r>
            <a:r>
              <a:rPr lang="en-US" smtClean="0"/>
              <a:t> </a:t>
            </a:r>
            <a:r>
              <a:rPr lang="en-US" err="1" smtClean="0"/>
              <a:t>sở</a:t>
            </a:r>
            <a:r>
              <a:rPr lang="en-US" smtClean="0"/>
              <a:t> </a:t>
            </a:r>
            <a:r>
              <a:rPr lang="en-US" err="1" smtClean="0"/>
              <a:t>dữ</a:t>
            </a:r>
            <a:r>
              <a:rPr lang="en-US" smtClean="0"/>
              <a:t> </a:t>
            </a:r>
            <a:r>
              <a:rPr lang="en-US" err="1" smtClean="0"/>
              <a:t>liệu</a:t>
            </a:r>
            <a:r>
              <a:rPr lang="en-US" smtClean="0"/>
              <a:t>.</a:t>
            </a:r>
          </a:p>
          <a:p>
            <a:r>
              <a:rPr lang="en-US" smtClean="0"/>
              <a:t>PHP[10]: </a:t>
            </a:r>
            <a:r>
              <a:rPr lang="vi-VN" smtClean="0"/>
              <a:t>tối </a:t>
            </a:r>
            <a:r>
              <a:rPr lang="vi-VN"/>
              <a:t>ưu hóa cho các ứng dụng web, tốc độ nhanh, nhỏ </a:t>
            </a:r>
            <a:r>
              <a:rPr lang="vi-VN" smtClean="0"/>
              <a:t>gọn</a:t>
            </a:r>
            <a:r>
              <a:rPr lang="en-US" smtClean="0"/>
              <a:t>.</a:t>
            </a:r>
          </a:p>
          <a:p>
            <a:r>
              <a:rPr lang="en-US" err="1"/>
              <a:t>Công</a:t>
            </a:r>
            <a:r>
              <a:rPr lang="en-US"/>
              <a:t> </a:t>
            </a:r>
            <a:r>
              <a:rPr lang="en-US" err="1"/>
              <a:t>cụ</a:t>
            </a:r>
            <a:r>
              <a:rPr lang="en-US"/>
              <a:t> </a:t>
            </a:r>
            <a:r>
              <a:rPr lang="en-US" err="1" smtClean="0"/>
              <a:t>PowerDesigner</a:t>
            </a:r>
            <a:r>
              <a:rPr lang="en-US" smtClean="0"/>
              <a:t>[2]: </a:t>
            </a:r>
            <a:r>
              <a:rPr lang="en-US" err="1" smtClean="0"/>
              <a:t>vẽ</a:t>
            </a:r>
            <a:r>
              <a:rPr lang="en-US" smtClean="0"/>
              <a:t> </a:t>
            </a:r>
            <a:r>
              <a:rPr lang="en-US" err="1" smtClean="0"/>
              <a:t>mô</a:t>
            </a:r>
            <a:r>
              <a:rPr lang="en-US" smtClean="0"/>
              <a:t> </a:t>
            </a:r>
            <a:r>
              <a:rPr lang="en-US" err="1" smtClean="0"/>
              <a:t>hình</a:t>
            </a:r>
            <a:r>
              <a:rPr lang="en-US" smtClean="0"/>
              <a:t> </a:t>
            </a:r>
            <a:r>
              <a:rPr lang="en-US" err="1" smtClean="0"/>
              <a:t>cở</a:t>
            </a:r>
            <a:r>
              <a:rPr lang="en-US" smtClean="0"/>
              <a:t> </a:t>
            </a:r>
            <a:r>
              <a:rPr lang="en-US" err="1" smtClean="0"/>
              <a:t>sỡ</a:t>
            </a:r>
            <a:r>
              <a:rPr lang="en-US" smtClean="0"/>
              <a:t> </a:t>
            </a:r>
            <a:r>
              <a:rPr lang="en-US" err="1" smtClean="0"/>
              <a:t>dữ</a:t>
            </a:r>
            <a:r>
              <a:rPr lang="en-US" smtClean="0"/>
              <a:t> </a:t>
            </a:r>
            <a:r>
              <a:rPr lang="en-US" err="1" smtClean="0"/>
              <a:t>liệu</a:t>
            </a:r>
            <a:r>
              <a:rPr lang="en-US" smtClean="0"/>
              <a:t> </a:t>
            </a:r>
            <a:r>
              <a:rPr lang="en-US" err="1" smtClean="0"/>
              <a:t>quan</a:t>
            </a:r>
            <a:r>
              <a:rPr lang="en-US" smtClean="0"/>
              <a:t> </a:t>
            </a:r>
            <a:r>
              <a:rPr lang="en-US" err="1" smtClean="0"/>
              <a:t>hệ</a:t>
            </a:r>
            <a:r>
              <a:rPr lang="en-US" smtClean="0"/>
              <a:t>, </a:t>
            </a:r>
            <a:r>
              <a:rPr lang="en-US" err="1" smtClean="0"/>
              <a:t>mô</a:t>
            </a:r>
            <a:r>
              <a:rPr lang="en-US" smtClean="0"/>
              <a:t> </a:t>
            </a:r>
            <a:r>
              <a:rPr lang="en-US" err="1" smtClean="0"/>
              <a:t>hình</a:t>
            </a:r>
            <a:r>
              <a:rPr lang="en-US" smtClean="0"/>
              <a:t> </a:t>
            </a:r>
            <a:r>
              <a:rPr lang="en-US" err="1" smtClean="0"/>
              <a:t>vật</a:t>
            </a:r>
            <a:r>
              <a:rPr lang="en-US" smtClean="0"/>
              <a:t> </a:t>
            </a:r>
            <a:r>
              <a:rPr lang="en-US" err="1" smtClean="0"/>
              <a:t>lý</a:t>
            </a:r>
            <a:r>
              <a:rPr lang="en-US" smtClean="0"/>
              <a:t>.</a:t>
            </a:r>
          </a:p>
          <a:p>
            <a:r>
              <a:rPr lang="en-US" err="1" smtClean="0"/>
              <a:t>Công</a:t>
            </a:r>
            <a:r>
              <a:rPr lang="en-US" smtClean="0"/>
              <a:t> </a:t>
            </a:r>
            <a:r>
              <a:rPr lang="en-US" err="1" smtClean="0"/>
              <a:t>cụ</a:t>
            </a:r>
            <a:r>
              <a:rPr lang="en-US" smtClean="0"/>
              <a:t> Visio[3]: </a:t>
            </a:r>
            <a:r>
              <a:rPr lang="en-US" err="1" smtClean="0"/>
              <a:t>vẽ</a:t>
            </a:r>
            <a:r>
              <a:rPr lang="en-US" smtClean="0"/>
              <a:t> </a:t>
            </a:r>
            <a:r>
              <a:rPr lang="en-US" err="1" smtClean="0"/>
              <a:t>mô</a:t>
            </a:r>
            <a:r>
              <a:rPr lang="en-US" smtClean="0"/>
              <a:t> </a:t>
            </a:r>
            <a:r>
              <a:rPr lang="en-US" err="1" smtClean="0"/>
              <a:t>hình</a:t>
            </a:r>
            <a:r>
              <a:rPr lang="en-US" smtClean="0"/>
              <a:t> </a:t>
            </a:r>
            <a:r>
              <a:rPr lang="en-US"/>
              <a:t>Use Case (</a:t>
            </a:r>
            <a:r>
              <a:rPr lang="en-US" err="1"/>
              <a:t>mô</a:t>
            </a:r>
            <a:r>
              <a:rPr lang="en-US"/>
              <a:t> </a:t>
            </a:r>
            <a:r>
              <a:rPr lang="en-US" err="1"/>
              <a:t>hình</a:t>
            </a:r>
            <a:r>
              <a:rPr lang="en-US"/>
              <a:t> </a:t>
            </a:r>
            <a:r>
              <a:rPr lang="en-US" err="1"/>
              <a:t>phân</a:t>
            </a:r>
            <a:r>
              <a:rPr lang="en-US"/>
              <a:t> </a:t>
            </a:r>
            <a:r>
              <a:rPr lang="en-US" err="1"/>
              <a:t>rả</a:t>
            </a:r>
            <a:r>
              <a:rPr lang="en-US"/>
              <a:t> </a:t>
            </a:r>
            <a:r>
              <a:rPr lang="en-US" err="1"/>
              <a:t>chức</a:t>
            </a:r>
            <a:r>
              <a:rPr lang="en-US"/>
              <a:t> </a:t>
            </a:r>
            <a:r>
              <a:rPr lang="en-US" err="1"/>
              <a:t>năng</a:t>
            </a:r>
            <a:r>
              <a:rPr lang="en-US"/>
              <a:t>) </a:t>
            </a:r>
            <a:r>
              <a:rPr lang="en-US" err="1"/>
              <a:t>và</a:t>
            </a:r>
            <a:r>
              <a:rPr lang="en-US"/>
              <a:t> UML Sequence (</a:t>
            </a:r>
            <a:r>
              <a:rPr lang="en-US" err="1"/>
              <a:t>mô</a:t>
            </a:r>
            <a:r>
              <a:rPr lang="en-US"/>
              <a:t> </a:t>
            </a:r>
            <a:r>
              <a:rPr lang="en-US" err="1"/>
              <a:t>hình</a:t>
            </a:r>
            <a:r>
              <a:rPr lang="en-US"/>
              <a:t> </a:t>
            </a:r>
            <a:r>
              <a:rPr lang="en-US" err="1"/>
              <a:t>tuần</a:t>
            </a:r>
            <a:r>
              <a:rPr lang="en-US"/>
              <a:t> </a:t>
            </a:r>
            <a:r>
              <a:rPr lang="en-US" err="1"/>
              <a:t>tự</a:t>
            </a:r>
            <a:r>
              <a:rPr lang="en-US"/>
              <a:t>).</a:t>
            </a:r>
          </a:p>
        </p:txBody>
      </p:sp>
    </p:spTree>
    <p:extLst>
      <p:ext uri="{BB962C8B-B14F-4D97-AF65-F5344CB8AC3E}">
        <p14:creationId xmlns:p14="http://schemas.microsoft.com/office/powerpoint/2010/main" val="3534379076"/>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Times New Roman-Arial">
      <a:majorFont>
        <a:latin typeface="Times New Roman" panose="02020603050405020304"/>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iblet">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7145" cap="flat" cmpd="sng" algn="ctr">
          <a:solidFill>
            <a:schemeClr val="phClr"/>
          </a:solidFill>
          <a:prstDash val="solid"/>
        </a:ln>
        <a:ln w="58420" cap="flat" cmpd="thickThin" algn="ctr">
          <a:solidFill>
            <a:schemeClr val="phClr">
              <a:shade val="95000"/>
              <a:alpha val="50000"/>
              <a:satMod val="150000"/>
            </a:schemeClr>
          </a:solidFill>
          <a:prstDash val="solid"/>
        </a:ln>
      </a:lnStyleLst>
      <a:effectStyleLst>
        <a:effectStyle>
          <a:effectLst/>
        </a:effectStyle>
        <a:effectStyle>
          <a:effectLst>
            <a:outerShdw blurRad="50800" dist="38100" dir="2700000" rotWithShape="0">
              <a:srgbClr val="000000">
                <a:alpha val="60000"/>
              </a:srgbClr>
            </a:outerShdw>
          </a:effectLst>
          <a:scene3d>
            <a:camera prst="orthographicFront">
              <a:rot lat="0" lon="0" rev="0"/>
            </a:camera>
            <a:lightRig rig="flat" dir="tl"/>
          </a:scene3d>
          <a:sp3d prstMaterial="flat">
            <a:bevelT w="31750" h="63500" prst="riblet"/>
          </a:sp3d>
        </a:effectStyle>
        <a:effectStyle>
          <a:effectLst>
            <a:outerShdw blurRad="50800" dist="38100" dir="2700000" algn="ctr" rotWithShape="0">
              <a:srgbClr val="000000">
                <a:alpha val="60000"/>
              </a:srgbClr>
            </a:outerShdw>
          </a:effectLst>
          <a:scene3d>
            <a:camera prst="orthographicFront">
              <a:rot lat="0" lon="0" rev="0"/>
            </a:camera>
            <a:lightRig rig="flat" dir="tl"/>
          </a:scene3d>
          <a:sp3d prstMaterial="flat">
            <a:bevelT w="57150" h="114300" prst="riblet"/>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1012</TotalTime>
  <Words>1328</Words>
  <Application>Microsoft Office PowerPoint</Application>
  <PresentationFormat>Widescreen</PresentationFormat>
  <Paragraphs>141</Paragraphs>
  <Slides>26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26</vt:i4>
      </vt:variant>
    </vt:vector>
  </HeadingPairs>
  <TitlesOfParts>
    <vt:vector size="34" baseType="lpstr">
      <vt:lpstr>Arial</vt:lpstr>
      <vt:lpstr>Calibri</vt:lpstr>
      <vt:lpstr>Cambria</vt:lpstr>
      <vt:lpstr>Times New Roman</vt:lpstr>
      <vt:lpstr>Verdana</vt:lpstr>
      <vt:lpstr>Wingdings 3</vt:lpstr>
      <vt:lpstr>Yu Mincho</vt:lpstr>
      <vt:lpstr>Facet</vt:lpstr>
      <vt:lpstr>PowerPoint Presentation</vt:lpstr>
      <vt:lpstr>PowerPoint Presentation</vt:lpstr>
      <vt:lpstr>I. Mô tả tổng quan  1. Đặt vấn đề  2. Lịch sử vấn đề  3. Giải quyết vấn đề II. Cơ sở lý thuyết  1. CSS[6]  2. HTML[7]  3. Laravel 5.4 Framework[4]  4. Mô hình MVC[8]  5. Ajax và Jquery[1]  6. MyAdmin[9]</vt:lpstr>
      <vt:lpstr>  7. PHP[10]  8. Công cụ PowerDesigner[4]  9. Công cụ Visio[5] III. Thiết kế dữ liệu IV. Kết luận và hướng phát triển V. Tài liệu tham khảo VI. Demo</vt:lpstr>
      <vt:lpstr>I. Mô tả tổng quan – Đặt vấn đề</vt:lpstr>
      <vt:lpstr>I. Mô tả tổng quan – Lịch sử vấn đề</vt:lpstr>
      <vt:lpstr>I. Mô tả tổng quan – Giải quyết vấn đề</vt:lpstr>
      <vt:lpstr>I. Mô tả tổng quan – Giải quyết vấn đề</vt:lpstr>
      <vt:lpstr>II. Cơ sở lý thuyết </vt:lpstr>
      <vt:lpstr>II. Cơ sở lý thuyết - Laravel 5.4 Framework[6]</vt:lpstr>
      <vt:lpstr>II. Cơ sở lý thuyết - Laravel 5.4 Framework[6] </vt:lpstr>
      <vt:lpstr>II. Cơ sở lý thuyết - Laravel 5.4 Framework[6] </vt:lpstr>
      <vt:lpstr>II. Cơ sở lý thuyết – Mô hình MVC[8] </vt:lpstr>
      <vt:lpstr>III. Thiết kế dữ liệu</vt:lpstr>
      <vt:lpstr>III. Thiết kế dữ liệu</vt:lpstr>
      <vt:lpstr>III. Thiết kế dữ liệu</vt:lpstr>
      <vt:lpstr>III. Thiết kế dữ liệu</vt:lpstr>
      <vt:lpstr>III. Thiết kế dữ liệu</vt:lpstr>
      <vt:lpstr>III. Thiết kế dữ liệu</vt:lpstr>
      <vt:lpstr>III. Thiết kế dữ liệu</vt:lpstr>
      <vt:lpstr>III. Thiết kế dữ liệu</vt:lpstr>
      <vt:lpstr>IV. Kết luận và hướng phát triển</vt:lpstr>
      <vt:lpstr>IV. Kết luận và hướng phát triển</vt:lpstr>
      <vt:lpstr>V. Tài liệu tham khảo</vt:lpstr>
      <vt:lpstr>VI. Demo</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Tài Trần Minh</dc:creator>
  <cp:lastModifiedBy>Vũ Nguyễn</cp:lastModifiedBy>
  <cp:revision>85</cp:revision>
  <dcterms:created xsi:type="dcterms:W3CDTF">2017-11-17T02:20:22Z</dcterms:created>
  <dcterms:modified xsi:type="dcterms:W3CDTF">2017-12-05T01:50:27Z</dcterms:modified>
</cp:coreProperties>
</file>