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79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3474-2794-C549-A5FB-DED6DC4D4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2703D-4F51-F246-ADFA-E5911E647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0339-00D1-BB48-8A41-981F7722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4FF5-FC2D-6047-94AB-9FA245F9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7D10-6ED9-FD46-A109-EB59DF13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0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F8FA-BA99-5B48-BEE0-513CA7C6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4FA40-9BA9-D44D-B81F-13DCA94B5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EED90-DC3A-F341-84CE-C686C722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5BA26-2D66-2D4C-9868-B7D90B5B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59AC-584F-2847-979B-E53A74D1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F13F6-EBD6-2543-98A0-CBA8A1925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FCBE1-FFEA-D947-AB28-7605A1825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8504D-F721-1F42-A361-1AB3BFAE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7F2E-2814-E14C-B636-D9C831E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9DA0E-65EC-8F4F-B7A3-93C815C1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0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9F43-512F-BA4B-8DF0-0E000F55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F59A0-AD94-7C49-8CCD-224321B8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62577-C22F-5D4D-AE8A-409EEC69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22B6-C8FE-9945-B317-3E2E3D49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338F0-2C31-404D-902B-225DF764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BF3-BAB4-0A48-A992-F99257FC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591BE-358B-C744-9097-FA6954EF6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B427-1DBA-1B41-BC21-81490B34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1A49E-8C3E-664D-A25A-FD95C137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13B24-315F-3F4E-BE6E-04359D4D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881A-F6A7-BC44-AE19-1B2E6B13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AE982-13A7-4245-8AB9-58182EE65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B98E6-1FD1-CC47-BD33-B4D659DE0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43913-1F94-F34A-A9A6-CFF234EC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C5E2B-2E4E-9241-B411-C8DAB1FD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AF30E-F613-1E4F-9A37-102424A2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EEBA-BC5F-5147-82BC-AA281C1B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35C92-352F-974E-A851-16D9CC42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D5390-8F31-374D-93D6-4EC5189BD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BBDAA-FEF4-CA44-8B79-B7AC717F6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565FC-5B19-2049-BDDC-FE20E5D24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52DE0-E666-5C4A-BF2A-047E9418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D819D-0B16-0A4E-89D5-81C8713A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3B5F7-8DF7-6A47-A4BC-F0B65E53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1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1EF7-58D4-5D4B-AFD5-9EA615CE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35505-AC0F-B140-83CC-8856A00D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ABFDC-9E24-854F-93A5-9DC13B17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9CC98-6C69-1844-A137-2A1BEFA8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C27B3-65B2-184B-9BC8-489CE0D8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302E6-D616-C846-B9DA-B475F9F6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A97D2-0CEA-6C4B-A614-307CF82A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6530-4546-264E-8087-95CEC9A5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FA465-AB5A-8648-990E-209C0295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8C1A-58FB-E74E-9C6F-473DC5CDA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29DE7-0716-4440-9E77-8561CB83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5C5D6-E943-5F4A-8D5F-971D3D1E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D7B8C-1C40-D546-8E7A-324AC18A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7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69CA-777D-D54C-B3ED-CEE7F218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13880-2AF8-2949-A181-5C5A567FA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7AA02-BEB9-7D4E-BE84-0C1235084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8762D-B5F1-994D-997B-A39A9AD4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B3DE0-5355-C940-ADA8-9D34460B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3EC26-3C31-154B-9448-E2BD4155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1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5B3C9-FB09-2D4D-A0A9-D1163373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35A0F-D994-B641-A8EB-DA0804D1E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4561-1FE6-7249-BA29-93A21C425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350AB-4051-884C-931B-507D634D266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276C-ADE5-BE4D-ADAC-E81E225E6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186B-AAEF-AB40-833E-D7BB2B5E5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5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DF4726-7C08-D648-A2F8-95053E071936}"/>
              </a:ext>
            </a:extLst>
          </p:cNvPr>
          <p:cNvSpPr/>
          <p:nvPr/>
        </p:nvSpPr>
        <p:spPr>
          <a:xfrm>
            <a:off x="623608" y="2807494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Stereotype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Dictionary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F4818D0-7994-4341-B5F7-5E0AD2C853A2}"/>
              </a:ext>
            </a:extLst>
          </p:cNvPr>
          <p:cNvSpPr/>
          <p:nvPr/>
        </p:nvSpPr>
        <p:spPr>
          <a:xfrm>
            <a:off x="3595687" y="675506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Google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7CF246-7FA2-E646-ADE4-92AAFF57F9AE}"/>
              </a:ext>
            </a:extLst>
          </p:cNvPr>
          <p:cNvSpPr/>
          <p:nvPr/>
        </p:nvSpPr>
        <p:spPr>
          <a:xfrm>
            <a:off x="161365" y="5472953"/>
            <a:ext cx="1824039" cy="890447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Reliable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ources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papers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B8D063-0501-BB46-AB04-4CD5377373FE}"/>
              </a:ext>
            </a:extLst>
          </p:cNvPr>
          <p:cNvSpPr/>
          <p:nvPr/>
        </p:nvSpPr>
        <p:spPr>
          <a:xfrm>
            <a:off x="161364" y="760600"/>
            <a:ext cx="1824039" cy="890447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NLP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tools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54A4FE-4B1B-7544-9A90-3D87392BA153}"/>
              </a:ext>
            </a:extLst>
          </p:cNvPr>
          <p:cNvSpPr/>
          <p:nvPr/>
        </p:nvSpPr>
        <p:spPr>
          <a:xfrm>
            <a:off x="3595687" y="2807494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Bing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altLang="zh-CN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A845A-A1F6-1442-961A-DD03E514E1BB}"/>
              </a:ext>
            </a:extLst>
          </p:cNvPr>
          <p:cNvSpPr/>
          <p:nvPr/>
        </p:nvSpPr>
        <p:spPr>
          <a:xfrm>
            <a:off x="3595687" y="4507918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Baidu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D6EF39-4B43-5147-9212-5E05F340C19C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073384" y="1651047"/>
            <a:ext cx="800381" cy="11564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573841-7F2E-C84D-A583-26E07944EA4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1073385" y="4050506"/>
            <a:ext cx="800380" cy="14224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9E640C-F1B5-C54C-B647-20DA3848FB0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123921" y="3429000"/>
            <a:ext cx="47176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658D6F-CEF1-8F4D-8FDD-177943A2781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123921" y="1297012"/>
            <a:ext cx="471766" cy="2131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912593-129C-0346-87FC-25E66D61B7B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123921" y="3429000"/>
            <a:ext cx="471766" cy="17004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96DE2E3-94C5-F146-AE30-B4F360D149DE}"/>
              </a:ext>
            </a:extLst>
          </p:cNvPr>
          <p:cNvSpPr/>
          <p:nvPr/>
        </p:nvSpPr>
        <p:spPr>
          <a:xfrm>
            <a:off x="8305239" y="2807494"/>
            <a:ext cx="326315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Evaluation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comparison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different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Engines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A0E20E-E73F-E444-8B63-D91C54E15F17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6096000" y="1297012"/>
            <a:ext cx="2209239" cy="2131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6EE9CB-C043-2540-BE27-8349F16A25A7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>
            <a:off x="6096000" y="3429000"/>
            <a:ext cx="220923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C6577C-A44E-7B44-AF28-4B822B93D647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6096000" y="3429000"/>
            <a:ext cx="2209239" cy="17004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89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DF4726-7C08-D648-A2F8-95053E071936}"/>
              </a:ext>
            </a:extLst>
          </p:cNvPr>
          <p:cNvSpPr/>
          <p:nvPr/>
        </p:nvSpPr>
        <p:spPr>
          <a:xfrm>
            <a:off x="2970633" y="2793418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Puppeteer.js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tests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F4818D0-7994-4341-B5F7-5E0AD2C853A2}"/>
              </a:ext>
            </a:extLst>
          </p:cNvPr>
          <p:cNvSpPr/>
          <p:nvPr/>
        </p:nvSpPr>
        <p:spPr>
          <a:xfrm>
            <a:off x="5905290" y="1107070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Google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7CF246-7FA2-E646-ADE4-92AAFF57F9AE}"/>
              </a:ext>
            </a:extLst>
          </p:cNvPr>
          <p:cNvSpPr/>
          <p:nvPr/>
        </p:nvSpPr>
        <p:spPr>
          <a:xfrm>
            <a:off x="161363" y="5027730"/>
            <a:ext cx="2046430" cy="1144470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Stereotypes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academic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papers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B8D063-0501-BB46-AB04-4CD5377373FE}"/>
              </a:ext>
            </a:extLst>
          </p:cNvPr>
          <p:cNvSpPr/>
          <p:nvPr/>
        </p:nvSpPr>
        <p:spPr>
          <a:xfrm>
            <a:off x="161364" y="939823"/>
            <a:ext cx="1824039" cy="890447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NLP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tools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54A4FE-4B1B-7544-9A90-3D87392BA153}"/>
              </a:ext>
            </a:extLst>
          </p:cNvPr>
          <p:cNvSpPr/>
          <p:nvPr/>
        </p:nvSpPr>
        <p:spPr>
          <a:xfrm>
            <a:off x="5905290" y="2807494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Bing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altLang="zh-CN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A845A-A1F6-1442-961A-DD03E514E1BB}"/>
              </a:ext>
            </a:extLst>
          </p:cNvPr>
          <p:cNvSpPr/>
          <p:nvPr/>
        </p:nvSpPr>
        <p:spPr>
          <a:xfrm>
            <a:off x="5905290" y="4507918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Baidu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D6EF39-4B43-5147-9212-5E05F340C19C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>
            <a:off x="1073384" y="1830270"/>
            <a:ext cx="338137" cy="9772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573841-7F2E-C84D-A583-26E07944EA42}"/>
              </a:ext>
            </a:extLst>
          </p:cNvPr>
          <p:cNvCxnSpPr>
            <a:cxnSpLocks/>
            <a:stCxn id="6" idx="0"/>
            <a:endCxn id="35" idx="2"/>
          </p:cNvCxnSpPr>
          <p:nvPr/>
        </p:nvCxnSpPr>
        <p:spPr>
          <a:xfrm flipV="1">
            <a:off x="1184578" y="4050506"/>
            <a:ext cx="226943" cy="9772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9E640C-F1B5-C54C-B647-20DA3848FB0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470946" y="3414924"/>
            <a:ext cx="434344" cy="140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658D6F-CEF1-8F4D-8FDD-177943A2781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470946" y="1728576"/>
            <a:ext cx="434344" cy="1686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912593-129C-0346-87FC-25E66D61B7B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70946" y="3414924"/>
            <a:ext cx="434344" cy="17145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96DE2E3-94C5-F146-AE30-B4F360D149DE}"/>
              </a:ext>
            </a:extLst>
          </p:cNvPr>
          <p:cNvSpPr/>
          <p:nvPr/>
        </p:nvSpPr>
        <p:spPr>
          <a:xfrm>
            <a:off x="8839947" y="2808288"/>
            <a:ext cx="326315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Evaluation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comparison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different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Engines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A0E20E-E73F-E444-8B63-D91C54E15F17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8405603" y="1728576"/>
            <a:ext cx="434344" cy="17012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6EE9CB-C043-2540-BE27-8349F16A25A7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>
            <a:off x="8405603" y="3429000"/>
            <a:ext cx="434344" cy="79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C6577C-A44E-7B44-AF28-4B822B93D647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8405603" y="3429794"/>
            <a:ext cx="434344" cy="16996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ABCBAC-162B-5646-BCD0-48C52440156C}"/>
              </a:ext>
            </a:extLst>
          </p:cNvPr>
          <p:cNvSpPr/>
          <p:nvPr/>
        </p:nvSpPr>
        <p:spPr>
          <a:xfrm>
            <a:off x="161364" y="2807494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stereotype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dictionary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B385E9-E9A6-9F4C-ADE5-78B89E4267EE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 flipV="1">
            <a:off x="2661677" y="3414924"/>
            <a:ext cx="308956" cy="140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2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DF4726-7C08-D648-A2F8-95053E071936}"/>
              </a:ext>
            </a:extLst>
          </p:cNvPr>
          <p:cNvSpPr/>
          <p:nvPr/>
        </p:nvSpPr>
        <p:spPr>
          <a:xfrm>
            <a:off x="4259106" y="1997003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emove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54A4FE-4B1B-7544-9A90-3D87392BA153}"/>
              </a:ext>
            </a:extLst>
          </p:cNvPr>
          <p:cNvSpPr/>
          <p:nvPr/>
        </p:nvSpPr>
        <p:spPr>
          <a:xfrm>
            <a:off x="7800856" y="1997003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 NLTK pos tag to extract the noun and adjective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A845A-A1F6-1442-961A-DD03E514E1BB}"/>
              </a:ext>
            </a:extLst>
          </p:cNvPr>
          <p:cNvSpPr/>
          <p:nvPr/>
        </p:nvSpPr>
        <p:spPr>
          <a:xfrm>
            <a:off x="1509412" y="4655605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Extract top 100 nouns and adjectives for each thread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9E640C-F1B5-C54C-B647-20DA3848FB0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759419" y="2618509"/>
            <a:ext cx="104143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96DE2E3-94C5-F146-AE30-B4F360D149DE}"/>
              </a:ext>
            </a:extLst>
          </p:cNvPr>
          <p:cNvSpPr/>
          <p:nvPr/>
        </p:nvSpPr>
        <p:spPr>
          <a:xfrm>
            <a:off x="7419435" y="4655605"/>
            <a:ext cx="326315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PorterStemmer to stem the word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6EE9CB-C043-2540-BE27-8349F16A25A7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051012" y="3240015"/>
            <a:ext cx="1" cy="14155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C6577C-A44E-7B44-AF28-4B822B93D647}"/>
              </a:ext>
            </a:extLst>
          </p:cNvPr>
          <p:cNvCxnSpPr>
            <a:cxnSpLocks/>
            <a:stCxn id="24" idx="1"/>
            <a:endCxn id="9" idx="3"/>
          </p:cNvCxnSpPr>
          <p:nvPr/>
        </p:nvCxnSpPr>
        <p:spPr>
          <a:xfrm flipH="1">
            <a:off x="4009725" y="5277111"/>
            <a:ext cx="340971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ABCBAC-162B-5646-BCD0-48C52440156C}"/>
              </a:ext>
            </a:extLst>
          </p:cNvPr>
          <p:cNvSpPr/>
          <p:nvPr/>
        </p:nvSpPr>
        <p:spPr>
          <a:xfrm>
            <a:off x="904664" y="1997003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Tokenize sentence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B385E9-E9A6-9F4C-ADE5-78B89E4267EE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3404977" y="2618509"/>
            <a:ext cx="85412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53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011AB2E-4F4C-A142-9AEC-5968E7DB4BC9}"/>
              </a:ext>
            </a:extLst>
          </p:cNvPr>
          <p:cNvSpPr/>
          <p:nvPr/>
        </p:nvSpPr>
        <p:spPr>
          <a:xfrm>
            <a:off x="4464423" y="870410"/>
            <a:ext cx="326315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Stereotype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word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findings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3C60F0-F459-3243-99CD-3435E314AAE3}"/>
              </a:ext>
            </a:extLst>
          </p:cNvPr>
          <p:cNvSpPr/>
          <p:nvPr/>
        </p:nvSpPr>
        <p:spPr>
          <a:xfrm>
            <a:off x="804228" y="3332873"/>
            <a:ext cx="326315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Stereotype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count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each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4FD5AE6-9511-634F-B391-0FA9D5A8DEA4}"/>
              </a:ext>
            </a:extLst>
          </p:cNvPr>
          <p:cNvSpPr/>
          <p:nvPr/>
        </p:nvSpPr>
        <p:spPr>
          <a:xfrm>
            <a:off x="4566102" y="3332873"/>
            <a:ext cx="326315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Stereotype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count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each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6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119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Lin</dc:creator>
  <cp:lastModifiedBy>Kai Lin</cp:lastModifiedBy>
  <cp:revision>12</cp:revision>
  <dcterms:created xsi:type="dcterms:W3CDTF">2019-11-26T18:00:53Z</dcterms:created>
  <dcterms:modified xsi:type="dcterms:W3CDTF">2019-12-11T23:19:54Z</dcterms:modified>
</cp:coreProperties>
</file>