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E37E-6DAD-4696-9067-98259B58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83E12-5EA8-44F1-858D-2A2C116CA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37EA8-A1AE-4BF0-BAA0-1EF3B9B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CA8C6-2202-40B6-B83D-FD0E8B96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1339D9-F61E-4697-8567-A2CA438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B678A-B4BF-42F0-AE37-BC18B177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88B49-0C70-4A46-945C-F45463E1E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4E466-64D1-45A7-92CD-D695799E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BD334-ABC0-4AD6-BE2C-36B634BB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AD2A3-C21A-45AE-9518-D27D2F0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EF7646-9140-44A6-87CD-86DA89395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35D757-EB01-43A4-8DF9-F9529770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3A179-4A2A-48B8-8BE8-BF0641E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F7F4-8F44-48A5-B94F-AD9E1C01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AAD9E-E1F5-46BE-85D9-6105979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4E9E7-8AE1-4846-817E-8E08DE43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8953C-7CE2-4D8F-9002-2000F003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F02D1-1EF3-4679-8F18-4DFDC711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F290A-A5D6-4672-ABE6-F588BDA2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D82B-9466-4B7D-8520-1C629544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915D1-3B57-4F8A-8B05-C89D40E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B2092-66E2-4357-B82A-2455EE92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4EB05-BCB5-4D31-AB92-45A745BD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6296B-C25D-4AF8-8B36-8FE203B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45B2E-CE91-4C0F-AE27-E6FD4A08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4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3FD2-8EAA-4AC2-B210-BB6357A8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98FB4-C86B-4D13-ACEF-7EC47521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D9462A-CDE2-4188-A66E-540EDB1A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DF6D10-EE2C-4CEC-8678-2E2F45F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64403-F306-4CF5-8490-22443DE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0ECA8-220A-4167-9726-F4D72D64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C280-83C4-4C35-B860-3CE45124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286EE-929F-4300-8CFF-99AF554C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55914-6560-4CD0-966E-B84259615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794328-6102-4FE5-9C99-6AED4AA2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929128-5826-40B1-867D-28E2491DC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B8D02E-937F-4A8A-9A6F-8373781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7C2307-78C2-430D-A453-A44C8816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87E087-5896-4F1B-9DEA-21ACA4BB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5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F59DB-4921-4CE7-9E7A-6E61B612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C402C-A60D-4A63-99E9-BFD31AA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42A854-44D9-4711-B52A-A9596427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CE48B-906F-41C2-8404-011D635E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FB6CBD-488A-40F0-88DB-9D7ED7EF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20B82F-40DB-4B95-BF22-A56E775E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1837A-CAD6-4DDE-9103-781F54C6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40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3ED9-FD1A-4E4E-92FA-923E0A03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6A2E8-2720-4469-802D-D2F9F524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E02523-5ADE-4924-87E1-8D311A43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D605FA-C994-4399-8AAC-17CDF1E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FD864E-70CF-4306-A31B-018A0C44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D98A7-CCD3-4362-8322-8A11D03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F192E-64C0-4A5B-AEB7-58445E60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A2D360-CBD8-47FD-B163-D28506DF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3F5C5B-9082-4E03-A95F-C26CB732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755C8-7898-4360-B08C-AAA92A17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1612D8-EEC4-4D10-8FB6-D578213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C5A6DF-A6B4-4DB5-80B4-F21D2AD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91196-28CC-4717-AFCF-041FB0F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1938B-52E7-4CF9-97C5-CB2C8E94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43A98-CF32-4A0C-801F-E052D4B26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3A59-88E2-4D3F-B13D-7CB58CB1FB4E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9FD60-0A4D-46AC-A5A1-4DCAFAD6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3BB8D-2911-4A6B-B779-7F36E2BC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6BFE-3AC6-4353-AF1C-12B8B54FB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9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yframewor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sbt.org/download.html" TargetMode="External"/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layframework.com/documentation/2.8.x/IDE" TargetMode="External"/><Relationship Id="rId4" Type="http://schemas.openxmlformats.org/officeDocument/2006/relationships/hyperlink" Target="http://www.foundweekends.org/giter8/setu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hyperlink" Target="https://developer.lightbend.com/start/?group=play&amp;project=play-samples-play-java-starter-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awan/play-jpa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58A7-6F96-4B23-BEBA-62306BED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Знакомство с</a:t>
            </a:r>
            <a:br>
              <a:rPr lang="ru-RU" dirty="0"/>
            </a:br>
            <a:r>
              <a:rPr lang="en-US" dirty="0"/>
              <a:t>Play framework</a:t>
            </a:r>
            <a:br>
              <a:rPr lang="en-US" dirty="0"/>
            </a:br>
            <a:r>
              <a:rPr lang="en-US" sz="3100" dirty="0">
                <a:hlinkClick r:id="rId2"/>
              </a:rPr>
              <a:t>https://www.playframework.com/</a:t>
            </a:r>
            <a:endParaRPr lang="ru-RU" sz="3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05C95-8B0A-4378-9B04-4DA0491E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5651" y="4593628"/>
            <a:ext cx="6515595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Ведущий : Степан Мельничук</a:t>
            </a:r>
          </a:p>
          <a:p>
            <a:pPr algn="l"/>
            <a:r>
              <a:rPr lang="ru-RU" dirty="0"/>
              <a:t>	инженер программист в </a:t>
            </a:r>
            <a:r>
              <a:rPr lang="ru-RU" dirty="0" err="1"/>
              <a:t>Auriga</a:t>
            </a:r>
            <a:r>
              <a:rPr lang="ru-RU" dirty="0"/>
              <a:t> с 2018 года</a:t>
            </a:r>
          </a:p>
          <a:p>
            <a:pPr algn="l"/>
            <a:r>
              <a:rPr lang="ru-RU" dirty="0"/>
              <a:t>	программирую на </a:t>
            </a:r>
            <a:r>
              <a:rPr lang="ru-RU" dirty="0" err="1"/>
              <a:t>Java</a:t>
            </a:r>
            <a:r>
              <a:rPr lang="ru-RU" dirty="0"/>
              <a:t> с 2011 года</a:t>
            </a:r>
          </a:p>
          <a:p>
            <a:pPr algn="l"/>
            <a:r>
              <a:rPr lang="ru-RU" dirty="0"/>
              <a:t>	</a:t>
            </a:r>
            <a:r>
              <a:rPr lang="ru-RU" dirty="0" err="1"/>
              <a:t>бекенд</a:t>
            </a:r>
            <a:r>
              <a:rPr lang="ru-RU" dirty="0"/>
              <a:t> программист и в последнее время 	привлекаюсь в разных проектах также и во </a:t>
            </a:r>
            <a:r>
              <a:rPr lang="ru-RU" dirty="0" err="1"/>
              <a:t>фронтенд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05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F219-08BA-42DA-975E-E4C307C5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4 : работа с </a:t>
            </a:r>
            <a:r>
              <a:rPr lang="ru-RU" dirty="0" err="1"/>
              <a:t>представдениями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D2FB0-642A-4AC5-9107-DDE27F0D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app/views/index.scala.html</a:t>
            </a:r>
            <a:br>
              <a:rPr lang="en-US" dirty="0"/>
            </a:br>
            <a:r>
              <a:rPr lang="ru-RU" dirty="0"/>
              <a:t>объяснение тегов</a:t>
            </a:r>
          </a:p>
          <a:p>
            <a:r>
              <a:rPr lang="ru-RU" dirty="0"/>
              <a:t>Тест вывода на экран ответа сервера</a:t>
            </a:r>
          </a:p>
          <a:p>
            <a:r>
              <a:rPr lang="ru-RU" dirty="0"/>
              <a:t>Тест создания записи в базе через форму в представлении</a:t>
            </a:r>
          </a:p>
        </p:txBody>
      </p:sp>
    </p:spTree>
    <p:extLst>
      <p:ext uri="{BB962C8B-B14F-4D97-AF65-F5344CB8AC3E}">
        <p14:creationId xmlns:p14="http://schemas.microsoft.com/office/powerpoint/2010/main" val="29736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111C5-FB91-44CD-8535-12DC0FE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5 :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4596C-ACC3-4FA0-BE8B-BBCEAD17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2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1EC92-F669-4677-BD92-D674E37F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6 :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825D3-9B4A-4F3E-801F-F9549385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Из минусов :</a:t>
            </a:r>
            <a:br>
              <a:rPr lang="ru-RU" dirty="0"/>
            </a:br>
            <a:r>
              <a:rPr lang="ru-RU" dirty="0"/>
              <a:t>проблемы совместимости с предыдущими версиями</a:t>
            </a:r>
            <a:br>
              <a:rPr lang="ru-RU" dirty="0"/>
            </a:br>
            <a:r>
              <a:rPr lang="ru-RU" dirty="0"/>
              <a:t>документация может существенно отличаться от версии к версии</a:t>
            </a:r>
            <a:br>
              <a:rPr lang="ru-RU" dirty="0"/>
            </a:br>
            <a:r>
              <a:rPr lang="ru-RU" dirty="0"/>
              <a:t>имена переменных в компилируемом коде</a:t>
            </a:r>
            <a:br>
              <a:rPr lang="ru-RU" dirty="0"/>
            </a:br>
            <a:r>
              <a:rPr lang="ru-RU" dirty="0"/>
              <a:t>по сравнению со </a:t>
            </a:r>
            <a:r>
              <a:rPr lang="en-US" dirty="0"/>
              <a:t>Spring </a:t>
            </a:r>
            <a:r>
              <a:rPr lang="ru-RU" dirty="0"/>
              <a:t>сообщество меньше и документация реже</a:t>
            </a:r>
          </a:p>
          <a:p>
            <a:endParaRPr lang="ru-RU" dirty="0"/>
          </a:p>
          <a:p>
            <a:r>
              <a:rPr lang="ru-RU" dirty="0"/>
              <a:t>Заключение :</a:t>
            </a:r>
            <a:br>
              <a:rPr lang="ru-RU" dirty="0"/>
            </a:b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предлагает более широкий спектр технологий, чем </a:t>
            </a:r>
            <a:r>
              <a:rPr lang="ru-RU" dirty="0" err="1"/>
              <a:t>Play</a:t>
            </a:r>
            <a:r>
              <a:rPr lang="ru-RU" dirty="0"/>
              <a:t> и более четкий путь к растущим приложениям.</a:t>
            </a:r>
            <a:br>
              <a:rPr lang="ru-RU" dirty="0"/>
            </a:br>
            <a:r>
              <a:rPr lang="ru-RU" dirty="0"/>
              <a:t>Это означает, что </a:t>
            </a:r>
            <a:r>
              <a:rPr lang="ru-RU" dirty="0" err="1"/>
              <a:t>Spring</a:t>
            </a:r>
            <a:r>
              <a:rPr lang="ru-RU" dirty="0"/>
              <a:t> лучше подходит для архитектуры </a:t>
            </a:r>
            <a:r>
              <a:rPr lang="ru-RU" dirty="0" err="1"/>
              <a:t>микросервисов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Также, учитывая производительность, </a:t>
            </a:r>
            <a:r>
              <a:rPr lang="ru-RU" dirty="0" err="1"/>
              <a:t>Spring</a:t>
            </a:r>
            <a:r>
              <a:rPr lang="ru-RU" dirty="0"/>
              <a:t> лучше, чем </a:t>
            </a:r>
            <a:r>
              <a:rPr lang="ru-RU" dirty="0" err="1"/>
              <a:t>Play</a:t>
            </a:r>
            <a:r>
              <a:rPr lang="ru-RU" dirty="0"/>
              <a:t> в терминах TPS (транзакции в секунду).</a:t>
            </a:r>
            <a:br>
              <a:rPr lang="ru-RU" dirty="0"/>
            </a:br>
            <a:r>
              <a:rPr lang="ru-RU" dirty="0"/>
              <a:t>Что касается выпусков и обновлений, то </a:t>
            </a:r>
            <a:r>
              <a:rPr lang="ru-RU" dirty="0" err="1"/>
              <a:t>Spring</a:t>
            </a:r>
            <a:r>
              <a:rPr lang="ru-RU" dirty="0"/>
              <a:t> предоставляет пошаговые выпуски и ведет разработчиков в нужное русло.</a:t>
            </a:r>
            <a:br>
              <a:rPr lang="ru-RU" dirty="0"/>
            </a:br>
            <a:r>
              <a:rPr lang="ru-RU" dirty="0"/>
              <a:t>А в </a:t>
            </a:r>
            <a:r>
              <a:rPr lang="ru-RU" dirty="0" err="1"/>
              <a:t>Play</a:t>
            </a:r>
            <a:r>
              <a:rPr lang="ru-RU" dirty="0"/>
              <a:t> они делают выпуски, нарушающие обратную совместимость путем переписывания с нуля.</a:t>
            </a:r>
            <a:br>
              <a:rPr lang="en-US" dirty="0"/>
            </a:br>
            <a:r>
              <a:rPr lang="ru-RU" dirty="0"/>
              <a:t>Это негативно влияет на выбор этого фреймворка в больших корпоративных проектах.</a:t>
            </a:r>
            <a:br>
              <a:rPr lang="ru-RU" dirty="0"/>
            </a:br>
            <a:r>
              <a:rPr lang="ru-RU" dirty="0"/>
              <a:t>Начиная со второй версии ядро </a:t>
            </a:r>
            <a:r>
              <a:rPr lang="ru-RU" dirty="0" err="1"/>
              <a:t>Play</a:t>
            </a:r>
            <a:r>
              <a:rPr lang="ru-RU" dirty="0"/>
              <a:t> было сделано на </a:t>
            </a:r>
            <a:r>
              <a:rPr lang="ru-RU" dirty="0" err="1"/>
              <a:t>Scala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Таким образом </a:t>
            </a:r>
            <a:r>
              <a:rPr lang="ru-RU" dirty="0" err="1"/>
              <a:t>Play</a:t>
            </a:r>
            <a:r>
              <a:rPr lang="ru-RU" dirty="0"/>
              <a:t> теперь больше ориентирован на </a:t>
            </a:r>
            <a:r>
              <a:rPr lang="ru-RU" dirty="0" err="1"/>
              <a:t>Scala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Однако разработка на </a:t>
            </a:r>
            <a:r>
              <a:rPr lang="en-US" dirty="0"/>
              <a:t>Java </a:t>
            </a:r>
            <a:r>
              <a:rPr lang="ru-RU" dirty="0"/>
              <a:t>также ведется и у </a:t>
            </a:r>
            <a:r>
              <a:rPr lang="en-US" dirty="0"/>
              <a:t>Play </a:t>
            </a:r>
            <a:r>
              <a:rPr lang="ru-RU" dirty="0"/>
              <a:t>много плюсов.</a:t>
            </a:r>
            <a:br>
              <a:rPr lang="ru-RU" dirty="0"/>
            </a:br>
            <a:r>
              <a:rPr lang="ru-RU" dirty="0"/>
              <a:t>В частности его производительность по сравнению с тем же </a:t>
            </a:r>
            <a:r>
              <a:rPr lang="en-US" dirty="0"/>
              <a:t>Spring.</a:t>
            </a:r>
            <a:br>
              <a:rPr lang="ru-RU" dirty="0"/>
            </a:br>
            <a:r>
              <a:rPr lang="ru-RU" dirty="0"/>
              <a:t>Поэтому в маленьких проектах, </a:t>
            </a:r>
            <a:r>
              <a:rPr lang="en-US" dirty="0"/>
              <a:t>Play </a:t>
            </a:r>
            <a:r>
              <a:rPr lang="ru-RU" dirty="0"/>
              <a:t>заслуживает большого внимания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8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22DB-CA87-4AEA-B217-37B33E0C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 : Введение : что, когда и зачем.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79B80-F449-46C6-9A74-4EF66765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err="1"/>
              <a:t>Play</a:t>
            </a:r>
            <a:r>
              <a:rPr lang="ru-RU" sz="1800" dirty="0"/>
              <a:t> - это каркас веб приложений (</a:t>
            </a:r>
            <a:r>
              <a:rPr lang="ru-RU" sz="1800" dirty="0" err="1"/>
              <a:t>Web</a:t>
            </a:r>
            <a:r>
              <a:rPr lang="ru-RU" sz="1800" dirty="0"/>
              <a:t> </a:t>
            </a:r>
            <a:r>
              <a:rPr lang="ru-RU" sz="1800" dirty="0" err="1"/>
              <a:t>application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), созданный в 200</a:t>
            </a:r>
            <a:r>
              <a:rPr lang="en-US" sz="1800" dirty="0"/>
              <a:t>7</a:t>
            </a:r>
            <a:r>
              <a:rPr lang="ru-RU" sz="1800" dirty="0"/>
              <a:t> году</a:t>
            </a:r>
            <a:r>
              <a:rPr lang="en-US" sz="1800" dirty="0"/>
              <a:t> (Guillaume </a:t>
            </a:r>
            <a:r>
              <a:rPr lang="en-US" sz="1800" dirty="0" err="1"/>
              <a:t>Bort</a:t>
            </a:r>
            <a:r>
              <a:rPr lang="en-US" sz="1800" dirty="0"/>
              <a:t>)</a:t>
            </a:r>
            <a:r>
              <a:rPr lang="ru-RU" sz="1800" dirty="0"/>
              <a:t>, начал набирать популярность с </a:t>
            </a:r>
            <a:r>
              <a:rPr lang="en-US" sz="1800" dirty="0"/>
              <a:t>20</a:t>
            </a:r>
            <a:r>
              <a:rPr lang="ru-RU" sz="1800" dirty="0"/>
              <a:t>1</a:t>
            </a:r>
            <a:r>
              <a:rPr lang="en-US" sz="1800" dirty="0"/>
              <a:t>1</a:t>
            </a:r>
            <a:r>
              <a:rPr lang="ru-RU" sz="1800" dirty="0"/>
              <a:t> года.</a:t>
            </a:r>
          </a:p>
          <a:p>
            <a:r>
              <a:rPr lang="ru-RU" sz="1800" dirty="0"/>
              <a:t>Это фреймворк с открытым кодом, с ядром написанным на </a:t>
            </a:r>
            <a:r>
              <a:rPr lang="ru-RU" sz="1800" dirty="0" err="1"/>
              <a:t>Scala</a:t>
            </a:r>
            <a:r>
              <a:rPr lang="ru-RU" sz="1800" dirty="0"/>
              <a:t> и он реализует паттерн MVC.</a:t>
            </a:r>
          </a:p>
          <a:p>
            <a:r>
              <a:rPr lang="ru-RU" sz="1800" dirty="0" err="1"/>
              <a:t>Play</a:t>
            </a:r>
            <a:r>
              <a:rPr lang="ru-RU" sz="1800" dirty="0"/>
              <a:t> был создан для повышения производительности и действительно </a:t>
            </a:r>
            <a:r>
              <a:rPr lang="ru-RU" sz="1800" b="1" dirty="0"/>
              <a:t>позволяет начать очень быстро разрабатывать и видеть промежуточный результат</a:t>
            </a:r>
            <a:r>
              <a:rPr lang="ru-RU" sz="1800" dirty="0"/>
              <a:t>.</a:t>
            </a:r>
          </a:p>
          <a:p>
            <a:r>
              <a:rPr lang="ru-RU" sz="1800" dirty="0"/>
              <a:t>Не зависит от </a:t>
            </a:r>
            <a:r>
              <a:rPr lang="en-US" sz="1800" dirty="0"/>
              <a:t>Java EE </a:t>
            </a:r>
            <a:r>
              <a:rPr lang="ru-RU" sz="1800" dirty="0"/>
              <a:t>и фактически </a:t>
            </a:r>
            <a:r>
              <a:rPr lang="en-US" sz="1800" dirty="0"/>
              <a:t>Play</a:t>
            </a:r>
            <a:r>
              <a:rPr lang="ru-RU" sz="1800" dirty="0"/>
              <a:t> пытается устранить все препятствия, вызванные традиционной веб-разработкой на </a:t>
            </a:r>
            <a:r>
              <a:rPr lang="ru-RU" sz="1800" dirty="0" err="1"/>
              <a:t>Java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21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18836-4EF7-4136-B849-492E075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 : Введение : плюсы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73971-748B-4A5B-9FB1-FD0F026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Гибкий, быстрый</a:t>
            </a:r>
            <a:r>
              <a:rPr lang="en-US" dirty="0"/>
              <a:t> </a:t>
            </a:r>
            <a:r>
              <a:rPr lang="ru-RU" dirty="0"/>
              <a:t>и легкий </a:t>
            </a:r>
            <a:r>
              <a:rPr lang="en-US" dirty="0"/>
              <a:t>framework</a:t>
            </a:r>
            <a:r>
              <a:rPr lang="ru-RU" dirty="0"/>
              <a:t>, дружественный интерфейс, </a:t>
            </a:r>
            <a:r>
              <a:rPr lang="en-US" dirty="0"/>
              <a:t>open-source</a:t>
            </a:r>
            <a:endParaRPr lang="ru-RU" dirty="0"/>
          </a:p>
          <a:p>
            <a:r>
              <a:rPr lang="ru-RU" dirty="0"/>
              <a:t>построен на </a:t>
            </a:r>
            <a:r>
              <a:rPr lang="ru-RU" dirty="0" err="1"/>
              <a:t>Akka</a:t>
            </a:r>
            <a:r>
              <a:rPr lang="ru-RU" dirty="0"/>
              <a:t> - технологии позволяющей минимизировать использование </a:t>
            </a:r>
            <a:r>
              <a:rPr lang="ru-RU" dirty="0" err="1"/>
              <a:t>рессурсов</a:t>
            </a:r>
            <a:r>
              <a:rPr lang="ru-RU" dirty="0"/>
              <a:t> (процессор, память, потоки)</a:t>
            </a:r>
          </a:p>
          <a:p>
            <a:r>
              <a:rPr lang="ru-RU" dirty="0"/>
              <a:t>есть встроенный </a:t>
            </a:r>
            <a:r>
              <a:rPr lang="ru-RU" dirty="0" err="1"/>
              <a:t>web</a:t>
            </a:r>
            <a:r>
              <a:rPr lang="ru-RU" dirty="0"/>
              <a:t>-сервер и </a:t>
            </a:r>
            <a:r>
              <a:rPr lang="ru-RU" dirty="0" err="1"/>
              <a:t>кастомный</a:t>
            </a:r>
            <a:r>
              <a:rPr lang="ru-RU" dirty="0"/>
              <a:t> </a:t>
            </a:r>
            <a:r>
              <a:rPr lang="ru-RU" dirty="0" err="1"/>
              <a:t>classloader</a:t>
            </a:r>
            <a:endParaRPr lang="ru-RU" dirty="0"/>
          </a:p>
          <a:p>
            <a:r>
              <a:rPr lang="ru-RU" dirty="0"/>
              <a:t>Встроенное из коробки : конфиг, </a:t>
            </a:r>
            <a:r>
              <a:rPr lang="en-US" dirty="0"/>
              <a:t>JPA/Hibernate/DB transaction, H2, </a:t>
            </a:r>
            <a:r>
              <a:rPr lang="ru-RU" dirty="0"/>
              <a:t>шаблоны</a:t>
            </a:r>
            <a:r>
              <a:rPr lang="en-US" dirty="0"/>
              <a:t>, </a:t>
            </a:r>
            <a:r>
              <a:rPr lang="ru-RU" dirty="0"/>
              <a:t>генерация </a:t>
            </a:r>
            <a:r>
              <a:rPr lang="en-US" dirty="0"/>
              <a:t>PDF/Excel, </a:t>
            </a:r>
            <a:r>
              <a:rPr lang="ru-RU" dirty="0"/>
              <a:t>тесты</a:t>
            </a:r>
            <a:r>
              <a:rPr lang="en-US" dirty="0"/>
              <a:t> JUnit </a:t>
            </a:r>
            <a:r>
              <a:rPr lang="ru-RU" dirty="0"/>
              <a:t>и </a:t>
            </a:r>
            <a:r>
              <a:rPr lang="en-US" dirty="0" err="1"/>
              <a:t>Selen</a:t>
            </a:r>
            <a:r>
              <a:rPr lang="ru-RU" dirty="0"/>
              <a:t>, настроенный </a:t>
            </a:r>
            <a:r>
              <a:rPr lang="en-US" dirty="0"/>
              <a:t>Logger</a:t>
            </a:r>
          </a:p>
          <a:p>
            <a:r>
              <a:rPr lang="en-US" dirty="0"/>
              <a:t>Dependency Injection, </a:t>
            </a:r>
            <a:r>
              <a:rPr lang="ru-RU" dirty="0"/>
              <a:t>полностью </a:t>
            </a:r>
            <a:r>
              <a:rPr lang="en-US" dirty="0"/>
              <a:t>RESTful</a:t>
            </a:r>
          </a:p>
          <a:p>
            <a:r>
              <a:rPr lang="ru-RU" dirty="0"/>
              <a:t>Модульная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7022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C5A1E-8421-47FA-9C85-E07039D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 : Введение : установка </a:t>
            </a:r>
            <a:r>
              <a:rPr lang="en-US" dirty="0"/>
              <a:t>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EA103-6D9D-4C99-8372-EC29FE57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кит разработки на </a:t>
            </a:r>
            <a:r>
              <a:rPr lang="ru-RU" dirty="0" err="1"/>
              <a:t>Java</a:t>
            </a:r>
            <a:r>
              <a:rPr lang="ru-RU" dirty="0"/>
              <a:t> : JDK</a:t>
            </a:r>
            <a:br>
              <a:rPr lang="ru-RU" dirty="0"/>
            </a:br>
            <a:r>
              <a:rPr lang="en-US" dirty="0">
                <a:hlinkClick r:id="rId2"/>
              </a:rPr>
              <a:t>https://www.oracle.com/java/technologies/javase/javase-jdk8-downloads.html</a:t>
            </a:r>
            <a:endParaRPr lang="en-US" dirty="0"/>
          </a:p>
          <a:p>
            <a:r>
              <a:rPr lang="ru-RU" dirty="0" err="1"/>
              <a:t>Play</a:t>
            </a:r>
            <a:r>
              <a:rPr lang="ru-RU" dirty="0"/>
              <a:t> использует систему автоматической сборки проектов </a:t>
            </a:r>
            <a:r>
              <a:rPr lang="ru-RU" dirty="0" err="1"/>
              <a:t>sbt</a:t>
            </a:r>
            <a:r>
              <a:rPr lang="ru-RU" dirty="0"/>
              <a:t> (</a:t>
            </a:r>
            <a:r>
              <a:rPr lang="ru-RU" dirty="0" err="1"/>
              <a:t>Scala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)</a:t>
            </a:r>
            <a:br>
              <a:rPr lang="en-US" dirty="0"/>
            </a:br>
            <a:r>
              <a:rPr lang="en-US" dirty="0">
                <a:hlinkClick r:id="rId3"/>
              </a:rPr>
              <a:t>https://www.scala-sbt.org/download.html</a:t>
            </a:r>
            <a:endParaRPr lang="en-US" dirty="0"/>
          </a:p>
          <a:p>
            <a:r>
              <a:rPr lang="ru-RU" dirty="0"/>
              <a:t>Giter8 для генерации папок и файлов из шаблонов с </a:t>
            </a:r>
            <a:r>
              <a:rPr lang="ru-RU" dirty="0" err="1"/>
              <a:t>Git</a:t>
            </a:r>
            <a:r>
              <a:rPr lang="ru-RU" dirty="0"/>
              <a:t> репозитория</a:t>
            </a:r>
            <a:r>
              <a:rPr lang="en-US" dirty="0"/>
              <a:t> (</a:t>
            </a:r>
            <a:r>
              <a:rPr lang="ru-RU" dirty="0"/>
              <a:t>Giter8 используется сборщиком </a:t>
            </a:r>
            <a:r>
              <a:rPr lang="ru-RU" dirty="0" err="1"/>
              <a:t>sbt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hlinkClick r:id="rId4"/>
              </a:rPr>
              <a:t>http://www.foundweekends.org/giter8/setup.html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Idea plugin Scala, a </a:t>
            </a:r>
            <a:r>
              <a:rPr lang="ru-RU" dirty="0"/>
              <a:t>для </a:t>
            </a:r>
            <a:r>
              <a:rPr lang="en-US" dirty="0"/>
              <a:t>Eclipse </a:t>
            </a:r>
            <a:r>
              <a:rPr lang="en-US" dirty="0" err="1"/>
              <a:t>sbteclipse</a:t>
            </a:r>
            <a:br>
              <a:rPr lang="ru-RU" dirty="0"/>
            </a:br>
            <a:r>
              <a:rPr lang="en-US" dirty="0">
                <a:hlinkClick r:id="rId5"/>
              </a:rPr>
              <a:t>https://www.playframework.com/documentation/2.8.x/IDE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B7F92-75C9-44E4-9237-91F0562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 : Введение : учебный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31CFF-628D-4495-AD42-C1634F15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https://developer.lightbend.com/start/?group=play&amp;project=play-samples-play-java-starter-example</a:t>
            </a:r>
            <a:endParaRPr lang="ru-RU" dirty="0"/>
          </a:p>
          <a:p>
            <a:r>
              <a:rPr lang="en-US" dirty="0" err="1"/>
              <a:t>sbt</a:t>
            </a:r>
            <a:r>
              <a:rPr lang="en-US" dirty="0"/>
              <a:t> run</a:t>
            </a:r>
          </a:p>
          <a:p>
            <a:r>
              <a:rPr lang="en-US" dirty="0">
                <a:hlinkClick r:id="rId3"/>
              </a:rPr>
              <a:t>http://localhost:9000</a:t>
            </a:r>
            <a:endParaRPr lang="en-US" dirty="0"/>
          </a:p>
          <a:p>
            <a:r>
              <a:rPr lang="ru-RU" dirty="0"/>
              <a:t>Импорт проекта в </a:t>
            </a:r>
            <a:r>
              <a:rPr lang="en-US" dirty="0"/>
              <a:t>IDE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90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D9A8E-CC7C-4C62-8556-6442878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 : учебный проект : </a:t>
            </a:r>
            <a:r>
              <a:rPr lang="en-US" dirty="0" err="1"/>
              <a:t>RESTControllers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6391F-CDCB-480A-8FB1-213ADA96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conf/routes file – </a:t>
            </a:r>
            <a:r>
              <a:rPr lang="ru-RU" dirty="0"/>
              <a:t>компонент для передачи </a:t>
            </a:r>
            <a:r>
              <a:rPr lang="en-US" dirty="0"/>
              <a:t>HTTP </a:t>
            </a:r>
            <a:r>
              <a:rPr lang="ru-RU" dirty="0"/>
              <a:t>запроса соответствующему контроллеру</a:t>
            </a:r>
            <a:br>
              <a:rPr lang="en-US" dirty="0"/>
            </a:br>
            <a:r>
              <a:rPr lang="ru-RU" dirty="0"/>
              <a:t>компилируется и </a:t>
            </a:r>
            <a:r>
              <a:rPr lang="ru-RU" dirty="0" err="1"/>
              <a:t>дебажит</a:t>
            </a:r>
            <a:r>
              <a:rPr lang="ru-RU" dirty="0"/>
              <a:t> ошибки</a:t>
            </a:r>
            <a:br>
              <a:rPr lang="ru-RU" dirty="0"/>
            </a:br>
            <a:r>
              <a:rPr lang="ru-RU" dirty="0"/>
              <a:t>содержит </a:t>
            </a:r>
            <a:r>
              <a:rPr lang="en-US" dirty="0"/>
              <a:t>http </a:t>
            </a:r>
            <a:r>
              <a:rPr lang="ru-RU" dirty="0"/>
              <a:t>метод,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и полный путь к вызываемому методу</a:t>
            </a:r>
          </a:p>
          <a:p>
            <a:r>
              <a:rPr lang="en-US" dirty="0"/>
              <a:t>controllers/MyController.java 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@Inject </a:t>
            </a:r>
            <a:r>
              <a:rPr lang="ru-RU" dirty="0"/>
              <a:t>аннотация в конструкторе в </a:t>
            </a:r>
            <a:r>
              <a:rPr lang="en-US" dirty="0"/>
              <a:t>java </a:t>
            </a:r>
            <a:r>
              <a:rPr lang="ru-RU" dirty="0"/>
              <a:t>контроллере</a:t>
            </a:r>
            <a:br>
              <a:rPr lang="ru-RU" dirty="0"/>
            </a:br>
            <a:r>
              <a:rPr lang="ru-RU" dirty="0"/>
              <a:t>происходит инъекция контроллера в скомпилированный роутер</a:t>
            </a:r>
            <a:br>
              <a:rPr lang="ru-RU" dirty="0"/>
            </a:br>
            <a:r>
              <a:rPr lang="ru-RU" dirty="0"/>
              <a:t>содержит по методу на каждый </a:t>
            </a:r>
            <a:r>
              <a:rPr lang="en-US" dirty="0" err="1"/>
              <a:t>url</a:t>
            </a:r>
            <a:r>
              <a:rPr lang="ru-RU" dirty="0"/>
              <a:t> из </a:t>
            </a:r>
            <a:r>
              <a:rPr lang="en-US" dirty="0"/>
              <a:t>conf/routes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3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3A82-58D0-45AF-B465-A7566EB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 : создание проекта и контроллеров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E68C8-6C1D-4650-89B8-C05AFBEA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для примера проект в командной строке и в </a:t>
            </a:r>
            <a:r>
              <a:rPr lang="en-US" dirty="0"/>
              <a:t>IDE</a:t>
            </a:r>
            <a:br>
              <a:rPr lang="en-US" dirty="0"/>
            </a:br>
            <a:r>
              <a:rPr lang="en-US" dirty="0" err="1"/>
              <a:t>sbt</a:t>
            </a:r>
            <a:r>
              <a:rPr lang="en-US" dirty="0"/>
              <a:t> new </a:t>
            </a:r>
            <a:r>
              <a:rPr lang="en-US" dirty="0" err="1"/>
              <a:t>playframework</a:t>
            </a:r>
            <a:r>
              <a:rPr lang="en-US" dirty="0"/>
              <a:t>/play-java-seed.g8</a:t>
            </a:r>
            <a:br>
              <a:rPr lang="en-US" dirty="0"/>
            </a:br>
            <a:r>
              <a:rPr lang="en-US" dirty="0"/>
              <a:t>New Project -&gt; Scala -&gt; Play 2.x</a:t>
            </a:r>
          </a:p>
          <a:p>
            <a:r>
              <a:rPr lang="ru-RU" dirty="0"/>
              <a:t>Краткое объяснение назначения папок созданного проекта</a:t>
            </a:r>
          </a:p>
          <a:p>
            <a:r>
              <a:rPr lang="ru-RU" dirty="0"/>
              <a:t>Скачать из репозитория мой проект</a:t>
            </a:r>
            <a:r>
              <a:rPr lang="en-US" dirty="0"/>
              <a:t> 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>
                <a:hlinkClick r:id="rId2"/>
              </a:rPr>
              <a:t>https://github.com/lanawan/play-jpa.git</a:t>
            </a:r>
            <a:endParaRPr lang="en-US" dirty="0"/>
          </a:p>
          <a:p>
            <a:r>
              <a:rPr lang="ru-RU" dirty="0"/>
              <a:t>Создание контроллера и метода, который будет вызван по </a:t>
            </a:r>
            <a:r>
              <a:rPr lang="en-US" dirty="0" err="1"/>
              <a:t>url</a:t>
            </a:r>
            <a:endParaRPr lang="ru-RU" dirty="0"/>
          </a:p>
          <a:p>
            <a:r>
              <a:rPr lang="ru-RU" dirty="0"/>
              <a:t>Синтаксис и создание новой </a:t>
            </a:r>
            <a:r>
              <a:rPr lang="en-US" dirty="0"/>
              <a:t>route</a:t>
            </a:r>
            <a:r>
              <a:rPr lang="ru-RU" dirty="0"/>
              <a:t> в </a:t>
            </a:r>
            <a:r>
              <a:rPr lang="en-US" dirty="0"/>
              <a:t>conf/routes </a:t>
            </a:r>
            <a:r>
              <a:rPr lang="ru-RU" dirty="0"/>
              <a:t>с этим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7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5426D-2999-4AE8-810A-E5C15FB3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 : работа с БД : конфигурация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E53CB-3CB0-4FF2-8B0F-8DFFF99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build.sbt</a:t>
            </a:r>
            <a:r>
              <a:rPr lang="ru-RU" dirty="0"/>
              <a:t> – основной файл сборки (как </a:t>
            </a:r>
            <a:r>
              <a:rPr lang="en-US" dirty="0"/>
              <a:t>pom.xml</a:t>
            </a:r>
            <a:r>
              <a:rPr lang="ru-RU" dirty="0"/>
              <a:t>). Здесь находятся зависимости (библиотеки)</a:t>
            </a:r>
            <a:br>
              <a:rPr lang="en-US" dirty="0"/>
            </a:br>
            <a:r>
              <a:rPr lang="ru-RU" dirty="0"/>
              <a:t>активировать библиотеку доступа к базе </a:t>
            </a:r>
            <a:r>
              <a:rPr lang="en-US" dirty="0" err="1"/>
              <a:t>javaJpa</a:t>
            </a:r>
            <a:br>
              <a:rPr lang="en-US" dirty="0"/>
            </a:br>
            <a:r>
              <a:rPr lang="ru-RU" dirty="0"/>
              <a:t>активировать необходимый драйвер (см. док. самой базы)</a:t>
            </a:r>
            <a:endParaRPr lang="en-US" dirty="0"/>
          </a:p>
          <a:p>
            <a:r>
              <a:rPr lang="en-US" dirty="0"/>
              <a:t>conf/</a:t>
            </a:r>
            <a:r>
              <a:rPr lang="en-US" dirty="0" err="1"/>
              <a:t>application.conf</a:t>
            </a:r>
            <a:r>
              <a:rPr lang="ru-RU" dirty="0"/>
              <a:t> – создаем доступ к базе</a:t>
            </a:r>
            <a:br>
              <a:rPr lang="en-US" dirty="0"/>
            </a:br>
            <a:r>
              <a:rPr lang="ru-RU" dirty="0"/>
              <a:t>активировать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ru-RU" dirty="0"/>
              <a:t>и один </a:t>
            </a:r>
            <a:r>
              <a:rPr lang="en-US" dirty="0" err="1"/>
              <a:t>datasource</a:t>
            </a:r>
            <a:r>
              <a:rPr lang="en-US" dirty="0"/>
              <a:t> (“default”)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в секции </a:t>
            </a:r>
            <a:r>
              <a:rPr lang="en-US" dirty="0" err="1"/>
              <a:t>play.db</a:t>
            </a:r>
            <a:br>
              <a:rPr lang="en-US" dirty="0"/>
            </a:br>
            <a:r>
              <a:rPr lang="ru-RU" dirty="0"/>
              <a:t>ввести параметры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ru-RU" dirty="0"/>
              <a:t>в секции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Conf/META-INF/persistence.xml</a:t>
            </a:r>
          </a:p>
          <a:p>
            <a:r>
              <a:rPr lang="ru-RU" dirty="0"/>
              <a:t>Создать базу и рабочую таблицу например в </a:t>
            </a:r>
            <a:r>
              <a:rPr lang="en-US" dirty="0"/>
              <a:t>Postgres</a:t>
            </a:r>
          </a:p>
          <a:p>
            <a:r>
              <a:rPr lang="ru-RU" dirty="0"/>
              <a:t>Создать модель (</a:t>
            </a:r>
            <a:r>
              <a:rPr lang="en-US" dirty="0"/>
              <a:t>entity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06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85A7-BE58-41BC-BD90-CEAC8A39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 : работа с БД</a:t>
            </a:r>
            <a:r>
              <a:rPr lang="en-US" dirty="0"/>
              <a:t> : </a:t>
            </a:r>
            <a:r>
              <a:rPr lang="ru-RU" dirty="0"/>
              <a:t>сервис и контроллер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88A59-D1F1-4819-A28B-EAB4A9F5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ru-RU" dirty="0" err="1"/>
              <a:t>кастомный</a:t>
            </a:r>
            <a:r>
              <a:rPr lang="ru-RU" dirty="0"/>
              <a:t> конфиг для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ru-RU" dirty="0"/>
              <a:t>для использования </a:t>
            </a:r>
            <a:r>
              <a:rPr lang="en-US" dirty="0" err="1"/>
              <a:t>Akka</a:t>
            </a:r>
            <a:endParaRPr lang="ru-RU" dirty="0"/>
          </a:p>
          <a:p>
            <a:r>
              <a:rPr lang="ru-RU" dirty="0"/>
              <a:t>Создать 2 метода : «создать одного» и «получить всех» в сервисе, в контроллере и присвоить им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routes</a:t>
            </a:r>
          </a:p>
          <a:p>
            <a:r>
              <a:rPr lang="ru-RU" dirty="0"/>
              <a:t>Передача данных из фронта в</a:t>
            </a:r>
            <a:r>
              <a:rPr lang="en-US" dirty="0"/>
              <a:t> </a:t>
            </a:r>
            <a:r>
              <a:rPr lang="ru-RU" dirty="0"/>
              <a:t>формате </a:t>
            </a:r>
            <a:r>
              <a:rPr lang="en-US" dirty="0"/>
              <a:t>json</a:t>
            </a:r>
          </a:p>
          <a:p>
            <a:r>
              <a:rPr lang="ru-RU" dirty="0"/>
              <a:t>Проверить оба метода в </a:t>
            </a:r>
            <a:r>
              <a:rPr lang="en-US" dirty="0"/>
              <a:t>Postman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313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898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Знакомство с Play framework https://www.playframework.com/</vt:lpstr>
      <vt:lpstr>Часть 1 : Введение : что, когда и зачем.</vt:lpstr>
      <vt:lpstr>Часть 1 : Введение : плюсы </vt:lpstr>
      <vt:lpstr>Часть 1 : Введение : установка Play</vt:lpstr>
      <vt:lpstr>Часть 1 : Введение : учебный проект</vt:lpstr>
      <vt:lpstr>Часть 2 : учебный проект : RESTControllers</vt:lpstr>
      <vt:lpstr>Часть 2 : создание проекта и контроллеров</vt:lpstr>
      <vt:lpstr>Часть 3 : работа с БД : конфигурация</vt:lpstr>
      <vt:lpstr>Часть 3 : работа с БД : сервис и контроллер</vt:lpstr>
      <vt:lpstr>Часть 4 : работа с представдениями</vt:lpstr>
      <vt:lpstr>Часть 5 : тестирование</vt:lpstr>
      <vt:lpstr>Часть 6 :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Play framework</dc:title>
  <dc:creator>Stepan Melnichuk</dc:creator>
  <cp:lastModifiedBy>Stepan Melnichuk</cp:lastModifiedBy>
  <cp:revision>116</cp:revision>
  <dcterms:created xsi:type="dcterms:W3CDTF">2020-04-10T08:47:19Z</dcterms:created>
  <dcterms:modified xsi:type="dcterms:W3CDTF">2020-04-20T15:29:48Z</dcterms:modified>
</cp:coreProperties>
</file>