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1DBC5-75A5-4E83-873D-40E0453E7E72}" v="13" dt="2021-11-01T20:51:46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eel Khan" userId="a78f9db2-39a6-4f4f-91a2-efaccef00487" providerId="ADAL" clId="{A421DBC5-75A5-4E83-873D-40E0453E7E72}"/>
    <pc:docChg chg="undo custSel addSld delSld modSld">
      <pc:chgData name="Nabeel Khan" userId="a78f9db2-39a6-4f4f-91a2-efaccef00487" providerId="ADAL" clId="{A421DBC5-75A5-4E83-873D-40E0453E7E72}" dt="2021-11-01T20:54:22.232" v="193" actId="20577"/>
      <pc:docMkLst>
        <pc:docMk/>
      </pc:docMkLst>
      <pc:sldChg chg="delSp modSp del mod">
        <pc:chgData name="Nabeel Khan" userId="a78f9db2-39a6-4f4f-91a2-efaccef00487" providerId="ADAL" clId="{A421DBC5-75A5-4E83-873D-40E0453E7E72}" dt="2021-11-01T20:47:07.082" v="123" actId="47"/>
        <pc:sldMkLst>
          <pc:docMk/>
          <pc:sldMk cId="4016667767" sldId="257"/>
        </pc:sldMkLst>
        <pc:spChg chg="mod">
          <ac:chgData name="Nabeel Khan" userId="a78f9db2-39a6-4f4f-91a2-efaccef00487" providerId="ADAL" clId="{A421DBC5-75A5-4E83-873D-40E0453E7E72}" dt="2021-11-01T20:40:11.489" v="94" actId="1076"/>
          <ac:spMkLst>
            <pc:docMk/>
            <pc:sldMk cId="4016667767" sldId="257"/>
            <ac:spMk id="2" creationId="{FE6EE5B0-9DFB-43A1-A1C2-85E6BEA9938A}"/>
          </ac:spMkLst>
        </pc:spChg>
        <pc:graphicFrameChg chg="modGraphic">
          <ac:chgData name="Nabeel Khan" userId="a78f9db2-39a6-4f4f-91a2-efaccef00487" providerId="ADAL" clId="{A421DBC5-75A5-4E83-873D-40E0453E7E72}" dt="2021-11-01T20:40:31.316" v="100" actId="20577"/>
          <ac:graphicFrameMkLst>
            <pc:docMk/>
            <pc:sldMk cId="4016667767" sldId="257"/>
            <ac:graphicFrameMk id="6" creationId="{8512DDD2-3A4D-47CE-B693-23A2D2D4C8B1}"/>
          </ac:graphicFrameMkLst>
        </pc:graphicFrameChg>
        <pc:picChg chg="del">
          <ac:chgData name="Nabeel Khan" userId="a78f9db2-39a6-4f4f-91a2-efaccef00487" providerId="ADAL" clId="{A421DBC5-75A5-4E83-873D-40E0453E7E72}" dt="2021-11-01T20:38:12.505" v="78" actId="478"/>
          <ac:picMkLst>
            <pc:docMk/>
            <pc:sldMk cId="4016667767" sldId="257"/>
            <ac:picMk id="8" creationId="{A5ECB004-D865-413D-9E1C-A9CE4335CFF2}"/>
          </ac:picMkLst>
        </pc:picChg>
      </pc:sldChg>
      <pc:sldChg chg="del">
        <pc:chgData name="Nabeel Khan" userId="a78f9db2-39a6-4f4f-91a2-efaccef00487" providerId="ADAL" clId="{A421DBC5-75A5-4E83-873D-40E0453E7E72}" dt="2021-11-01T20:38:14.069" v="79" actId="47"/>
        <pc:sldMkLst>
          <pc:docMk/>
          <pc:sldMk cId="2152427569" sldId="258"/>
        </pc:sldMkLst>
      </pc:sldChg>
      <pc:sldChg chg="addSp delSp modSp new mod setBg setClrOvrMap delDesignElem">
        <pc:chgData name="Nabeel Khan" userId="a78f9db2-39a6-4f4f-91a2-efaccef00487" providerId="ADAL" clId="{A421DBC5-75A5-4E83-873D-40E0453E7E72}" dt="2021-11-01T20:45:16.683" v="120"/>
        <pc:sldMkLst>
          <pc:docMk/>
          <pc:sldMk cId="2255390603" sldId="259"/>
        </pc:sldMkLst>
        <pc:spChg chg="mod">
          <ac:chgData name="Nabeel Khan" userId="a78f9db2-39a6-4f4f-91a2-efaccef00487" providerId="ADAL" clId="{A421DBC5-75A5-4E83-873D-40E0453E7E72}" dt="2021-11-01T20:44:51.830" v="118" actId="20577"/>
          <ac:spMkLst>
            <pc:docMk/>
            <pc:sldMk cId="2255390603" sldId="259"/>
            <ac:spMk id="2" creationId="{97AC4472-2E47-46BF-A1CD-E5745B8AE148}"/>
          </ac:spMkLst>
        </pc:spChg>
        <pc:spChg chg="mod">
          <ac:chgData name="Nabeel Khan" userId="a78f9db2-39a6-4f4f-91a2-efaccef00487" providerId="ADAL" clId="{A421DBC5-75A5-4E83-873D-40E0453E7E72}" dt="2021-11-01T20:45:16.683" v="120"/>
          <ac:spMkLst>
            <pc:docMk/>
            <pc:sldMk cId="2255390603" sldId="259"/>
            <ac:spMk id="3" creationId="{29250A34-A957-4385-BD96-F10320D9319B}"/>
          </ac:spMkLst>
        </pc:spChg>
        <pc:spChg chg="add del">
          <ac:chgData name="Nabeel Khan" userId="a78f9db2-39a6-4f4f-91a2-efaccef00487" providerId="ADAL" clId="{A421DBC5-75A5-4E83-873D-40E0453E7E72}" dt="2021-11-01T20:45:16.683" v="120"/>
          <ac:spMkLst>
            <pc:docMk/>
            <pc:sldMk cId="2255390603" sldId="259"/>
            <ac:spMk id="10" creationId="{0671A8AE-40A1-4631-A6B8-581AFF065482}"/>
          </ac:spMkLst>
        </pc:spChg>
        <pc:spChg chg="add del">
          <ac:chgData name="Nabeel Khan" userId="a78f9db2-39a6-4f4f-91a2-efaccef00487" providerId="ADAL" clId="{A421DBC5-75A5-4E83-873D-40E0453E7E72}" dt="2021-11-01T20:45:16.683" v="120"/>
          <ac:spMkLst>
            <pc:docMk/>
            <pc:sldMk cId="2255390603" sldId="259"/>
            <ac:spMk id="12" creationId="{AB58EF07-17C2-48CF-ABB0-EEF1F17CB8F0}"/>
          </ac:spMkLst>
        </pc:spChg>
        <pc:spChg chg="add del">
          <ac:chgData name="Nabeel Khan" userId="a78f9db2-39a6-4f4f-91a2-efaccef00487" providerId="ADAL" clId="{A421DBC5-75A5-4E83-873D-40E0453E7E72}" dt="2021-11-01T20:45:16.683" v="120"/>
          <ac:spMkLst>
            <pc:docMk/>
            <pc:sldMk cId="2255390603" sldId="259"/>
            <ac:spMk id="14" creationId="{AF2F604E-43BE-4DC3-B983-E071523364F8}"/>
          </ac:spMkLst>
        </pc:spChg>
        <pc:spChg chg="add del">
          <ac:chgData name="Nabeel Khan" userId="a78f9db2-39a6-4f4f-91a2-efaccef00487" providerId="ADAL" clId="{A421DBC5-75A5-4E83-873D-40E0453E7E72}" dt="2021-11-01T20:45:16.683" v="120"/>
          <ac:spMkLst>
            <pc:docMk/>
            <pc:sldMk cId="2255390603" sldId="259"/>
            <ac:spMk id="16" creationId="{08C9B587-E65E-4B52-B37C-ABEBB6E87928}"/>
          </ac:spMkLst>
        </pc:spChg>
        <pc:picChg chg="add mod ord">
          <ac:chgData name="Nabeel Khan" userId="a78f9db2-39a6-4f4f-91a2-efaccef00487" providerId="ADAL" clId="{A421DBC5-75A5-4E83-873D-40E0453E7E72}" dt="2021-11-01T20:34:10.261" v="4" actId="26606"/>
          <ac:picMkLst>
            <pc:docMk/>
            <pc:sldMk cId="2255390603" sldId="259"/>
            <ac:picMk id="5" creationId="{161E7E07-78BA-4259-B027-D4BB76B41EF6}"/>
          </ac:picMkLst>
        </pc:picChg>
      </pc:sldChg>
      <pc:sldChg chg="add del">
        <pc:chgData name="Nabeel Khan" userId="a78f9db2-39a6-4f4f-91a2-efaccef00487" providerId="ADAL" clId="{A421DBC5-75A5-4E83-873D-40E0453E7E72}" dt="2021-11-01T20:46:53.615" v="122"/>
        <pc:sldMkLst>
          <pc:docMk/>
          <pc:sldMk cId="948908978" sldId="260"/>
        </pc:sldMkLst>
      </pc:sldChg>
      <pc:sldChg chg="delSp modSp mod">
        <pc:chgData name="Nabeel Khan" userId="a78f9db2-39a6-4f4f-91a2-efaccef00487" providerId="ADAL" clId="{A421DBC5-75A5-4E83-873D-40E0453E7E72}" dt="2021-11-01T20:54:22.232" v="193" actId="20577"/>
        <pc:sldMkLst>
          <pc:docMk/>
          <pc:sldMk cId="2160059850" sldId="260"/>
        </pc:sldMkLst>
        <pc:spChg chg="del">
          <ac:chgData name="Nabeel Khan" userId="a78f9db2-39a6-4f4f-91a2-efaccef00487" providerId="ADAL" clId="{A421DBC5-75A5-4E83-873D-40E0453E7E72}" dt="2021-11-01T20:51:51.190" v="160" actId="478"/>
          <ac:spMkLst>
            <pc:docMk/>
            <pc:sldMk cId="2160059850" sldId="260"/>
            <ac:spMk id="2" creationId="{FE6EE5B0-9DFB-43A1-A1C2-85E6BEA9938A}"/>
          </ac:spMkLst>
        </pc:spChg>
        <pc:spChg chg="del mod">
          <ac:chgData name="Nabeel Khan" userId="a78f9db2-39a6-4f4f-91a2-efaccef00487" providerId="ADAL" clId="{A421DBC5-75A5-4E83-873D-40E0453E7E72}" dt="2021-11-01T20:51:01.977" v="157" actId="478"/>
          <ac:spMkLst>
            <pc:docMk/>
            <pc:sldMk cId="2160059850" sldId="260"/>
            <ac:spMk id="7" creationId="{5D9ECD48-64C9-4E8A-9A22-7A1D849D4C23}"/>
          </ac:spMkLst>
        </pc:spChg>
        <pc:graphicFrameChg chg="mod modGraphic">
          <ac:chgData name="Nabeel Khan" userId="a78f9db2-39a6-4f4f-91a2-efaccef00487" providerId="ADAL" clId="{A421DBC5-75A5-4E83-873D-40E0453E7E72}" dt="2021-11-01T20:54:22.232" v="193" actId="20577"/>
          <ac:graphicFrameMkLst>
            <pc:docMk/>
            <pc:sldMk cId="2160059850" sldId="260"/>
            <ac:graphicFrameMk id="6" creationId="{8512DDD2-3A4D-47CE-B693-23A2D2D4C8B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0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0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69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4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7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76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6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77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83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8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65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87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88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CCE3-06AF-4E81-B31A-CC3521559BE6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150F-D37F-4725-A5A0-3A15E1B0A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8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161E7E07-78BA-4259-B027-D4BB76B41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5" t="9091" r="943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C4472-2E47-46BF-A1CD-E5745B8A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a typeface="+mj-lt"/>
                <a:cs typeface="+mj-lt"/>
              </a:rPr>
              <a:t>Smartphone Price Prediction</a:t>
            </a:r>
            <a:r>
              <a:rPr lang="en-US" sz="4800" dirty="0">
                <a:ea typeface="+mj-lt"/>
                <a:cs typeface="+mj-lt"/>
              </a:rPr>
              <a:t> 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50A34-A957-4385-BD96-F10320D9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Group #7</a:t>
            </a:r>
          </a:p>
          <a:p>
            <a:pPr algn="l"/>
            <a:r>
              <a:rPr lang="en-US" sz="1400" dirty="0"/>
              <a:t>Akhil </a:t>
            </a:r>
            <a:r>
              <a:rPr lang="en-US" sz="1400" dirty="0" err="1"/>
              <a:t>Vaitla</a:t>
            </a:r>
            <a:r>
              <a:rPr lang="en-US" sz="1400" dirty="0"/>
              <a:t> Janardhan</a:t>
            </a:r>
            <a:r>
              <a:rPr lang="en-IN" sz="1400" dirty="0"/>
              <a:t>, </a:t>
            </a:r>
            <a:r>
              <a:rPr lang="en-US" sz="1400" dirty="0" err="1"/>
              <a:t>Arunkumar</a:t>
            </a:r>
            <a:r>
              <a:rPr lang="en-US" sz="1400" dirty="0"/>
              <a:t> Muthusamy, Nabeel Khan, </a:t>
            </a:r>
            <a:r>
              <a:rPr lang="en-US" sz="1400" dirty="0" err="1"/>
              <a:t>Zhijie</a:t>
            </a:r>
            <a:r>
              <a:rPr lang="en-US" sz="1400" dirty="0"/>
              <a:t> Xu,		              Venkata Satya Surya Sai Vineet </a:t>
            </a:r>
            <a:r>
              <a:rPr lang="en-US" sz="1400" dirty="0" err="1"/>
              <a:t>Atyam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390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12DDD2-3A4D-47CE-B693-23A2D2D4C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264042"/>
              </p:ext>
            </p:extLst>
          </p:nvPr>
        </p:nvGraphicFramePr>
        <p:xfrm>
          <a:off x="791439" y="957943"/>
          <a:ext cx="10602147" cy="529760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032125">
                  <a:extLst>
                    <a:ext uri="{9D8B030D-6E8A-4147-A177-3AD203B41FA5}">
                      <a16:colId xmlns:a16="http://schemas.microsoft.com/office/drawing/2014/main" val="4278239673"/>
                    </a:ext>
                  </a:extLst>
                </a:gridCol>
                <a:gridCol w="7570022">
                  <a:extLst>
                    <a:ext uri="{9D8B030D-6E8A-4147-A177-3AD203B41FA5}">
                      <a16:colId xmlns:a16="http://schemas.microsoft.com/office/drawing/2014/main" val="4202118349"/>
                    </a:ext>
                  </a:extLst>
                </a:gridCol>
              </a:tblGrid>
              <a:tr h="1414701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Predicting the smartphone prices using the existing features,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and determining the factors that affects the price of the smartphone using </a:t>
                      </a: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classification techniques.</a:t>
                      </a:r>
                      <a:endParaRPr lang="en-US" altLang="zh-CN" sz="1700" b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644978"/>
                  </a:ext>
                </a:extLst>
              </a:tr>
              <a:tr h="1309351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Accomplishments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- </a:t>
                      </a:r>
                      <a:r>
                        <a:rPr lang="en-US" sz="1700" b="1" dirty="0">
                          <a:effectLst/>
                        </a:rPr>
                        <a:t>Data collected</a:t>
                      </a:r>
                      <a:r>
                        <a:rPr lang="en-US" sz="1700" dirty="0">
                          <a:effectLst/>
                        </a:rPr>
                        <a:t> for different smartphone OEMs like Samsung, </a:t>
                      </a:r>
                      <a:r>
                        <a:rPr lang="en-US" sz="1700" dirty="0" err="1">
                          <a:effectLst/>
                        </a:rPr>
                        <a:t>Realme</a:t>
                      </a:r>
                      <a:r>
                        <a:rPr lang="en-US" sz="1700" dirty="0">
                          <a:effectLst/>
                        </a:rPr>
                        <a:t>, Huawei, Motorola and Xiaomi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- </a:t>
                      </a:r>
                      <a:r>
                        <a:rPr lang="en-US" sz="1700" b="1" dirty="0">
                          <a:effectLst/>
                        </a:rPr>
                        <a:t>Created a python script</a:t>
                      </a:r>
                      <a:r>
                        <a:rPr lang="en-US" sz="1700" dirty="0">
                          <a:effectLst/>
                        </a:rPr>
                        <a:t> for scraping the data from </a:t>
                      </a:r>
                      <a:r>
                        <a:rPr lang="en-US" sz="1700" dirty="0" err="1">
                          <a:effectLst/>
                        </a:rPr>
                        <a:t>gsmarena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0124"/>
                  </a:ext>
                </a:extLst>
              </a:tr>
              <a:tr h="1173900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Hurdles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- </a:t>
                      </a:r>
                      <a:r>
                        <a:rPr lang="en-US" sz="1700" b="1" dirty="0">
                          <a:effectLst/>
                        </a:rPr>
                        <a:t>Data collection</a:t>
                      </a:r>
                      <a:r>
                        <a:rPr lang="en-US" sz="1700" dirty="0">
                          <a:effectLst/>
                        </a:rPr>
                        <a:t> was complicated since in the initial stage we had to go through every web page and extract the data manually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- For </a:t>
                      </a:r>
                      <a:r>
                        <a:rPr lang="en-US" sz="1700" b="1" dirty="0">
                          <a:effectLst/>
                        </a:rPr>
                        <a:t>the python script</a:t>
                      </a:r>
                      <a:r>
                        <a:rPr lang="en-US" sz="1700" dirty="0">
                          <a:effectLst/>
                        </a:rPr>
                        <a:t> as well, </a:t>
                      </a:r>
                      <a:r>
                        <a:rPr lang="en-US" sz="1700" dirty="0" err="1">
                          <a:effectLst/>
                        </a:rPr>
                        <a:t>gsmarena</a:t>
                      </a:r>
                      <a:r>
                        <a:rPr lang="en-US" sz="1700" dirty="0">
                          <a:effectLst/>
                        </a:rPr>
                        <a:t> website is blocking our machine because of DDOS. We had to run scripts all night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869639"/>
                  </a:ext>
                </a:extLst>
              </a:tr>
              <a:tr h="1399651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Next Steps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noProof="0" dirty="0">
                          <a:effectLst/>
                        </a:rPr>
                        <a:t>- Clean and aggregate the collected data for analysis, since every specs is not available   for every mobile.</a:t>
                      </a:r>
                      <a:endParaRPr lang="en-US" sz="17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- Convert the categorical variables like mobile networks, camera specs, USB types, etc. to quantitative variables.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- Utilize several modeling techniques to perform the price prediction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593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769A-9BCD-40DA-895F-7553898B134A}"/>
              </a:ext>
            </a:extLst>
          </p:cNvPr>
          <p:cNvSpPr txBox="1"/>
          <p:nvPr/>
        </p:nvSpPr>
        <p:spPr>
          <a:xfrm>
            <a:off x="1328058" y="145143"/>
            <a:ext cx="10297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Smartphone Price Prediction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​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790EC-2E67-412F-9EFA-AA719116509D}"/>
              </a:ext>
            </a:extLst>
          </p:cNvPr>
          <p:cNvSpPr txBox="1"/>
          <p:nvPr/>
        </p:nvSpPr>
        <p:spPr>
          <a:xfrm flipV="1">
            <a:off x="5404303" y="6724321"/>
            <a:ext cx="2670629" cy="44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0598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521B31804904B8BAA761CA04DB66B" ma:contentTypeVersion="11" ma:contentTypeDescription="Create a new document." ma:contentTypeScope="" ma:versionID="ba0048750cc4db3f25c78e763e7394b8">
  <xsd:schema xmlns:xsd="http://www.w3.org/2001/XMLSchema" xmlns:xs="http://www.w3.org/2001/XMLSchema" xmlns:p="http://schemas.microsoft.com/office/2006/metadata/properties" xmlns:ns3="0d070e73-fbdb-4357-9843-a48f2887fdc3" xmlns:ns4="114034e3-7d8c-4657-b949-ad4e7caa583a" targetNamespace="http://schemas.microsoft.com/office/2006/metadata/properties" ma:root="true" ma:fieldsID="7868dc7c234621879ded66451e241fe7" ns3:_="" ns4:_="">
    <xsd:import namespace="0d070e73-fbdb-4357-9843-a48f2887fdc3"/>
    <xsd:import namespace="114034e3-7d8c-4657-b949-ad4e7caa58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70e73-fbdb-4357-9843-a48f2887f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034e3-7d8c-4657-b949-ad4e7caa583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D9DC91-9416-4CF7-939A-AC5F933E3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70e73-fbdb-4357-9843-a48f2887fdc3"/>
    <ds:schemaRef ds:uri="114034e3-7d8c-4657-b949-ad4e7caa58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315FE-EB51-4CC9-88FE-35E4B6E0B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238D5-49A7-4840-B6EE-2FB2FE71D903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14034e3-7d8c-4657-b949-ad4e7caa583a"/>
    <ds:schemaRef ds:uri="0d070e73-fbdb-4357-9843-a48f2887fdc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</TotalTime>
  <Words>191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Damask</vt:lpstr>
      <vt:lpstr>Smartphone Price Prediction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Nabeel Khan</cp:lastModifiedBy>
  <cp:revision>2</cp:revision>
  <dcterms:created xsi:type="dcterms:W3CDTF">2021-11-01T19:10:09Z</dcterms:created>
  <dcterms:modified xsi:type="dcterms:W3CDTF">2021-11-01T20:54:22Z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0x010100365521B31804904B8BAA761CA04DB66B</vt:lpwstr>
  </property>
</Properties>
</file>