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3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523880" y="2180520"/>
            <a:ext cx="10573560" cy="6521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2180520"/>
            <a:ext cx="10573560" cy="6521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10040" cy="863280"/>
          </a:xfrm>
          <a:prstGeom prst="rect">
            <a:avLst/>
          </a:prstGeom>
          <a:ln>
            <a:noFill/>
          </a:ln>
        </p:spPr>
      </p:pic>
      <p:pic>
        <p:nvPicPr>
          <p:cNvPr id="5" name="Picture 8"/>
          <p:cNvPicPr/>
          <p:nvPr/>
        </p:nvPicPr>
        <p:blipFill>
          <a:blip r:embed="rId16"/>
          <a:stretch>
            <a:fillRect/>
          </a:stretch>
        </p:blipFill>
        <p:spPr>
          <a:xfrm>
            <a:off x="10181880" y="6450840"/>
            <a:ext cx="1838520" cy="305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2180520"/>
            <a:ext cx="10573560" cy="1406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10040" cy="863280"/>
          </a:xfrm>
          <a:prstGeom prst="rect">
            <a:avLst/>
          </a:prstGeom>
          <a:ln>
            <a:noFill/>
          </a:ln>
        </p:spPr>
      </p:pic>
      <p:pic>
        <p:nvPicPr>
          <p:cNvPr id="39" name="Picture 8"/>
          <p:cNvPicPr/>
          <p:nvPr/>
        </p:nvPicPr>
        <p:blipFill>
          <a:blip r:embed="rId15"/>
          <a:stretch>
            <a:fillRect/>
          </a:stretch>
        </p:blipFill>
        <p:spPr>
          <a:xfrm>
            <a:off x="10181880" y="6450840"/>
            <a:ext cx="1838520" cy="305280"/>
          </a:xfrm>
          <a:prstGeom prst="rect">
            <a:avLst/>
          </a:prstGeom>
          <a:ln>
            <a:noFill/>
          </a:ln>
        </p:spPr>
      </p:pic>
      <p:pic>
        <p:nvPicPr>
          <p:cNvPr id="40" name="Picture 6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10040" cy="863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6120" y="2026080"/>
            <a:ext cx="11730960" cy="261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rgbClr val="005197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78" name="CustomShape 2"/>
          <p:cNvSpPr/>
          <p:nvPr/>
        </p:nvSpPr>
        <p:spPr>
          <a:xfrm>
            <a:off x="8277120" y="5821200"/>
            <a:ext cx="3186000" cy="700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Helvetica Neue"/>
              </a:rPr>
              <a:t>Nguyễn</a:t>
            </a:r>
            <a:r>
              <a:rPr lang="en-US" sz="2000" b="1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Helvetica Neue"/>
              </a:rPr>
              <a:t>Thiên</a:t>
            </a:r>
            <a:r>
              <a:rPr lang="en-US" sz="2000" b="1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Helvetica Neue"/>
              </a:rPr>
              <a:t>Hương</a:t>
            </a:r>
            <a:endParaRPr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762000"/>
            <a:ext cx="11289600" cy="6858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US" sz="3200" b="1" dirty="0" smtClean="0">
                <a:solidFill>
                  <a:schemeClr val="accent1"/>
                </a:solidFill>
              </a:rPr>
              <a:t>Improve for Sprint 3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6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38200" y="1752600"/>
            <a:ext cx="1130630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Review tasks assigned tasks &amp; all functions before coding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Any change about requirements must discuss with BA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More collaborate with other team members on JIRA(comment)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Lan/</a:t>
            </a:r>
            <a:r>
              <a:rPr lang="en-US" dirty="0" err="1" smtClean="0"/>
              <a:t>Hương</a:t>
            </a:r>
            <a:r>
              <a:rPr lang="en-US" dirty="0" smtClean="0"/>
              <a:t> will review functional before merging to develop branch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Raise to leaders(</a:t>
            </a:r>
            <a:r>
              <a:rPr lang="en-US" dirty="0" err="1" smtClean="0"/>
              <a:t>Hương</a:t>
            </a:r>
            <a:r>
              <a:rPr lang="en-US" dirty="0" smtClean="0"/>
              <a:t>/</a:t>
            </a:r>
            <a:r>
              <a:rPr lang="en-US" dirty="0" err="1" smtClean="0"/>
              <a:t>Hải</a:t>
            </a:r>
            <a:r>
              <a:rPr lang="en-US" dirty="0" smtClean="0"/>
              <a:t>) when meeting problems of tasks or deadline before the date of ending Sprint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91186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31520" y="2708280"/>
            <a:ext cx="10573560" cy="140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i="1">
                <a:solidFill>
                  <a:srgbClr val="005197"/>
                </a:solidFill>
                <a:latin typeface="Helvetica Neue"/>
              </a:rPr>
              <a:t>Cảm ơn!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7955280" y="5874120"/>
            <a:ext cx="4147200" cy="800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i="1">
                <a:solidFill>
                  <a:srgbClr val="005197"/>
                </a:solidFill>
                <a:latin typeface="Helvetica Neue"/>
              </a:rPr>
              <a:t>Nguyễn Thiên Hương</a:t>
            </a:r>
            <a:endParaRPr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990600"/>
            <a:ext cx="11289600" cy="6858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Plan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1295400"/>
            <a:ext cx="5436104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The work the team </a:t>
            </a:r>
            <a:r>
              <a:rPr lang="en-US" sz="2400" b="1" dirty="0" smtClean="0"/>
              <a:t>completed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The work the team not-completed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Strengths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Weakness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Threats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Difficulty for our </a:t>
            </a:r>
            <a:r>
              <a:rPr lang="en-US" sz="2400" b="1" dirty="0" smtClean="0"/>
              <a:t>project</a:t>
            </a:r>
            <a:endParaRPr lang="en-US" sz="2400" dirty="0"/>
          </a:p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990950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990600"/>
            <a:ext cx="112896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70C0"/>
                </a:solidFill>
              </a:rPr>
              <a:t>Tasks in Sprint 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6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59165" y="1798859"/>
            <a:ext cx="404469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Plan Purchasing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BoM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PO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Logistics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Upload/Import files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Product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Inventory Management (version 1)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Test functions for Sprint 1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1281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990600"/>
            <a:ext cx="11289600" cy="6858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The work the team completed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6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59165" y="1798859"/>
            <a:ext cx="404469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Plan Purchasing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BoM Management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PO Management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Logistics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Upload/Import files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Product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Inventory Management (version 1)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Test functions for Sprint 1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882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762000"/>
            <a:ext cx="11289600" cy="6858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US" sz="3200" b="1" dirty="0" smtClean="0">
                <a:solidFill>
                  <a:schemeClr val="accent1"/>
                </a:solidFill>
              </a:rPr>
              <a:t>The work the team not-completed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6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64384" y="1600200"/>
            <a:ext cx="4256293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BoM Management 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1" dirty="0" smtClean="0">
                <a:solidFill>
                  <a:srgbClr val="0070C0"/>
                </a:solidFill>
              </a:rPr>
              <a:t>Negotiate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PO Management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1" dirty="0" smtClean="0">
                <a:solidFill>
                  <a:srgbClr val="0070C0"/>
                </a:solidFill>
              </a:rPr>
              <a:t>Link to BoM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Logistics Management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1" dirty="0" smtClean="0">
                <a:solidFill>
                  <a:srgbClr val="0070C0"/>
                </a:solidFill>
              </a:rPr>
              <a:t>Upload files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1" dirty="0" smtClean="0">
                <a:solidFill>
                  <a:srgbClr val="0070C0"/>
                </a:solidFill>
              </a:rPr>
              <a:t>Edit detail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Test functions for Sprint 1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1" dirty="0" smtClean="0">
                <a:solidFill>
                  <a:srgbClr val="0070C0"/>
                </a:solidFill>
              </a:rPr>
              <a:t>Missing functional test cases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7097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762000"/>
            <a:ext cx="11289600" cy="6858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US" sz="3200" b="1" dirty="0" smtClean="0">
                <a:solidFill>
                  <a:schemeClr val="accent1"/>
                </a:solidFill>
              </a:rPr>
              <a:t>Strengths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6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59164" y="1905000"/>
            <a:ext cx="71466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Team members </a:t>
            </a:r>
            <a:r>
              <a:rPr lang="en-US" dirty="0"/>
              <a:t>are very hard-working to finish his tasks.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Quickly adapt with new technology (AngularJS, </a:t>
            </a:r>
            <a:r>
              <a:rPr lang="en-US" dirty="0" err="1"/>
              <a:t>Laravel</a:t>
            </a:r>
            <a:r>
              <a:rPr lang="en-US" dirty="0"/>
              <a:t> frameworks</a:t>
            </a:r>
            <a:r>
              <a:rPr lang="en-US" dirty="0" smtClean="0"/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Smoothly with GIT </a:t>
            </a:r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190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762000"/>
            <a:ext cx="11289600" cy="6858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US" sz="3200" b="1" dirty="0" smtClean="0">
                <a:solidFill>
                  <a:schemeClr val="accent1"/>
                </a:solidFill>
              </a:rPr>
              <a:t>Weakness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6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59164" y="1905000"/>
            <a:ext cx="7146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Testers is pretty new, they have not enough experiences &amp; need support from other to finish their tasks</a:t>
            </a: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Collaborate on </a:t>
            </a:r>
            <a:r>
              <a:rPr lang="en-US" dirty="0" err="1" smtClean="0"/>
              <a:t>jira</a:t>
            </a:r>
            <a:r>
              <a:rPr lang="en-US" dirty="0" smtClean="0"/>
              <a:t> and team members</a:t>
            </a:r>
          </a:p>
          <a:p>
            <a:pPr lvl="1"/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814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762000"/>
            <a:ext cx="11289600" cy="6858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US" sz="3200" b="1" dirty="0" smtClean="0">
                <a:solidFill>
                  <a:schemeClr val="accent1"/>
                </a:solidFill>
              </a:rPr>
              <a:t>Threats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6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59164" y="1905000"/>
            <a:ext cx="71466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/>
              <a:t>QuangHX</a:t>
            </a:r>
            <a:r>
              <a:rPr lang="en-US" b="1" dirty="0"/>
              <a:t>  </a:t>
            </a:r>
            <a:r>
              <a:rPr lang="en-US" dirty="0"/>
              <a:t>has family’s stuff so his assigned tasks must delay in the next sprint . All members are overloading with the short </a:t>
            </a:r>
            <a:r>
              <a:rPr lang="en-US" dirty="0" smtClean="0"/>
              <a:t>planning</a:t>
            </a:r>
          </a:p>
          <a:p>
            <a:pPr lvl="1"/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8324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9000" y="-5400"/>
            <a:ext cx="6601320" cy="86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Helvetica Neue"/>
              </a:rPr>
              <a:t>Sprint 2 Review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00" y="762000"/>
            <a:ext cx="11289600" cy="6858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US" sz="3200" b="1" dirty="0" smtClean="0">
                <a:solidFill>
                  <a:schemeClr val="accent1"/>
                </a:solidFill>
              </a:rPr>
              <a:t>Difficulty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60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 smtClean="0"/>
          </a:p>
          <a:p>
            <a:pPr lvl="0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0" y="1600200"/>
            <a:ext cx="71466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plan to finish the project is very short, so all members must spend the best of their efforts &amp; work overtime to be sure the assigned tasks are finished by the deadline</a:t>
            </a:r>
            <a:r>
              <a:rPr lang="en-US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Requirements change so quickly, not clear at the </a:t>
            </a:r>
            <a:r>
              <a:rPr lang="en-US" dirty="0" smtClean="0"/>
              <a:t>beginning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resource for reviewing source code: Human &amp; time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UI designers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805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312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Plan</vt:lpstr>
      <vt:lpstr>Tasks in Sprint 2</vt:lpstr>
      <vt:lpstr>The work the team completed</vt:lpstr>
      <vt:lpstr>The work the team not-completed</vt:lpstr>
      <vt:lpstr>Strengths</vt:lpstr>
      <vt:lpstr>Weakness</vt:lpstr>
      <vt:lpstr>Threats</vt:lpstr>
      <vt:lpstr>Difficulty</vt:lpstr>
      <vt:lpstr>Improve for Sprint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ipcc</dc:creator>
  <cp:lastModifiedBy>ipcc</cp:lastModifiedBy>
  <cp:revision>43</cp:revision>
  <dcterms:modified xsi:type="dcterms:W3CDTF">2016-03-22T10:16:47Z</dcterms:modified>
</cp:coreProperties>
</file>