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3" y="-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27CA-D9FE-4405-A29F-C9325FBC251A}" type="datetimeFigureOut">
              <a:rPr lang="en-US" smtClean="0"/>
              <a:t>02/03/2016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38A1-FE4E-47CB-9503-DC4D6155B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08426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18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08426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73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08426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28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08426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23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08426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22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08426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26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08426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83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08426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53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08426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19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Agribank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Phuong</dc:creator>
  <cp:lastModifiedBy>Minh Phuong</cp:lastModifiedBy>
  <cp:revision>2</cp:revision>
  <dcterms:created xsi:type="dcterms:W3CDTF">2016-02-03T04:10:49Z</dcterms:created>
  <dcterms:modified xsi:type="dcterms:W3CDTF">2016-02-03T04:26:06Z</dcterms:modified>
</cp:coreProperties>
</file>