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58" r:id="rId3"/>
    <p:sldId id="280" r:id="rId4"/>
    <p:sldId id="281" r:id="rId5"/>
    <p:sldId id="282" r:id="rId6"/>
    <p:sldId id="285" r:id="rId7"/>
    <p:sldId id="286" r:id="rId8"/>
    <p:sldId id="287" r:id="rId9"/>
    <p:sldId id="288" r:id="rId10"/>
    <p:sldId id="261" r:id="rId11"/>
    <p:sldId id="291" r:id="rId12"/>
    <p:sldId id="289" r:id="rId13"/>
    <p:sldId id="29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658" autoAdjust="0"/>
    <p:restoredTop sz="94660"/>
  </p:normalViewPr>
  <p:slideViewPr>
    <p:cSldViewPr snapToGrid="0">
      <p:cViewPr>
        <p:scale>
          <a:sx n="66" d="100"/>
          <a:sy n="66" d="100"/>
        </p:scale>
        <p:origin x="32" y="-1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anciyaangel.a.lv\Downloads\work_order.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anciyaangel.a.lv\Downloads\work_order.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lanciyaangel.a.lv\Downloads\work_order.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Distribution of payment types across different services</a:t>
            </a:r>
          </a:p>
        </c:rich>
      </c:tx>
      <c:layout>
        <c:manualLayout>
          <c:xMode val="edge"/>
          <c:yMode val="edge"/>
          <c:x val="0.12639566929133858"/>
          <c:y val="4.166666666666666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'duplicate sheet'!$F$5</c:f>
              <c:strCache>
                <c:ptCount val="1"/>
                <c:pt idx="0">
                  <c:v>Count of Payment</c:v>
                </c:pt>
              </c:strCache>
            </c:strRef>
          </c:tx>
          <c:dPt>
            <c:idx val="0"/>
            <c:bubble3D val="0"/>
            <c:spPr>
              <a:solidFill>
                <a:schemeClr val="accent1"/>
              </a:solidFill>
              <a:ln>
                <a:noFill/>
              </a:ln>
              <a:effectLst/>
            </c:spPr>
            <c:extLst>
              <c:ext xmlns:c16="http://schemas.microsoft.com/office/drawing/2014/chart" uri="{C3380CC4-5D6E-409C-BE32-E72D297353CC}">
                <c16:uniqueId val="{00000001-C2BC-4DBB-B13A-20787DA4E804}"/>
              </c:ext>
            </c:extLst>
          </c:dPt>
          <c:dPt>
            <c:idx val="1"/>
            <c:bubble3D val="0"/>
            <c:spPr>
              <a:solidFill>
                <a:schemeClr val="accent2"/>
              </a:solidFill>
              <a:ln>
                <a:noFill/>
              </a:ln>
              <a:effectLst/>
            </c:spPr>
            <c:extLst>
              <c:ext xmlns:c16="http://schemas.microsoft.com/office/drawing/2014/chart" uri="{C3380CC4-5D6E-409C-BE32-E72D297353CC}">
                <c16:uniqueId val="{00000003-C2BC-4DBB-B13A-20787DA4E804}"/>
              </c:ext>
            </c:extLst>
          </c:dPt>
          <c:dPt>
            <c:idx val="2"/>
            <c:bubble3D val="0"/>
            <c:spPr>
              <a:solidFill>
                <a:schemeClr val="accent3"/>
              </a:solidFill>
              <a:ln>
                <a:noFill/>
              </a:ln>
              <a:effectLst/>
            </c:spPr>
            <c:extLst>
              <c:ext xmlns:c16="http://schemas.microsoft.com/office/drawing/2014/chart" uri="{C3380CC4-5D6E-409C-BE32-E72D297353CC}">
                <c16:uniqueId val="{00000005-C2BC-4DBB-B13A-20787DA4E804}"/>
              </c:ext>
            </c:extLst>
          </c:dPt>
          <c:dPt>
            <c:idx val="3"/>
            <c:bubble3D val="0"/>
            <c:spPr>
              <a:solidFill>
                <a:schemeClr val="accent4"/>
              </a:solidFill>
              <a:ln>
                <a:noFill/>
              </a:ln>
              <a:effectLst/>
            </c:spPr>
            <c:extLst>
              <c:ext xmlns:c16="http://schemas.microsoft.com/office/drawing/2014/chart" uri="{C3380CC4-5D6E-409C-BE32-E72D297353CC}">
                <c16:uniqueId val="{00000007-C2BC-4DBB-B13A-20787DA4E804}"/>
              </c:ext>
            </c:extLst>
          </c:dPt>
          <c:dPt>
            <c:idx val="4"/>
            <c:bubble3D val="0"/>
            <c:spPr>
              <a:solidFill>
                <a:schemeClr val="accent5"/>
              </a:solidFill>
              <a:ln>
                <a:noFill/>
              </a:ln>
              <a:effectLst/>
            </c:spPr>
            <c:extLst>
              <c:ext xmlns:c16="http://schemas.microsoft.com/office/drawing/2014/chart" uri="{C3380CC4-5D6E-409C-BE32-E72D297353CC}">
                <c16:uniqueId val="{00000009-C2BC-4DBB-B13A-20787DA4E804}"/>
              </c:ext>
            </c:extLst>
          </c:dPt>
          <c:cat>
            <c:strRef>
              <c:f>'duplicate sheet'!$E$6:$E$10</c:f>
              <c:strCache>
                <c:ptCount val="5"/>
                <c:pt idx="0">
                  <c:v>Assess</c:v>
                </c:pt>
                <c:pt idx="1">
                  <c:v>Deliver</c:v>
                </c:pt>
                <c:pt idx="2">
                  <c:v>Install</c:v>
                </c:pt>
                <c:pt idx="3">
                  <c:v>Repair</c:v>
                </c:pt>
                <c:pt idx="4">
                  <c:v>Replace</c:v>
                </c:pt>
              </c:strCache>
            </c:strRef>
          </c:cat>
          <c:val>
            <c:numRef>
              <c:f>'duplicate sheet'!$F$6:$F$10</c:f>
              <c:numCache>
                <c:formatCode>General</c:formatCode>
                <c:ptCount val="5"/>
                <c:pt idx="0">
                  <c:v>407</c:v>
                </c:pt>
                <c:pt idx="1">
                  <c:v>190</c:v>
                </c:pt>
                <c:pt idx="2">
                  <c:v>63</c:v>
                </c:pt>
                <c:pt idx="3">
                  <c:v>86</c:v>
                </c:pt>
                <c:pt idx="4">
                  <c:v>254</c:v>
                </c:pt>
              </c:numCache>
            </c:numRef>
          </c:val>
          <c:extLst>
            <c:ext xmlns:c16="http://schemas.microsoft.com/office/drawing/2014/chart" uri="{C3380CC4-5D6E-409C-BE32-E72D297353CC}">
              <c16:uniqueId val="{0000000A-C2BC-4DBB-B13A-20787DA4E804}"/>
            </c:ext>
          </c:extLst>
        </c:ser>
        <c:dLbls>
          <c:showLegendKey val="0"/>
          <c:showVal val="0"/>
          <c:showCatName val="0"/>
          <c:showSerName val="0"/>
          <c:showPercent val="0"/>
          <c:showBubbleSize val="0"/>
          <c:showLeaderLines val="1"/>
        </c:dLbls>
        <c:firstSliceAng val="0"/>
      </c:pieChart>
      <c:spPr>
        <a:noFill/>
        <a:ln>
          <a:noFill/>
        </a:ln>
        <a:effectLst/>
      </c:spPr>
    </c:plotArea>
    <c:legend>
      <c:legendPos val="r"/>
      <c:layout>
        <c:manualLayout>
          <c:xMode val="edge"/>
          <c:yMode val="edge"/>
          <c:x val="0.78348710961678325"/>
          <c:y val="0.34429405298643884"/>
          <c:w val="0.20857797584287119"/>
          <c:h val="0.51772465156743208"/>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TREND IN PAYMENT TYPE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'duplicate sheet'!$C$66</c:f>
              <c:strCache>
                <c:ptCount val="1"/>
                <c:pt idx="0">
                  <c:v>Count of Payment</c:v>
                </c:pt>
              </c:strCache>
            </c:strRef>
          </c:tx>
          <c:spPr>
            <a:ln w="28575" cap="rnd">
              <a:solidFill>
                <a:schemeClr val="accent1"/>
              </a:solidFill>
              <a:round/>
            </a:ln>
            <a:effectLst/>
          </c:spPr>
          <c:marker>
            <c:symbol val="none"/>
          </c:marker>
          <c:cat>
            <c:strRef>
              <c:f>'duplicate sheet'!$B$67:$B$69</c:f>
              <c:strCache>
                <c:ptCount val="3"/>
                <c:pt idx="0">
                  <c:v>&lt;04-09-2020</c:v>
                </c:pt>
                <c:pt idx="1">
                  <c:v>2020</c:v>
                </c:pt>
                <c:pt idx="2">
                  <c:v>2021</c:v>
                </c:pt>
              </c:strCache>
            </c:strRef>
          </c:cat>
          <c:val>
            <c:numRef>
              <c:f>'duplicate sheet'!$C$67:$C$69</c:f>
              <c:numCache>
                <c:formatCode>General</c:formatCode>
                <c:ptCount val="3"/>
                <c:pt idx="0">
                  <c:v>142</c:v>
                </c:pt>
                <c:pt idx="1">
                  <c:v>189</c:v>
                </c:pt>
                <c:pt idx="2">
                  <c:v>669</c:v>
                </c:pt>
              </c:numCache>
            </c:numRef>
          </c:val>
          <c:smooth val="0"/>
          <c:extLst>
            <c:ext xmlns:c16="http://schemas.microsoft.com/office/drawing/2014/chart" uri="{C3380CC4-5D6E-409C-BE32-E72D297353CC}">
              <c16:uniqueId val="{00000000-2A97-43CF-AC4F-DA074B6CAAEF}"/>
            </c:ext>
          </c:extLst>
        </c:ser>
        <c:dLbls>
          <c:showLegendKey val="0"/>
          <c:showVal val="0"/>
          <c:showCatName val="0"/>
          <c:showSerName val="0"/>
          <c:showPercent val="0"/>
          <c:showBubbleSize val="0"/>
        </c:dLbls>
        <c:smooth val="0"/>
        <c:axId val="1645953376"/>
        <c:axId val="1645976416"/>
      </c:lineChart>
      <c:catAx>
        <c:axId val="16459533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45976416"/>
        <c:crosses val="autoZero"/>
        <c:auto val="1"/>
        <c:lblAlgn val="ctr"/>
        <c:lblOffset val="100"/>
        <c:noMultiLvlLbl val="0"/>
      </c:catAx>
      <c:valAx>
        <c:axId val="16459764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459533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WOs!$L$1</c:f>
              <c:strCache>
                <c:ptCount val="1"/>
                <c:pt idx="0">
                  <c:v>PartsCost</c:v>
                </c:pt>
              </c:strCache>
            </c:strRef>
          </c:tx>
          <c:spPr>
            <a:ln w="28575" cap="rnd">
              <a:noFill/>
              <a:round/>
            </a:ln>
            <a:effectLst/>
          </c:spPr>
          <c:marker>
            <c:symbol val="circle"/>
            <c:size val="5"/>
            <c:spPr>
              <a:solidFill>
                <a:schemeClr val="accent1"/>
              </a:solidFill>
              <a:ln w="9525">
                <a:solidFill>
                  <a:schemeClr val="accent1"/>
                </a:solidFill>
              </a:ln>
              <a:effectLst/>
            </c:spPr>
          </c:marker>
          <c:xVal>
            <c:numRef>
              <c:f>WOs!$H$2:$H$1001</c:f>
              <c:numCache>
                <c:formatCode>General</c:formatCode>
                <c:ptCount val="1000"/>
                <c:pt idx="0">
                  <c:v>2</c:v>
                </c:pt>
                <c:pt idx="1">
                  <c:v>1</c:v>
                </c:pt>
                <c:pt idx="2">
                  <c:v>1</c:v>
                </c:pt>
                <c:pt idx="3">
                  <c:v>1</c:v>
                </c:pt>
                <c:pt idx="4">
                  <c:v>1</c:v>
                </c:pt>
                <c:pt idx="5">
                  <c:v>1</c:v>
                </c:pt>
                <c:pt idx="6">
                  <c:v>2</c:v>
                </c:pt>
                <c:pt idx="7">
                  <c:v>1</c:v>
                </c:pt>
                <c:pt idx="8">
                  <c:v>1</c:v>
                </c:pt>
                <c:pt idx="9">
                  <c:v>1</c:v>
                </c:pt>
                <c:pt idx="10">
                  <c:v>2</c:v>
                </c:pt>
                <c:pt idx="11">
                  <c:v>1</c:v>
                </c:pt>
                <c:pt idx="12">
                  <c:v>1</c:v>
                </c:pt>
                <c:pt idx="13">
                  <c:v>2</c:v>
                </c:pt>
                <c:pt idx="14">
                  <c:v>1</c:v>
                </c:pt>
                <c:pt idx="15">
                  <c:v>1</c:v>
                </c:pt>
                <c:pt idx="16">
                  <c:v>1</c:v>
                </c:pt>
                <c:pt idx="17">
                  <c:v>2</c:v>
                </c:pt>
                <c:pt idx="18">
                  <c:v>2</c:v>
                </c:pt>
                <c:pt idx="19">
                  <c:v>2</c:v>
                </c:pt>
                <c:pt idx="20">
                  <c:v>1</c:v>
                </c:pt>
                <c:pt idx="21">
                  <c:v>1</c:v>
                </c:pt>
                <c:pt idx="22">
                  <c:v>1</c:v>
                </c:pt>
                <c:pt idx="23">
                  <c:v>1</c:v>
                </c:pt>
                <c:pt idx="24">
                  <c:v>2</c:v>
                </c:pt>
                <c:pt idx="25">
                  <c:v>1</c:v>
                </c:pt>
                <c:pt idx="26">
                  <c:v>1</c:v>
                </c:pt>
                <c:pt idx="27">
                  <c:v>1</c:v>
                </c:pt>
                <c:pt idx="28">
                  <c:v>1</c:v>
                </c:pt>
                <c:pt idx="29">
                  <c:v>1</c:v>
                </c:pt>
                <c:pt idx="30">
                  <c:v>2</c:v>
                </c:pt>
                <c:pt idx="31">
                  <c:v>2</c:v>
                </c:pt>
                <c:pt idx="32">
                  <c:v>2</c:v>
                </c:pt>
                <c:pt idx="33">
                  <c:v>1</c:v>
                </c:pt>
                <c:pt idx="34">
                  <c:v>1</c:v>
                </c:pt>
                <c:pt idx="35">
                  <c:v>2</c:v>
                </c:pt>
                <c:pt idx="36">
                  <c:v>1</c:v>
                </c:pt>
                <c:pt idx="37">
                  <c:v>1</c:v>
                </c:pt>
                <c:pt idx="38">
                  <c:v>1</c:v>
                </c:pt>
                <c:pt idx="39">
                  <c:v>1</c:v>
                </c:pt>
                <c:pt idx="40">
                  <c:v>2</c:v>
                </c:pt>
                <c:pt idx="41">
                  <c:v>1</c:v>
                </c:pt>
                <c:pt idx="42">
                  <c:v>1</c:v>
                </c:pt>
                <c:pt idx="43">
                  <c:v>2</c:v>
                </c:pt>
                <c:pt idx="44">
                  <c:v>2</c:v>
                </c:pt>
                <c:pt idx="45">
                  <c:v>1</c:v>
                </c:pt>
                <c:pt idx="46">
                  <c:v>2</c:v>
                </c:pt>
                <c:pt idx="47">
                  <c:v>2</c:v>
                </c:pt>
                <c:pt idx="48">
                  <c:v>1</c:v>
                </c:pt>
                <c:pt idx="49">
                  <c:v>1</c:v>
                </c:pt>
                <c:pt idx="50">
                  <c:v>1</c:v>
                </c:pt>
                <c:pt idx="51">
                  <c:v>1</c:v>
                </c:pt>
                <c:pt idx="52">
                  <c:v>1</c:v>
                </c:pt>
                <c:pt idx="53">
                  <c:v>1</c:v>
                </c:pt>
                <c:pt idx="54">
                  <c:v>1</c:v>
                </c:pt>
                <c:pt idx="55">
                  <c:v>1</c:v>
                </c:pt>
                <c:pt idx="56">
                  <c:v>1</c:v>
                </c:pt>
                <c:pt idx="57">
                  <c:v>2</c:v>
                </c:pt>
                <c:pt idx="58">
                  <c:v>2</c:v>
                </c:pt>
                <c:pt idx="59">
                  <c:v>1</c:v>
                </c:pt>
                <c:pt idx="60">
                  <c:v>2</c:v>
                </c:pt>
                <c:pt idx="61">
                  <c:v>2</c:v>
                </c:pt>
                <c:pt idx="62">
                  <c:v>2</c:v>
                </c:pt>
                <c:pt idx="63">
                  <c:v>1</c:v>
                </c:pt>
                <c:pt idx="64">
                  <c:v>2</c:v>
                </c:pt>
                <c:pt idx="65">
                  <c:v>2</c:v>
                </c:pt>
                <c:pt idx="66">
                  <c:v>2</c:v>
                </c:pt>
                <c:pt idx="67">
                  <c:v>1</c:v>
                </c:pt>
                <c:pt idx="68">
                  <c:v>1</c:v>
                </c:pt>
                <c:pt idx="69">
                  <c:v>1</c:v>
                </c:pt>
                <c:pt idx="70">
                  <c:v>1</c:v>
                </c:pt>
                <c:pt idx="71">
                  <c:v>1</c:v>
                </c:pt>
                <c:pt idx="72">
                  <c:v>1</c:v>
                </c:pt>
                <c:pt idx="73">
                  <c:v>2</c:v>
                </c:pt>
                <c:pt idx="74">
                  <c:v>1</c:v>
                </c:pt>
                <c:pt idx="75">
                  <c:v>1</c:v>
                </c:pt>
                <c:pt idx="76">
                  <c:v>1</c:v>
                </c:pt>
                <c:pt idx="77">
                  <c:v>1</c:v>
                </c:pt>
                <c:pt idx="78">
                  <c:v>1</c:v>
                </c:pt>
                <c:pt idx="79">
                  <c:v>1</c:v>
                </c:pt>
                <c:pt idx="80">
                  <c:v>1</c:v>
                </c:pt>
                <c:pt idx="81">
                  <c:v>2</c:v>
                </c:pt>
                <c:pt idx="82">
                  <c:v>1</c:v>
                </c:pt>
                <c:pt idx="83">
                  <c:v>2</c:v>
                </c:pt>
                <c:pt idx="84">
                  <c:v>2</c:v>
                </c:pt>
                <c:pt idx="85">
                  <c:v>1</c:v>
                </c:pt>
                <c:pt idx="86">
                  <c:v>1</c:v>
                </c:pt>
                <c:pt idx="87">
                  <c:v>1</c:v>
                </c:pt>
                <c:pt idx="88">
                  <c:v>2</c:v>
                </c:pt>
                <c:pt idx="89">
                  <c:v>1</c:v>
                </c:pt>
                <c:pt idx="90">
                  <c:v>1</c:v>
                </c:pt>
                <c:pt idx="91">
                  <c:v>2</c:v>
                </c:pt>
                <c:pt idx="92">
                  <c:v>2</c:v>
                </c:pt>
                <c:pt idx="93">
                  <c:v>1</c:v>
                </c:pt>
                <c:pt idx="94">
                  <c:v>2</c:v>
                </c:pt>
                <c:pt idx="95">
                  <c:v>1</c:v>
                </c:pt>
                <c:pt idx="96">
                  <c:v>1</c:v>
                </c:pt>
                <c:pt idx="97">
                  <c:v>1</c:v>
                </c:pt>
                <c:pt idx="98">
                  <c:v>1</c:v>
                </c:pt>
                <c:pt idx="99">
                  <c:v>2</c:v>
                </c:pt>
                <c:pt idx="100">
                  <c:v>1</c:v>
                </c:pt>
                <c:pt idx="101">
                  <c:v>1</c:v>
                </c:pt>
                <c:pt idx="102">
                  <c:v>2</c:v>
                </c:pt>
                <c:pt idx="103">
                  <c:v>1</c:v>
                </c:pt>
                <c:pt idx="104">
                  <c:v>1</c:v>
                </c:pt>
                <c:pt idx="105">
                  <c:v>1</c:v>
                </c:pt>
                <c:pt idx="106">
                  <c:v>1</c:v>
                </c:pt>
                <c:pt idx="107">
                  <c:v>1</c:v>
                </c:pt>
                <c:pt idx="108">
                  <c:v>2</c:v>
                </c:pt>
                <c:pt idx="109">
                  <c:v>1</c:v>
                </c:pt>
                <c:pt idx="110">
                  <c:v>1</c:v>
                </c:pt>
                <c:pt idx="111">
                  <c:v>1</c:v>
                </c:pt>
                <c:pt idx="112">
                  <c:v>1</c:v>
                </c:pt>
                <c:pt idx="113">
                  <c:v>2</c:v>
                </c:pt>
                <c:pt idx="114">
                  <c:v>2</c:v>
                </c:pt>
                <c:pt idx="115">
                  <c:v>1</c:v>
                </c:pt>
                <c:pt idx="116">
                  <c:v>2</c:v>
                </c:pt>
                <c:pt idx="117">
                  <c:v>1</c:v>
                </c:pt>
                <c:pt idx="118">
                  <c:v>2</c:v>
                </c:pt>
                <c:pt idx="119">
                  <c:v>1</c:v>
                </c:pt>
                <c:pt idx="120">
                  <c:v>2</c:v>
                </c:pt>
                <c:pt idx="121">
                  <c:v>1</c:v>
                </c:pt>
                <c:pt idx="122">
                  <c:v>2</c:v>
                </c:pt>
                <c:pt idx="123">
                  <c:v>1</c:v>
                </c:pt>
                <c:pt idx="124">
                  <c:v>1</c:v>
                </c:pt>
                <c:pt idx="125">
                  <c:v>1</c:v>
                </c:pt>
                <c:pt idx="126">
                  <c:v>1</c:v>
                </c:pt>
                <c:pt idx="127">
                  <c:v>3</c:v>
                </c:pt>
                <c:pt idx="128">
                  <c:v>1</c:v>
                </c:pt>
                <c:pt idx="129">
                  <c:v>1</c:v>
                </c:pt>
                <c:pt idx="130">
                  <c:v>2</c:v>
                </c:pt>
                <c:pt idx="131">
                  <c:v>1</c:v>
                </c:pt>
                <c:pt idx="132">
                  <c:v>2</c:v>
                </c:pt>
                <c:pt idx="133">
                  <c:v>2</c:v>
                </c:pt>
                <c:pt idx="134">
                  <c:v>2</c:v>
                </c:pt>
                <c:pt idx="135">
                  <c:v>1</c:v>
                </c:pt>
                <c:pt idx="136">
                  <c:v>1</c:v>
                </c:pt>
                <c:pt idx="137">
                  <c:v>1</c:v>
                </c:pt>
                <c:pt idx="138">
                  <c:v>1</c:v>
                </c:pt>
                <c:pt idx="139">
                  <c:v>1</c:v>
                </c:pt>
                <c:pt idx="140">
                  <c:v>1</c:v>
                </c:pt>
                <c:pt idx="141">
                  <c:v>2</c:v>
                </c:pt>
                <c:pt idx="142">
                  <c:v>1</c:v>
                </c:pt>
                <c:pt idx="143">
                  <c:v>1</c:v>
                </c:pt>
                <c:pt idx="144">
                  <c:v>1</c:v>
                </c:pt>
                <c:pt idx="145">
                  <c:v>2</c:v>
                </c:pt>
                <c:pt idx="146">
                  <c:v>1</c:v>
                </c:pt>
                <c:pt idx="147">
                  <c:v>2</c:v>
                </c:pt>
                <c:pt idx="148">
                  <c:v>1</c:v>
                </c:pt>
                <c:pt idx="149">
                  <c:v>1</c:v>
                </c:pt>
                <c:pt idx="150">
                  <c:v>2</c:v>
                </c:pt>
                <c:pt idx="151">
                  <c:v>1</c:v>
                </c:pt>
                <c:pt idx="152">
                  <c:v>2</c:v>
                </c:pt>
                <c:pt idx="153">
                  <c:v>2</c:v>
                </c:pt>
                <c:pt idx="154">
                  <c:v>1</c:v>
                </c:pt>
                <c:pt idx="155">
                  <c:v>1</c:v>
                </c:pt>
                <c:pt idx="156">
                  <c:v>1</c:v>
                </c:pt>
                <c:pt idx="157">
                  <c:v>1</c:v>
                </c:pt>
                <c:pt idx="158">
                  <c:v>1</c:v>
                </c:pt>
                <c:pt idx="159">
                  <c:v>1</c:v>
                </c:pt>
                <c:pt idx="160">
                  <c:v>2</c:v>
                </c:pt>
                <c:pt idx="161">
                  <c:v>2</c:v>
                </c:pt>
                <c:pt idx="162">
                  <c:v>2</c:v>
                </c:pt>
                <c:pt idx="163">
                  <c:v>1</c:v>
                </c:pt>
                <c:pt idx="164">
                  <c:v>1</c:v>
                </c:pt>
                <c:pt idx="165">
                  <c:v>2</c:v>
                </c:pt>
                <c:pt idx="166">
                  <c:v>1</c:v>
                </c:pt>
                <c:pt idx="167">
                  <c:v>2</c:v>
                </c:pt>
                <c:pt idx="168">
                  <c:v>2</c:v>
                </c:pt>
                <c:pt idx="169">
                  <c:v>1</c:v>
                </c:pt>
                <c:pt idx="170">
                  <c:v>1</c:v>
                </c:pt>
                <c:pt idx="171">
                  <c:v>1</c:v>
                </c:pt>
                <c:pt idx="172">
                  <c:v>1</c:v>
                </c:pt>
                <c:pt idx="173">
                  <c:v>2</c:v>
                </c:pt>
                <c:pt idx="174">
                  <c:v>1</c:v>
                </c:pt>
                <c:pt idx="175">
                  <c:v>1</c:v>
                </c:pt>
                <c:pt idx="176">
                  <c:v>2</c:v>
                </c:pt>
                <c:pt idx="177">
                  <c:v>1</c:v>
                </c:pt>
                <c:pt idx="178">
                  <c:v>1</c:v>
                </c:pt>
                <c:pt idx="179">
                  <c:v>1</c:v>
                </c:pt>
                <c:pt idx="180">
                  <c:v>1</c:v>
                </c:pt>
                <c:pt idx="181">
                  <c:v>1</c:v>
                </c:pt>
                <c:pt idx="182">
                  <c:v>1</c:v>
                </c:pt>
                <c:pt idx="183">
                  <c:v>1</c:v>
                </c:pt>
                <c:pt idx="184">
                  <c:v>1</c:v>
                </c:pt>
                <c:pt idx="185">
                  <c:v>1</c:v>
                </c:pt>
                <c:pt idx="186">
                  <c:v>1</c:v>
                </c:pt>
                <c:pt idx="187">
                  <c:v>1</c:v>
                </c:pt>
                <c:pt idx="188">
                  <c:v>1</c:v>
                </c:pt>
                <c:pt idx="189">
                  <c:v>1</c:v>
                </c:pt>
                <c:pt idx="190">
                  <c:v>1</c:v>
                </c:pt>
                <c:pt idx="191">
                  <c:v>2</c:v>
                </c:pt>
                <c:pt idx="192">
                  <c:v>2</c:v>
                </c:pt>
                <c:pt idx="193">
                  <c:v>1</c:v>
                </c:pt>
                <c:pt idx="194">
                  <c:v>2</c:v>
                </c:pt>
                <c:pt idx="195">
                  <c:v>1</c:v>
                </c:pt>
                <c:pt idx="196">
                  <c:v>2</c:v>
                </c:pt>
                <c:pt idx="197">
                  <c:v>1</c:v>
                </c:pt>
                <c:pt idx="198">
                  <c:v>1</c:v>
                </c:pt>
                <c:pt idx="199">
                  <c:v>1</c:v>
                </c:pt>
                <c:pt idx="200">
                  <c:v>1</c:v>
                </c:pt>
                <c:pt idx="201">
                  <c:v>1</c:v>
                </c:pt>
                <c:pt idx="202">
                  <c:v>2</c:v>
                </c:pt>
                <c:pt idx="203">
                  <c:v>2</c:v>
                </c:pt>
                <c:pt idx="204">
                  <c:v>1</c:v>
                </c:pt>
                <c:pt idx="205">
                  <c:v>1</c:v>
                </c:pt>
                <c:pt idx="206">
                  <c:v>1</c:v>
                </c:pt>
                <c:pt idx="207">
                  <c:v>2</c:v>
                </c:pt>
                <c:pt idx="208">
                  <c:v>1</c:v>
                </c:pt>
                <c:pt idx="209">
                  <c:v>1</c:v>
                </c:pt>
                <c:pt idx="210">
                  <c:v>2</c:v>
                </c:pt>
                <c:pt idx="211">
                  <c:v>2</c:v>
                </c:pt>
                <c:pt idx="212">
                  <c:v>2</c:v>
                </c:pt>
                <c:pt idx="213">
                  <c:v>2</c:v>
                </c:pt>
                <c:pt idx="214">
                  <c:v>1</c:v>
                </c:pt>
                <c:pt idx="215">
                  <c:v>1</c:v>
                </c:pt>
                <c:pt idx="216">
                  <c:v>2</c:v>
                </c:pt>
                <c:pt idx="217">
                  <c:v>1</c:v>
                </c:pt>
                <c:pt idx="218">
                  <c:v>1</c:v>
                </c:pt>
                <c:pt idx="219">
                  <c:v>2</c:v>
                </c:pt>
                <c:pt idx="220">
                  <c:v>1</c:v>
                </c:pt>
                <c:pt idx="221">
                  <c:v>1</c:v>
                </c:pt>
                <c:pt idx="222">
                  <c:v>1</c:v>
                </c:pt>
                <c:pt idx="223">
                  <c:v>1</c:v>
                </c:pt>
                <c:pt idx="224">
                  <c:v>1</c:v>
                </c:pt>
                <c:pt idx="225">
                  <c:v>1</c:v>
                </c:pt>
                <c:pt idx="226">
                  <c:v>1</c:v>
                </c:pt>
                <c:pt idx="227">
                  <c:v>2</c:v>
                </c:pt>
                <c:pt idx="228">
                  <c:v>1</c:v>
                </c:pt>
                <c:pt idx="229">
                  <c:v>1</c:v>
                </c:pt>
                <c:pt idx="230">
                  <c:v>1</c:v>
                </c:pt>
                <c:pt idx="231">
                  <c:v>2</c:v>
                </c:pt>
                <c:pt idx="232">
                  <c:v>1</c:v>
                </c:pt>
                <c:pt idx="233">
                  <c:v>1</c:v>
                </c:pt>
                <c:pt idx="234">
                  <c:v>2</c:v>
                </c:pt>
                <c:pt idx="235">
                  <c:v>2</c:v>
                </c:pt>
                <c:pt idx="236">
                  <c:v>1</c:v>
                </c:pt>
                <c:pt idx="237">
                  <c:v>1</c:v>
                </c:pt>
                <c:pt idx="238">
                  <c:v>1</c:v>
                </c:pt>
                <c:pt idx="239">
                  <c:v>2</c:v>
                </c:pt>
                <c:pt idx="240">
                  <c:v>2</c:v>
                </c:pt>
                <c:pt idx="241">
                  <c:v>1</c:v>
                </c:pt>
                <c:pt idx="242">
                  <c:v>1</c:v>
                </c:pt>
                <c:pt idx="243">
                  <c:v>1</c:v>
                </c:pt>
                <c:pt idx="244">
                  <c:v>1</c:v>
                </c:pt>
                <c:pt idx="245">
                  <c:v>1</c:v>
                </c:pt>
                <c:pt idx="246">
                  <c:v>1</c:v>
                </c:pt>
                <c:pt idx="247">
                  <c:v>2</c:v>
                </c:pt>
                <c:pt idx="248">
                  <c:v>1</c:v>
                </c:pt>
                <c:pt idx="249">
                  <c:v>1</c:v>
                </c:pt>
                <c:pt idx="250">
                  <c:v>1</c:v>
                </c:pt>
                <c:pt idx="251">
                  <c:v>2</c:v>
                </c:pt>
                <c:pt idx="252">
                  <c:v>2</c:v>
                </c:pt>
                <c:pt idx="253">
                  <c:v>2</c:v>
                </c:pt>
                <c:pt idx="254">
                  <c:v>1</c:v>
                </c:pt>
                <c:pt idx="255">
                  <c:v>2</c:v>
                </c:pt>
                <c:pt idx="256">
                  <c:v>2</c:v>
                </c:pt>
                <c:pt idx="257">
                  <c:v>1</c:v>
                </c:pt>
                <c:pt idx="258">
                  <c:v>2</c:v>
                </c:pt>
                <c:pt idx="259">
                  <c:v>1</c:v>
                </c:pt>
                <c:pt idx="260">
                  <c:v>1</c:v>
                </c:pt>
                <c:pt idx="261">
                  <c:v>1</c:v>
                </c:pt>
                <c:pt idx="262">
                  <c:v>1</c:v>
                </c:pt>
                <c:pt idx="263">
                  <c:v>2</c:v>
                </c:pt>
                <c:pt idx="264">
                  <c:v>1</c:v>
                </c:pt>
                <c:pt idx="265">
                  <c:v>2</c:v>
                </c:pt>
                <c:pt idx="266">
                  <c:v>1</c:v>
                </c:pt>
                <c:pt idx="267">
                  <c:v>1</c:v>
                </c:pt>
                <c:pt idx="268">
                  <c:v>1</c:v>
                </c:pt>
                <c:pt idx="269">
                  <c:v>1</c:v>
                </c:pt>
                <c:pt idx="270">
                  <c:v>1</c:v>
                </c:pt>
                <c:pt idx="271">
                  <c:v>1</c:v>
                </c:pt>
                <c:pt idx="272">
                  <c:v>2</c:v>
                </c:pt>
                <c:pt idx="273">
                  <c:v>2</c:v>
                </c:pt>
                <c:pt idx="274">
                  <c:v>2</c:v>
                </c:pt>
                <c:pt idx="275">
                  <c:v>1</c:v>
                </c:pt>
                <c:pt idx="276">
                  <c:v>1</c:v>
                </c:pt>
                <c:pt idx="277">
                  <c:v>1</c:v>
                </c:pt>
                <c:pt idx="278">
                  <c:v>2</c:v>
                </c:pt>
                <c:pt idx="279">
                  <c:v>1</c:v>
                </c:pt>
                <c:pt idx="280">
                  <c:v>2</c:v>
                </c:pt>
                <c:pt idx="281">
                  <c:v>2</c:v>
                </c:pt>
                <c:pt idx="282">
                  <c:v>1</c:v>
                </c:pt>
                <c:pt idx="283">
                  <c:v>1</c:v>
                </c:pt>
                <c:pt idx="284">
                  <c:v>1</c:v>
                </c:pt>
                <c:pt idx="285">
                  <c:v>1</c:v>
                </c:pt>
                <c:pt idx="286">
                  <c:v>1</c:v>
                </c:pt>
                <c:pt idx="287">
                  <c:v>1</c:v>
                </c:pt>
                <c:pt idx="288">
                  <c:v>1</c:v>
                </c:pt>
                <c:pt idx="289">
                  <c:v>1</c:v>
                </c:pt>
                <c:pt idx="290">
                  <c:v>1</c:v>
                </c:pt>
                <c:pt idx="291">
                  <c:v>2</c:v>
                </c:pt>
                <c:pt idx="292">
                  <c:v>1</c:v>
                </c:pt>
                <c:pt idx="293">
                  <c:v>2</c:v>
                </c:pt>
                <c:pt idx="294">
                  <c:v>1</c:v>
                </c:pt>
                <c:pt idx="295">
                  <c:v>1</c:v>
                </c:pt>
                <c:pt idx="296">
                  <c:v>2</c:v>
                </c:pt>
                <c:pt idx="297">
                  <c:v>1</c:v>
                </c:pt>
                <c:pt idx="298">
                  <c:v>2</c:v>
                </c:pt>
                <c:pt idx="299">
                  <c:v>1</c:v>
                </c:pt>
                <c:pt idx="300">
                  <c:v>2</c:v>
                </c:pt>
                <c:pt idx="301">
                  <c:v>2</c:v>
                </c:pt>
                <c:pt idx="302">
                  <c:v>1</c:v>
                </c:pt>
                <c:pt idx="303">
                  <c:v>1</c:v>
                </c:pt>
                <c:pt idx="304">
                  <c:v>2</c:v>
                </c:pt>
                <c:pt idx="305">
                  <c:v>1</c:v>
                </c:pt>
                <c:pt idx="306">
                  <c:v>2</c:v>
                </c:pt>
                <c:pt idx="307">
                  <c:v>2</c:v>
                </c:pt>
                <c:pt idx="308">
                  <c:v>2</c:v>
                </c:pt>
                <c:pt idx="309">
                  <c:v>2</c:v>
                </c:pt>
                <c:pt idx="310">
                  <c:v>2</c:v>
                </c:pt>
                <c:pt idx="311">
                  <c:v>1</c:v>
                </c:pt>
                <c:pt idx="312">
                  <c:v>1</c:v>
                </c:pt>
                <c:pt idx="313">
                  <c:v>1</c:v>
                </c:pt>
                <c:pt idx="314">
                  <c:v>2</c:v>
                </c:pt>
                <c:pt idx="315">
                  <c:v>1</c:v>
                </c:pt>
                <c:pt idx="316">
                  <c:v>1</c:v>
                </c:pt>
                <c:pt idx="317">
                  <c:v>1</c:v>
                </c:pt>
                <c:pt idx="318">
                  <c:v>1</c:v>
                </c:pt>
                <c:pt idx="319">
                  <c:v>1</c:v>
                </c:pt>
                <c:pt idx="320">
                  <c:v>1</c:v>
                </c:pt>
                <c:pt idx="321">
                  <c:v>1</c:v>
                </c:pt>
                <c:pt idx="322">
                  <c:v>1</c:v>
                </c:pt>
                <c:pt idx="323">
                  <c:v>1</c:v>
                </c:pt>
                <c:pt idx="324">
                  <c:v>1</c:v>
                </c:pt>
                <c:pt idx="325">
                  <c:v>3</c:v>
                </c:pt>
                <c:pt idx="326">
                  <c:v>2</c:v>
                </c:pt>
                <c:pt idx="327">
                  <c:v>1</c:v>
                </c:pt>
                <c:pt idx="328">
                  <c:v>2</c:v>
                </c:pt>
                <c:pt idx="329">
                  <c:v>2</c:v>
                </c:pt>
                <c:pt idx="330">
                  <c:v>1</c:v>
                </c:pt>
                <c:pt idx="331">
                  <c:v>1</c:v>
                </c:pt>
                <c:pt idx="332">
                  <c:v>1</c:v>
                </c:pt>
                <c:pt idx="333">
                  <c:v>2</c:v>
                </c:pt>
                <c:pt idx="334">
                  <c:v>1</c:v>
                </c:pt>
                <c:pt idx="335">
                  <c:v>1</c:v>
                </c:pt>
                <c:pt idx="336">
                  <c:v>1</c:v>
                </c:pt>
                <c:pt idx="337">
                  <c:v>2</c:v>
                </c:pt>
                <c:pt idx="338">
                  <c:v>2</c:v>
                </c:pt>
                <c:pt idx="339">
                  <c:v>2</c:v>
                </c:pt>
                <c:pt idx="340">
                  <c:v>2</c:v>
                </c:pt>
                <c:pt idx="341">
                  <c:v>1</c:v>
                </c:pt>
                <c:pt idx="342">
                  <c:v>2</c:v>
                </c:pt>
                <c:pt idx="343">
                  <c:v>1</c:v>
                </c:pt>
                <c:pt idx="344">
                  <c:v>1</c:v>
                </c:pt>
                <c:pt idx="345">
                  <c:v>1</c:v>
                </c:pt>
                <c:pt idx="346">
                  <c:v>1</c:v>
                </c:pt>
                <c:pt idx="347">
                  <c:v>1</c:v>
                </c:pt>
                <c:pt idx="348">
                  <c:v>1</c:v>
                </c:pt>
                <c:pt idx="349">
                  <c:v>1</c:v>
                </c:pt>
                <c:pt idx="350">
                  <c:v>1</c:v>
                </c:pt>
                <c:pt idx="351">
                  <c:v>2</c:v>
                </c:pt>
                <c:pt idx="352">
                  <c:v>2</c:v>
                </c:pt>
                <c:pt idx="353">
                  <c:v>1</c:v>
                </c:pt>
                <c:pt idx="354">
                  <c:v>1</c:v>
                </c:pt>
                <c:pt idx="355">
                  <c:v>2</c:v>
                </c:pt>
                <c:pt idx="356">
                  <c:v>1</c:v>
                </c:pt>
                <c:pt idx="357">
                  <c:v>1</c:v>
                </c:pt>
                <c:pt idx="358">
                  <c:v>1</c:v>
                </c:pt>
                <c:pt idx="359">
                  <c:v>1</c:v>
                </c:pt>
                <c:pt idx="360">
                  <c:v>1</c:v>
                </c:pt>
                <c:pt idx="361">
                  <c:v>1</c:v>
                </c:pt>
                <c:pt idx="362">
                  <c:v>1</c:v>
                </c:pt>
                <c:pt idx="363">
                  <c:v>2</c:v>
                </c:pt>
                <c:pt idx="364">
                  <c:v>1</c:v>
                </c:pt>
                <c:pt idx="365">
                  <c:v>2</c:v>
                </c:pt>
                <c:pt idx="366">
                  <c:v>1</c:v>
                </c:pt>
                <c:pt idx="367">
                  <c:v>2</c:v>
                </c:pt>
                <c:pt idx="368">
                  <c:v>1</c:v>
                </c:pt>
                <c:pt idx="369">
                  <c:v>1</c:v>
                </c:pt>
                <c:pt idx="370">
                  <c:v>1</c:v>
                </c:pt>
                <c:pt idx="371">
                  <c:v>1</c:v>
                </c:pt>
                <c:pt idx="372">
                  <c:v>1</c:v>
                </c:pt>
                <c:pt idx="373">
                  <c:v>1</c:v>
                </c:pt>
                <c:pt idx="374">
                  <c:v>1</c:v>
                </c:pt>
                <c:pt idx="375">
                  <c:v>1</c:v>
                </c:pt>
                <c:pt idx="376">
                  <c:v>2</c:v>
                </c:pt>
                <c:pt idx="377">
                  <c:v>2</c:v>
                </c:pt>
                <c:pt idx="378">
                  <c:v>1</c:v>
                </c:pt>
                <c:pt idx="379">
                  <c:v>2</c:v>
                </c:pt>
                <c:pt idx="380">
                  <c:v>2</c:v>
                </c:pt>
                <c:pt idx="381">
                  <c:v>1</c:v>
                </c:pt>
                <c:pt idx="382">
                  <c:v>1</c:v>
                </c:pt>
                <c:pt idx="383">
                  <c:v>2</c:v>
                </c:pt>
                <c:pt idx="384">
                  <c:v>1</c:v>
                </c:pt>
                <c:pt idx="385">
                  <c:v>2</c:v>
                </c:pt>
                <c:pt idx="386">
                  <c:v>1</c:v>
                </c:pt>
                <c:pt idx="387">
                  <c:v>2</c:v>
                </c:pt>
                <c:pt idx="388">
                  <c:v>2</c:v>
                </c:pt>
                <c:pt idx="389">
                  <c:v>2</c:v>
                </c:pt>
                <c:pt idx="390">
                  <c:v>1</c:v>
                </c:pt>
                <c:pt idx="391">
                  <c:v>1</c:v>
                </c:pt>
                <c:pt idx="392">
                  <c:v>1</c:v>
                </c:pt>
                <c:pt idx="393">
                  <c:v>2</c:v>
                </c:pt>
                <c:pt idx="394">
                  <c:v>2</c:v>
                </c:pt>
                <c:pt idx="395">
                  <c:v>1</c:v>
                </c:pt>
                <c:pt idx="396">
                  <c:v>2</c:v>
                </c:pt>
                <c:pt idx="397">
                  <c:v>1</c:v>
                </c:pt>
                <c:pt idx="398">
                  <c:v>2</c:v>
                </c:pt>
                <c:pt idx="399">
                  <c:v>2</c:v>
                </c:pt>
                <c:pt idx="400">
                  <c:v>2</c:v>
                </c:pt>
                <c:pt idx="401">
                  <c:v>1</c:v>
                </c:pt>
                <c:pt idx="402">
                  <c:v>1</c:v>
                </c:pt>
                <c:pt idx="403">
                  <c:v>2</c:v>
                </c:pt>
                <c:pt idx="404">
                  <c:v>2</c:v>
                </c:pt>
                <c:pt idx="405">
                  <c:v>1</c:v>
                </c:pt>
                <c:pt idx="406">
                  <c:v>1</c:v>
                </c:pt>
                <c:pt idx="407">
                  <c:v>2</c:v>
                </c:pt>
                <c:pt idx="408">
                  <c:v>2</c:v>
                </c:pt>
                <c:pt idx="409">
                  <c:v>2</c:v>
                </c:pt>
                <c:pt idx="410">
                  <c:v>2</c:v>
                </c:pt>
                <c:pt idx="411">
                  <c:v>1</c:v>
                </c:pt>
                <c:pt idx="412">
                  <c:v>1</c:v>
                </c:pt>
                <c:pt idx="413">
                  <c:v>1</c:v>
                </c:pt>
                <c:pt idx="414">
                  <c:v>1</c:v>
                </c:pt>
                <c:pt idx="415">
                  <c:v>2</c:v>
                </c:pt>
                <c:pt idx="416">
                  <c:v>1</c:v>
                </c:pt>
                <c:pt idx="417">
                  <c:v>1</c:v>
                </c:pt>
                <c:pt idx="418">
                  <c:v>1</c:v>
                </c:pt>
                <c:pt idx="419">
                  <c:v>2</c:v>
                </c:pt>
                <c:pt idx="420">
                  <c:v>2</c:v>
                </c:pt>
                <c:pt idx="421">
                  <c:v>1</c:v>
                </c:pt>
                <c:pt idx="422">
                  <c:v>2</c:v>
                </c:pt>
                <c:pt idx="423">
                  <c:v>1</c:v>
                </c:pt>
                <c:pt idx="424">
                  <c:v>1</c:v>
                </c:pt>
                <c:pt idx="425">
                  <c:v>1</c:v>
                </c:pt>
                <c:pt idx="426">
                  <c:v>1</c:v>
                </c:pt>
                <c:pt idx="427">
                  <c:v>1</c:v>
                </c:pt>
                <c:pt idx="428">
                  <c:v>1</c:v>
                </c:pt>
                <c:pt idx="429">
                  <c:v>1</c:v>
                </c:pt>
                <c:pt idx="430">
                  <c:v>1</c:v>
                </c:pt>
                <c:pt idx="431">
                  <c:v>2</c:v>
                </c:pt>
                <c:pt idx="432">
                  <c:v>1</c:v>
                </c:pt>
                <c:pt idx="433">
                  <c:v>2</c:v>
                </c:pt>
                <c:pt idx="434">
                  <c:v>2</c:v>
                </c:pt>
                <c:pt idx="435">
                  <c:v>2</c:v>
                </c:pt>
                <c:pt idx="436">
                  <c:v>1</c:v>
                </c:pt>
                <c:pt idx="437">
                  <c:v>2</c:v>
                </c:pt>
                <c:pt idx="438">
                  <c:v>1</c:v>
                </c:pt>
                <c:pt idx="439">
                  <c:v>1</c:v>
                </c:pt>
                <c:pt idx="440">
                  <c:v>2</c:v>
                </c:pt>
                <c:pt idx="441">
                  <c:v>1</c:v>
                </c:pt>
                <c:pt idx="442">
                  <c:v>2</c:v>
                </c:pt>
                <c:pt idx="443">
                  <c:v>2</c:v>
                </c:pt>
                <c:pt idx="444">
                  <c:v>1</c:v>
                </c:pt>
                <c:pt idx="445">
                  <c:v>2</c:v>
                </c:pt>
                <c:pt idx="446">
                  <c:v>2</c:v>
                </c:pt>
                <c:pt idx="447">
                  <c:v>2</c:v>
                </c:pt>
                <c:pt idx="448">
                  <c:v>1</c:v>
                </c:pt>
                <c:pt idx="449">
                  <c:v>1</c:v>
                </c:pt>
                <c:pt idx="450">
                  <c:v>1</c:v>
                </c:pt>
                <c:pt idx="451">
                  <c:v>1</c:v>
                </c:pt>
                <c:pt idx="452">
                  <c:v>1</c:v>
                </c:pt>
                <c:pt idx="453">
                  <c:v>1</c:v>
                </c:pt>
                <c:pt idx="454">
                  <c:v>1</c:v>
                </c:pt>
                <c:pt idx="455">
                  <c:v>2</c:v>
                </c:pt>
                <c:pt idx="456">
                  <c:v>1</c:v>
                </c:pt>
                <c:pt idx="457">
                  <c:v>2</c:v>
                </c:pt>
                <c:pt idx="458">
                  <c:v>1</c:v>
                </c:pt>
                <c:pt idx="459">
                  <c:v>1</c:v>
                </c:pt>
                <c:pt idx="460">
                  <c:v>2</c:v>
                </c:pt>
                <c:pt idx="461">
                  <c:v>1</c:v>
                </c:pt>
                <c:pt idx="462">
                  <c:v>2</c:v>
                </c:pt>
                <c:pt idx="463">
                  <c:v>1</c:v>
                </c:pt>
                <c:pt idx="464">
                  <c:v>2</c:v>
                </c:pt>
                <c:pt idx="465">
                  <c:v>2</c:v>
                </c:pt>
                <c:pt idx="466">
                  <c:v>1</c:v>
                </c:pt>
                <c:pt idx="467">
                  <c:v>1</c:v>
                </c:pt>
                <c:pt idx="468">
                  <c:v>2</c:v>
                </c:pt>
                <c:pt idx="469">
                  <c:v>1</c:v>
                </c:pt>
                <c:pt idx="470">
                  <c:v>1</c:v>
                </c:pt>
                <c:pt idx="471">
                  <c:v>1</c:v>
                </c:pt>
                <c:pt idx="472">
                  <c:v>1</c:v>
                </c:pt>
                <c:pt idx="473">
                  <c:v>1</c:v>
                </c:pt>
                <c:pt idx="474">
                  <c:v>1</c:v>
                </c:pt>
                <c:pt idx="475">
                  <c:v>2</c:v>
                </c:pt>
                <c:pt idx="476">
                  <c:v>1</c:v>
                </c:pt>
                <c:pt idx="477">
                  <c:v>2</c:v>
                </c:pt>
                <c:pt idx="478">
                  <c:v>1</c:v>
                </c:pt>
                <c:pt idx="479">
                  <c:v>2</c:v>
                </c:pt>
                <c:pt idx="480">
                  <c:v>2</c:v>
                </c:pt>
                <c:pt idx="481">
                  <c:v>2</c:v>
                </c:pt>
                <c:pt idx="482">
                  <c:v>2</c:v>
                </c:pt>
                <c:pt idx="483">
                  <c:v>1</c:v>
                </c:pt>
                <c:pt idx="484">
                  <c:v>2</c:v>
                </c:pt>
                <c:pt idx="485">
                  <c:v>1</c:v>
                </c:pt>
                <c:pt idx="486">
                  <c:v>2</c:v>
                </c:pt>
                <c:pt idx="487">
                  <c:v>2</c:v>
                </c:pt>
                <c:pt idx="488">
                  <c:v>1</c:v>
                </c:pt>
                <c:pt idx="489">
                  <c:v>2</c:v>
                </c:pt>
                <c:pt idx="490">
                  <c:v>1</c:v>
                </c:pt>
                <c:pt idx="491">
                  <c:v>1</c:v>
                </c:pt>
                <c:pt idx="492">
                  <c:v>2</c:v>
                </c:pt>
                <c:pt idx="493">
                  <c:v>1</c:v>
                </c:pt>
                <c:pt idx="494">
                  <c:v>1</c:v>
                </c:pt>
                <c:pt idx="495">
                  <c:v>2</c:v>
                </c:pt>
                <c:pt idx="496">
                  <c:v>1</c:v>
                </c:pt>
                <c:pt idx="497">
                  <c:v>1</c:v>
                </c:pt>
                <c:pt idx="498">
                  <c:v>1</c:v>
                </c:pt>
                <c:pt idx="499">
                  <c:v>1</c:v>
                </c:pt>
                <c:pt idx="500">
                  <c:v>2</c:v>
                </c:pt>
                <c:pt idx="501">
                  <c:v>1</c:v>
                </c:pt>
                <c:pt idx="502">
                  <c:v>3</c:v>
                </c:pt>
                <c:pt idx="503">
                  <c:v>1</c:v>
                </c:pt>
                <c:pt idx="504">
                  <c:v>1</c:v>
                </c:pt>
                <c:pt idx="505">
                  <c:v>2</c:v>
                </c:pt>
                <c:pt idx="506">
                  <c:v>1</c:v>
                </c:pt>
                <c:pt idx="507">
                  <c:v>1</c:v>
                </c:pt>
                <c:pt idx="508">
                  <c:v>1</c:v>
                </c:pt>
                <c:pt idx="509">
                  <c:v>1</c:v>
                </c:pt>
                <c:pt idx="510">
                  <c:v>1</c:v>
                </c:pt>
                <c:pt idx="511">
                  <c:v>1</c:v>
                </c:pt>
                <c:pt idx="512">
                  <c:v>1</c:v>
                </c:pt>
                <c:pt idx="513">
                  <c:v>1</c:v>
                </c:pt>
                <c:pt idx="514">
                  <c:v>1</c:v>
                </c:pt>
                <c:pt idx="515">
                  <c:v>1</c:v>
                </c:pt>
                <c:pt idx="516">
                  <c:v>1</c:v>
                </c:pt>
                <c:pt idx="517">
                  <c:v>2</c:v>
                </c:pt>
                <c:pt idx="518">
                  <c:v>1</c:v>
                </c:pt>
                <c:pt idx="519">
                  <c:v>1</c:v>
                </c:pt>
                <c:pt idx="520">
                  <c:v>1</c:v>
                </c:pt>
                <c:pt idx="521">
                  <c:v>1</c:v>
                </c:pt>
                <c:pt idx="522">
                  <c:v>1</c:v>
                </c:pt>
                <c:pt idx="523">
                  <c:v>1</c:v>
                </c:pt>
                <c:pt idx="524">
                  <c:v>1</c:v>
                </c:pt>
                <c:pt idx="525">
                  <c:v>1</c:v>
                </c:pt>
                <c:pt idx="526">
                  <c:v>1</c:v>
                </c:pt>
                <c:pt idx="527">
                  <c:v>1</c:v>
                </c:pt>
                <c:pt idx="528">
                  <c:v>1</c:v>
                </c:pt>
                <c:pt idx="529">
                  <c:v>1</c:v>
                </c:pt>
                <c:pt idx="530">
                  <c:v>2</c:v>
                </c:pt>
                <c:pt idx="531">
                  <c:v>1</c:v>
                </c:pt>
                <c:pt idx="532">
                  <c:v>2</c:v>
                </c:pt>
                <c:pt idx="533">
                  <c:v>1</c:v>
                </c:pt>
                <c:pt idx="534">
                  <c:v>1</c:v>
                </c:pt>
                <c:pt idx="535">
                  <c:v>2</c:v>
                </c:pt>
                <c:pt idx="536">
                  <c:v>1</c:v>
                </c:pt>
                <c:pt idx="537">
                  <c:v>1</c:v>
                </c:pt>
                <c:pt idx="538">
                  <c:v>1</c:v>
                </c:pt>
                <c:pt idx="539">
                  <c:v>1</c:v>
                </c:pt>
                <c:pt idx="540">
                  <c:v>2</c:v>
                </c:pt>
                <c:pt idx="541">
                  <c:v>1</c:v>
                </c:pt>
                <c:pt idx="542">
                  <c:v>2</c:v>
                </c:pt>
                <c:pt idx="543">
                  <c:v>2</c:v>
                </c:pt>
                <c:pt idx="544">
                  <c:v>2</c:v>
                </c:pt>
                <c:pt idx="545">
                  <c:v>1</c:v>
                </c:pt>
                <c:pt idx="546">
                  <c:v>1</c:v>
                </c:pt>
                <c:pt idx="547">
                  <c:v>1</c:v>
                </c:pt>
                <c:pt idx="548">
                  <c:v>1</c:v>
                </c:pt>
                <c:pt idx="549">
                  <c:v>2</c:v>
                </c:pt>
                <c:pt idx="550">
                  <c:v>2</c:v>
                </c:pt>
                <c:pt idx="551">
                  <c:v>1</c:v>
                </c:pt>
                <c:pt idx="552">
                  <c:v>1</c:v>
                </c:pt>
                <c:pt idx="553">
                  <c:v>1</c:v>
                </c:pt>
                <c:pt idx="554">
                  <c:v>2</c:v>
                </c:pt>
                <c:pt idx="555">
                  <c:v>1</c:v>
                </c:pt>
                <c:pt idx="556">
                  <c:v>2</c:v>
                </c:pt>
                <c:pt idx="557">
                  <c:v>2</c:v>
                </c:pt>
                <c:pt idx="558">
                  <c:v>2</c:v>
                </c:pt>
                <c:pt idx="559">
                  <c:v>2</c:v>
                </c:pt>
                <c:pt idx="560">
                  <c:v>2</c:v>
                </c:pt>
                <c:pt idx="561">
                  <c:v>2</c:v>
                </c:pt>
                <c:pt idx="562">
                  <c:v>2</c:v>
                </c:pt>
                <c:pt idx="563">
                  <c:v>1</c:v>
                </c:pt>
                <c:pt idx="564">
                  <c:v>2</c:v>
                </c:pt>
                <c:pt idx="565">
                  <c:v>2</c:v>
                </c:pt>
                <c:pt idx="566">
                  <c:v>2</c:v>
                </c:pt>
                <c:pt idx="567">
                  <c:v>2</c:v>
                </c:pt>
                <c:pt idx="568">
                  <c:v>2</c:v>
                </c:pt>
                <c:pt idx="569">
                  <c:v>2</c:v>
                </c:pt>
                <c:pt idx="570">
                  <c:v>2</c:v>
                </c:pt>
                <c:pt idx="571">
                  <c:v>2</c:v>
                </c:pt>
                <c:pt idx="572">
                  <c:v>2</c:v>
                </c:pt>
                <c:pt idx="573">
                  <c:v>1</c:v>
                </c:pt>
                <c:pt idx="574">
                  <c:v>2</c:v>
                </c:pt>
                <c:pt idx="575">
                  <c:v>2</c:v>
                </c:pt>
                <c:pt idx="576">
                  <c:v>2</c:v>
                </c:pt>
                <c:pt idx="577">
                  <c:v>1</c:v>
                </c:pt>
                <c:pt idx="578">
                  <c:v>2</c:v>
                </c:pt>
                <c:pt idx="579">
                  <c:v>2</c:v>
                </c:pt>
                <c:pt idx="580">
                  <c:v>1</c:v>
                </c:pt>
                <c:pt idx="581">
                  <c:v>2</c:v>
                </c:pt>
                <c:pt idx="582">
                  <c:v>2</c:v>
                </c:pt>
                <c:pt idx="583">
                  <c:v>2</c:v>
                </c:pt>
                <c:pt idx="584">
                  <c:v>2</c:v>
                </c:pt>
                <c:pt idx="585">
                  <c:v>1</c:v>
                </c:pt>
                <c:pt idx="586">
                  <c:v>1</c:v>
                </c:pt>
                <c:pt idx="587">
                  <c:v>2</c:v>
                </c:pt>
                <c:pt idx="588">
                  <c:v>1</c:v>
                </c:pt>
                <c:pt idx="589">
                  <c:v>2</c:v>
                </c:pt>
                <c:pt idx="590">
                  <c:v>1</c:v>
                </c:pt>
                <c:pt idx="591">
                  <c:v>2</c:v>
                </c:pt>
                <c:pt idx="592">
                  <c:v>2</c:v>
                </c:pt>
                <c:pt idx="593">
                  <c:v>2</c:v>
                </c:pt>
                <c:pt idx="594">
                  <c:v>1</c:v>
                </c:pt>
                <c:pt idx="595">
                  <c:v>1</c:v>
                </c:pt>
                <c:pt idx="596">
                  <c:v>2</c:v>
                </c:pt>
                <c:pt idx="597">
                  <c:v>1</c:v>
                </c:pt>
                <c:pt idx="598">
                  <c:v>1</c:v>
                </c:pt>
                <c:pt idx="599">
                  <c:v>1</c:v>
                </c:pt>
                <c:pt idx="600">
                  <c:v>2</c:v>
                </c:pt>
                <c:pt idx="601">
                  <c:v>1</c:v>
                </c:pt>
                <c:pt idx="602">
                  <c:v>2</c:v>
                </c:pt>
                <c:pt idx="603">
                  <c:v>1</c:v>
                </c:pt>
                <c:pt idx="604">
                  <c:v>1</c:v>
                </c:pt>
                <c:pt idx="605">
                  <c:v>1</c:v>
                </c:pt>
                <c:pt idx="606">
                  <c:v>1</c:v>
                </c:pt>
                <c:pt idx="607">
                  <c:v>1</c:v>
                </c:pt>
                <c:pt idx="608">
                  <c:v>2</c:v>
                </c:pt>
                <c:pt idx="609">
                  <c:v>2</c:v>
                </c:pt>
                <c:pt idx="610">
                  <c:v>1</c:v>
                </c:pt>
                <c:pt idx="611">
                  <c:v>2</c:v>
                </c:pt>
                <c:pt idx="612">
                  <c:v>1</c:v>
                </c:pt>
                <c:pt idx="613">
                  <c:v>1</c:v>
                </c:pt>
                <c:pt idx="614">
                  <c:v>2</c:v>
                </c:pt>
                <c:pt idx="615">
                  <c:v>1</c:v>
                </c:pt>
                <c:pt idx="616">
                  <c:v>1</c:v>
                </c:pt>
                <c:pt idx="617">
                  <c:v>2</c:v>
                </c:pt>
                <c:pt idx="618">
                  <c:v>1</c:v>
                </c:pt>
                <c:pt idx="619">
                  <c:v>2</c:v>
                </c:pt>
                <c:pt idx="620">
                  <c:v>1</c:v>
                </c:pt>
                <c:pt idx="621">
                  <c:v>1</c:v>
                </c:pt>
                <c:pt idx="622">
                  <c:v>1</c:v>
                </c:pt>
                <c:pt idx="623">
                  <c:v>1</c:v>
                </c:pt>
                <c:pt idx="624">
                  <c:v>1</c:v>
                </c:pt>
                <c:pt idx="625">
                  <c:v>1</c:v>
                </c:pt>
                <c:pt idx="626">
                  <c:v>1</c:v>
                </c:pt>
                <c:pt idx="627">
                  <c:v>2</c:v>
                </c:pt>
                <c:pt idx="628">
                  <c:v>1</c:v>
                </c:pt>
                <c:pt idx="629">
                  <c:v>2</c:v>
                </c:pt>
                <c:pt idx="630">
                  <c:v>2</c:v>
                </c:pt>
                <c:pt idx="631">
                  <c:v>1</c:v>
                </c:pt>
                <c:pt idx="632">
                  <c:v>1</c:v>
                </c:pt>
                <c:pt idx="633">
                  <c:v>1</c:v>
                </c:pt>
                <c:pt idx="634">
                  <c:v>1</c:v>
                </c:pt>
                <c:pt idx="635">
                  <c:v>2</c:v>
                </c:pt>
                <c:pt idx="636">
                  <c:v>1</c:v>
                </c:pt>
                <c:pt idx="637">
                  <c:v>2</c:v>
                </c:pt>
                <c:pt idx="638">
                  <c:v>2</c:v>
                </c:pt>
                <c:pt idx="639">
                  <c:v>2</c:v>
                </c:pt>
                <c:pt idx="640">
                  <c:v>1</c:v>
                </c:pt>
                <c:pt idx="641">
                  <c:v>1</c:v>
                </c:pt>
                <c:pt idx="642">
                  <c:v>1</c:v>
                </c:pt>
                <c:pt idx="643">
                  <c:v>1</c:v>
                </c:pt>
                <c:pt idx="644">
                  <c:v>1</c:v>
                </c:pt>
                <c:pt idx="645">
                  <c:v>1</c:v>
                </c:pt>
                <c:pt idx="646">
                  <c:v>1</c:v>
                </c:pt>
                <c:pt idx="647">
                  <c:v>1</c:v>
                </c:pt>
                <c:pt idx="648">
                  <c:v>1</c:v>
                </c:pt>
                <c:pt idx="649">
                  <c:v>2</c:v>
                </c:pt>
                <c:pt idx="650">
                  <c:v>1</c:v>
                </c:pt>
                <c:pt idx="651">
                  <c:v>2</c:v>
                </c:pt>
                <c:pt idx="652">
                  <c:v>1</c:v>
                </c:pt>
                <c:pt idx="653">
                  <c:v>2</c:v>
                </c:pt>
                <c:pt idx="654">
                  <c:v>2</c:v>
                </c:pt>
                <c:pt idx="655">
                  <c:v>1</c:v>
                </c:pt>
                <c:pt idx="656">
                  <c:v>1</c:v>
                </c:pt>
                <c:pt idx="657">
                  <c:v>2</c:v>
                </c:pt>
                <c:pt idx="658">
                  <c:v>1</c:v>
                </c:pt>
                <c:pt idx="659">
                  <c:v>1</c:v>
                </c:pt>
                <c:pt idx="660">
                  <c:v>1</c:v>
                </c:pt>
                <c:pt idx="661">
                  <c:v>1</c:v>
                </c:pt>
                <c:pt idx="662">
                  <c:v>1</c:v>
                </c:pt>
                <c:pt idx="663">
                  <c:v>2</c:v>
                </c:pt>
                <c:pt idx="664">
                  <c:v>2</c:v>
                </c:pt>
                <c:pt idx="665">
                  <c:v>2</c:v>
                </c:pt>
                <c:pt idx="666">
                  <c:v>2</c:v>
                </c:pt>
                <c:pt idx="667">
                  <c:v>1</c:v>
                </c:pt>
                <c:pt idx="668">
                  <c:v>2</c:v>
                </c:pt>
                <c:pt idx="669">
                  <c:v>1</c:v>
                </c:pt>
                <c:pt idx="670">
                  <c:v>1</c:v>
                </c:pt>
                <c:pt idx="671">
                  <c:v>1</c:v>
                </c:pt>
                <c:pt idx="672">
                  <c:v>2</c:v>
                </c:pt>
                <c:pt idx="673">
                  <c:v>1</c:v>
                </c:pt>
                <c:pt idx="674">
                  <c:v>2</c:v>
                </c:pt>
                <c:pt idx="675">
                  <c:v>2</c:v>
                </c:pt>
                <c:pt idx="676">
                  <c:v>1</c:v>
                </c:pt>
                <c:pt idx="677">
                  <c:v>1</c:v>
                </c:pt>
                <c:pt idx="678">
                  <c:v>2</c:v>
                </c:pt>
                <c:pt idx="679">
                  <c:v>1</c:v>
                </c:pt>
                <c:pt idx="680">
                  <c:v>1</c:v>
                </c:pt>
                <c:pt idx="681">
                  <c:v>1</c:v>
                </c:pt>
                <c:pt idx="682">
                  <c:v>2</c:v>
                </c:pt>
                <c:pt idx="683">
                  <c:v>2</c:v>
                </c:pt>
                <c:pt idx="684">
                  <c:v>2</c:v>
                </c:pt>
                <c:pt idx="685">
                  <c:v>1</c:v>
                </c:pt>
                <c:pt idx="686">
                  <c:v>2</c:v>
                </c:pt>
                <c:pt idx="687">
                  <c:v>2</c:v>
                </c:pt>
                <c:pt idx="688">
                  <c:v>2</c:v>
                </c:pt>
                <c:pt idx="689">
                  <c:v>1</c:v>
                </c:pt>
                <c:pt idx="690">
                  <c:v>1</c:v>
                </c:pt>
                <c:pt idx="691">
                  <c:v>2</c:v>
                </c:pt>
                <c:pt idx="692">
                  <c:v>1</c:v>
                </c:pt>
                <c:pt idx="693">
                  <c:v>1</c:v>
                </c:pt>
                <c:pt idx="694">
                  <c:v>2</c:v>
                </c:pt>
                <c:pt idx="695">
                  <c:v>2</c:v>
                </c:pt>
                <c:pt idx="696">
                  <c:v>1</c:v>
                </c:pt>
                <c:pt idx="697">
                  <c:v>1</c:v>
                </c:pt>
                <c:pt idx="698">
                  <c:v>2</c:v>
                </c:pt>
                <c:pt idx="699">
                  <c:v>1</c:v>
                </c:pt>
                <c:pt idx="700">
                  <c:v>2</c:v>
                </c:pt>
                <c:pt idx="701">
                  <c:v>1</c:v>
                </c:pt>
                <c:pt idx="702">
                  <c:v>1</c:v>
                </c:pt>
                <c:pt idx="703">
                  <c:v>1</c:v>
                </c:pt>
                <c:pt idx="704">
                  <c:v>2</c:v>
                </c:pt>
                <c:pt idx="705">
                  <c:v>1</c:v>
                </c:pt>
                <c:pt idx="706">
                  <c:v>1</c:v>
                </c:pt>
                <c:pt idx="707">
                  <c:v>1</c:v>
                </c:pt>
                <c:pt idx="708">
                  <c:v>2</c:v>
                </c:pt>
                <c:pt idx="709">
                  <c:v>2</c:v>
                </c:pt>
                <c:pt idx="710">
                  <c:v>2</c:v>
                </c:pt>
                <c:pt idx="711">
                  <c:v>1</c:v>
                </c:pt>
                <c:pt idx="712">
                  <c:v>1</c:v>
                </c:pt>
                <c:pt idx="713">
                  <c:v>1</c:v>
                </c:pt>
                <c:pt idx="714">
                  <c:v>2</c:v>
                </c:pt>
                <c:pt idx="715">
                  <c:v>2</c:v>
                </c:pt>
                <c:pt idx="716">
                  <c:v>2</c:v>
                </c:pt>
                <c:pt idx="717">
                  <c:v>1</c:v>
                </c:pt>
                <c:pt idx="718">
                  <c:v>1</c:v>
                </c:pt>
                <c:pt idx="719">
                  <c:v>1</c:v>
                </c:pt>
                <c:pt idx="720">
                  <c:v>1</c:v>
                </c:pt>
                <c:pt idx="721">
                  <c:v>1</c:v>
                </c:pt>
                <c:pt idx="722">
                  <c:v>1</c:v>
                </c:pt>
                <c:pt idx="723">
                  <c:v>1</c:v>
                </c:pt>
                <c:pt idx="724">
                  <c:v>2</c:v>
                </c:pt>
                <c:pt idx="725">
                  <c:v>1</c:v>
                </c:pt>
                <c:pt idx="726">
                  <c:v>1</c:v>
                </c:pt>
                <c:pt idx="727">
                  <c:v>1</c:v>
                </c:pt>
                <c:pt idx="728">
                  <c:v>2</c:v>
                </c:pt>
                <c:pt idx="729">
                  <c:v>2</c:v>
                </c:pt>
                <c:pt idx="730">
                  <c:v>2</c:v>
                </c:pt>
                <c:pt idx="731">
                  <c:v>1</c:v>
                </c:pt>
                <c:pt idx="732">
                  <c:v>1</c:v>
                </c:pt>
                <c:pt idx="733">
                  <c:v>1</c:v>
                </c:pt>
                <c:pt idx="734">
                  <c:v>1</c:v>
                </c:pt>
                <c:pt idx="735">
                  <c:v>2</c:v>
                </c:pt>
                <c:pt idx="736">
                  <c:v>2</c:v>
                </c:pt>
                <c:pt idx="737">
                  <c:v>1</c:v>
                </c:pt>
                <c:pt idx="738">
                  <c:v>1</c:v>
                </c:pt>
                <c:pt idx="739">
                  <c:v>1</c:v>
                </c:pt>
                <c:pt idx="740">
                  <c:v>1</c:v>
                </c:pt>
                <c:pt idx="741">
                  <c:v>1</c:v>
                </c:pt>
                <c:pt idx="742">
                  <c:v>1</c:v>
                </c:pt>
                <c:pt idx="743">
                  <c:v>1</c:v>
                </c:pt>
                <c:pt idx="744">
                  <c:v>2</c:v>
                </c:pt>
                <c:pt idx="745">
                  <c:v>1</c:v>
                </c:pt>
                <c:pt idx="746">
                  <c:v>1</c:v>
                </c:pt>
                <c:pt idx="747">
                  <c:v>1</c:v>
                </c:pt>
                <c:pt idx="748">
                  <c:v>2</c:v>
                </c:pt>
                <c:pt idx="749">
                  <c:v>1</c:v>
                </c:pt>
                <c:pt idx="750">
                  <c:v>1</c:v>
                </c:pt>
                <c:pt idx="751">
                  <c:v>2</c:v>
                </c:pt>
                <c:pt idx="752">
                  <c:v>1</c:v>
                </c:pt>
                <c:pt idx="753">
                  <c:v>1</c:v>
                </c:pt>
                <c:pt idx="754">
                  <c:v>1</c:v>
                </c:pt>
                <c:pt idx="755">
                  <c:v>1</c:v>
                </c:pt>
                <c:pt idx="756">
                  <c:v>1</c:v>
                </c:pt>
                <c:pt idx="757">
                  <c:v>2</c:v>
                </c:pt>
                <c:pt idx="758">
                  <c:v>2</c:v>
                </c:pt>
                <c:pt idx="759">
                  <c:v>1</c:v>
                </c:pt>
                <c:pt idx="760">
                  <c:v>1</c:v>
                </c:pt>
                <c:pt idx="761">
                  <c:v>2</c:v>
                </c:pt>
                <c:pt idx="762">
                  <c:v>2</c:v>
                </c:pt>
                <c:pt idx="763">
                  <c:v>1</c:v>
                </c:pt>
                <c:pt idx="764">
                  <c:v>1</c:v>
                </c:pt>
                <c:pt idx="765">
                  <c:v>1</c:v>
                </c:pt>
                <c:pt idx="766">
                  <c:v>1</c:v>
                </c:pt>
                <c:pt idx="767">
                  <c:v>2</c:v>
                </c:pt>
                <c:pt idx="768">
                  <c:v>2</c:v>
                </c:pt>
                <c:pt idx="769">
                  <c:v>1</c:v>
                </c:pt>
                <c:pt idx="770">
                  <c:v>1</c:v>
                </c:pt>
                <c:pt idx="771">
                  <c:v>2</c:v>
                </c:pt>
                <c:pt idx="772">
                  <c:v>1</c:v>
                </c:pt>
                <c:pt idx="773">
                  <c:v>1</c:v>
                </c:pt>
                <c:pt idx="774">
                  <c:v>1</c:v>
                </c:pt>
                <c:pt idx="775">
                  <c:v>2</c:v>
                </c:pt>
                <c:pt idx="776">
                  <c:v>1</c:v>
                </c:pt>
                <c:pt idx="777">
                  <c:v>1</c:v>
                </c:pt>
                <c:pt idx="778">
                  <c:v>1</c:v>
                </c:pt>
                <c:pt idx="779">
                  <c:v>1</c:v>
                </c:pt>
                <c:pt idx="780">
                  <c:v>1</c:v>
                </c:pt>
                <c:pt idx="781">
                  <c:v>1</c:v>
                </c:pt>
                <c:pt idx="782">
                  <c:v>2</c:v>
                </c:pt>
                <c:pt idx="783">
                  <c:v>1</c:v>
                </c:pt>
                <c:pt idx="784">
                  <c:v>1</c:v>
                </c:pt>
                <c:pt idx="785">
                  <c:v>1</c:v>
                </c:pt>
                <c:pt idx="786">
                  <c:v>1</c:v>
                </c:pt>
                <c:pt idx="787">
                  <c:v>1</c:v>
                </c:pt>
                <c:pt idx="788">
                  <c:v>2</c:v>
                </c:pt>
                <c:pt idx="789">
                  <c:v>2</c:v>
                </c:pt>
                <c:pt idx="790">
                  <c:v>2</c:v>
                </c:pt>
                <c:pt idx="791">
                  <c:v>1</c:v>
                </c:pt>
                <c:pt idx="792">
                  <c:v>1</c:v>
                </c:pt>
                <c:pt idx="793">
                  <c:v>1</c:v>
                </c:pt>
                <c:pt idx="794">
                  <c:v>2</c:v>
                </c:pt>
                <c:pt idx="795">
                  <c:v>2</c:v>
                </c:pt>
                <c:pt idx="796">
                  <c:v>1</c:v>
                </c:pt>
                <c:pt idx="797">
                  <c:v>1</c:v>
                </c:pt>
                <c:pt idx="798">
                  <c:v>1</c:v>
                </c:pt>
                <c:pt idx="799">
                  <c:v>2</c:v>
                </c:pt>
                <c:pt idx="800">
                  <c:v>2</c:v>
                </c:pt>
                <c:pt idx="801">
                  <c:v>1</c:v>
                </c:pt>
                <c:pt idx="802">
                  <c:v>1</c:v>
                </c:pt>
                <c:pt idx="803">
                  <c:v>1</c:v>
                </c:pt>
                <c:pt idx="804">
                  <c:v>1</c:v>
                </c:pt>
                <c:pt idx="805">
                  <c:v>1</c:v>
                </c:pt>
                <c:pt idx="806">
                  <c:v>2</c:v>
                </c:pt>
                <c:pt idx="807">
                  <c:v>1</c:v>
                </c:pt>
                <c:pt idx="808">
                  <c:v>2</c:v>
                </c:pt>
                <c:pt idx="809">
                  <c:v>2</c:v>
                </c:pt>
                <c:pt idx="810">
                  <c:v>2</c:v>
                </c:pt>
                <c:pt idx="811">
                  <c:v>1</c:v>
                </c:pt>
                <c:pt idx="812">
                  <c:v>1</c:v>
                </c:pt>
                <c:pt idx="813">
                  <c:v>1</c:v>
                </c:pt>
                <c:pt idx="814">
                  <c:v>1</c:v>
                </c:pt>
                <c:pt idx="815">
                  <c:v>2</c:v>
                </c:pt>
                <c:pt idx="816">
                  <c:v>1</c:v>
                </c:pt>
                <c:pt idx="817">
                  <c:v>1</c:v>
                </c:pt>
                <c:pt idx="818">
                  <c:v>1</c:v>
                </c:pt>
                <c:pt idx="819">
                  <c:v>2</c:v>
                </c:pt>
                <c:pt idx="820">
                  <c:v>1</c:v>
                </c:pt>
                <c:pt idx="821">
                  <c:v>2</c:v>
                </c:pt>
                <c:pt idx="822">
                  <c:v>2</c:v>
                </c:pt>
                <c:pt idx="823">
                  <c:v>2</c:v>
                </c:pt>
                <c:pt idx="824">
                  <c:v>2</c:v>
                </c:pt>
                <c:pt idx="825">
                  <c:v>1</c:v>
                </c:pt>
                <c:pt idx="826">
                  <c:v>2</c:v>
                </c:pt>
                <c:pt idx="827">
                  <c:v>1</c:v>
                </c:pt>
                <c:pt idx="828">
                  <c:v>1</c:v>
                </c:pt>
                <c:pt idx="829">
                  <c:v>1</c:v>
                </c:pt>
                <c:pt idx="830">
                  <c:v>1</c:v>
                </c:pt>
                <c:pt idx="831">
                  <c:v>2</c:v>
                </c:pt>
                <c:pt idx="832">
                  <c:v>1</c:v>
                </c:pt>
                <c:pt idx="833">
                  <c:v>1</c:v>
                </c:pt>
                <c:pt idx="834">
                  <c:v>2</c:v>
                </c:pt>
                <c:pt idx="835">
                  <c:v>2</c:v>
                </c:pt>
                <c:pt idx="836">
                  <c:v>1</c:v>
                </c:pt>
                <c:pt idx="837">
                  <c:v>2</c:v>
                </c:pt>
                <c:pt idx="838">
                  <c:v>1</c:v>
                </c:pt>
                <c:pt idx="839">
                  <c:v>1</c:v>
                </c:pt>
                <c:pt idx="840">
                  <c:v>1</c:v>
                </c:pt>
                <c:pt idx="841">
                  <c:v>1</c:v>
                </c:pt>
                <c:pt idx="842">
                  <c:v>1</c:v>
                </c:pt>
                <c:pt idx="843">
                  <c:v>2</c:v>
                </c:pt>
                <c:pt idx="844">
                  <c:v>2</c:v>
                </c:pt>
                <c:pt idx="845">
                  <c:v>1</c:v>
                </c:pt>
                <c:pt idx="846">
                  <c:v>1</c:v>
                </c:pt>
                <c:pt idx="847">
                  <c:v>1</c:v>
                </c:pt>
                <c:pt idx="848">
                  <c:v>1</c:v>
                </c:pt>
                <c:pt idx="849">
                  <c:v>2</c:v>
                </c:pt>
                <c:pt idx="850">
                  <c:v>1</c:v>
                </c:pt>
                <c:pt idx="851">
                  <c:v>2</c:v>
                </c:pt>
                <c:pt idx="852">
                  <c:v>2</c:v>
                </c:pt>
                <c:pt idx="853">
                  <c:v>1</c:v>
                </c:pt>
                <c:pt idx="854">
                  <c:v>1</c:v>
                </c:pt>
                <c:pt idx="855">
                  <c:v>2</c:v>
                </c:pt>
                <c:pt idx="856">
                  <c:v>2</c:v>
                </c:pt>
                <c:pt idx="857">
                  <c:v>1</c:v>
                </c:pt>
                <c:pt idx="858">
                  <c:v>1</c:v>
                </c:pt>
                <c:pt idx="859">
                  <c:v>2</c:v>
                </c:pt>
                <c:pt idx="860">
                  <c:v>2</c:v>
                </c:pt>
                <c:pt idx="861">
                  <c:v>1</c:v>
                </c:pt>
                <c:pt idx="862">
                  <c:v>1</c:v>
                </c:pt>
                <c:pt idx="863">
                  <c:v>1</c:v>
                </c:pt>
                <c:pt idx="864">
                  <c:v>2</c:v>
                </c:pt>
                <c:pt idx="865">
                  <c:v>2</c:v>
                </c:pt>
                <c:pt idx="866">
                  <c:v>1</c:v>
                </c:pt>
                <c:pt idx="867">
                  <c:v>2</c:v>
                </c:pt>
                <c:pt idx="868">
                  <c:v>1</c:v>
                </c:pt>
                <c:pt idx="869">
                  <c:v>1</c:v>
                </c:pt>
                <c:pt idx="870">
                  <c:v>1</c:v>
                </c:pt>
                <c:pt idx="871">
                  <c:v>1</c:v>
                </c:pt>
                <c:pt idx="872">
                  <c:v>2</c:v>
                </c:pt>
                <c:pt idx="873">
                  <c:v>1</c:v>
                </c:pt>
                <c:pt idx="874">
                  <c:v>2</c:v>
                </c:pt>
                <c:pt idx="875">
                  <c:v>2</c:v>
                </c:pt>
                <c:pt idx="876">
                  <c:v>2</c:v>
                </c:pt>
                <c:pt idx="877">
                  <c:v>1</c:v>
                </c:pt>
                <c:pt idx="878">
                  <c:v>2</c:v>
                </c:pt>
                <c:pt idx="879">
                  <c:v>1</c:v>
                </c:pt>
                <c:pt idx="880">
                  <c:v>1</c:v>
                </c:pt>
                <c:pt idx="881">
                  <c:v>1</c:v>
                </c:pt>
                <c:pt idx="882">
                  <c:v>1</c:v>
                </c:pt>
                <c:pt idx="883">
                  <c:v>1</c:v>
                </c:pt>
                <c:pt idx="884">
                  <c:v>1</c:v>
                </c:pt>
                <c:pt idx="885">
                  <c:v>1</c:v>
                </c:pt>
                <c:pt idx="886">
                  <c:v>1</c:v>
                </c:pt>
                <c:pt idx="887">
                  <c:v>1</c:v>
                </c:pt>
                <c:pt idx="888">
                  <c:v>2</c:v>
                </c:pt>
                <c:pt idx="889">
                  <c:v>2</c:v>
                </c:pt>
                <c:pt idx="890">
                  <c:v>1</c:v>
                </c:pt>
                <c:pt idx="891">
                  <c:v>2</c:v>
                </c:pt>
                <c:pt idx="892">
                  <c:v>1</c:v>
                </c:pt>
                <c:pt idx="893">
                  <c:v>1</c:v>
                </c:pt>
                <c:pt idx="894">
                  <c:v>1</c:v>
                </c:pt>
                <c:pt idx="895">
                  <c:v>1</c:v>
                </c:pt>
                <c:pt idx="896">
                  <c:v>1</c:v>
                </c:pt>
                <c:pt idx="897">
                  <c:v>1</c:v>
                </c:pt>
                <c:pt idx="898">
                  <c:v>2</c:v>
                </c:pt>
                <c:pt idx="899">
                  <c:v>2</c:v>
                </c:pt>
                <c:pt idx="900">
                  <c:v>1</c:v>
                </c:pt>
                <c:pt idx="901">
                  <c:v>1</c:v>
                </c:pt>
                <c:pt idx="902">
                  <c:v>2</c:v>
                </c:pt>
                <c:pt idx="903">
                  <c:v>2</c:v>
                </c:pt>
                <c:pt idx="904">
                  <c:v>2</c:v>
                </c:pt>
                <c:pt idx="905">
                  <c:v>1</c:v>
                </c:pt>
                <c:pt idx="906">
                  <c:v>2</c:v>
                </c:pt>
                <c:pt idx="907">
                  <c:v>1</c:v>
                </c:pt>
                <c:pt idx="908">
                  <c:v>1</c:v>
                </c:pt>
                <c:pt idx="909">
                  <c:v>1</c:v>
                </c:pt>
                <c:pt idx="910">
                  <c:v>1</c:v>
                </c:pt>
                <c:pt idx="911">
                  <c:v>1</c:v>
                </c:pt>
                <c:pt idx="912">
                  <c:v>2</c:v>
                </c:pt>
                <c:pt idx="913">
                  <c:v>2</c:v>
                </c:pt>
                <c:pt idx="914">
                  <c:v>2</c:v>
                </c:pt>
                <c:pt idx="915">
                  <c:v>2</c:v>
                </c:pt>
                <c:pt idx="916">
                  <c:v>2</c:v>
                </c:pt>
                <c:pt idx="917">
                  <c:v>2</c:v>
                </c:pt>
                <c:pt idx="918">
                  <c:v>2</c:v>
                </c:pt>
                <c:pt idx="919">
                  <c:v>1</c:v>
                </c:pt>
                <c:pt idx="920">
                  <c:v>2</c:v>
                </c:pt>
                <c:pt idx="921">
                  <c:v>2</c:v>
                </c:pt>
                <c:pt idx="922">
                  <c:v>2</c:v>
                </c:pt>
                <c:pt idx="923">
                  <c:v>1</c:v>
                </c:pt>
                <c:pt idx="924">
                  <c:v>2</c:v>
                </c:pt>
                <c:pt idx="925">
                  <c:v>2</c:v>
                </c:pt>
                <c:pt idx="926">
                  <c:v>1</c:v>
                </c:pt>
                <c:pt idx="927">
                  <c:v>2</c:v>
                </c:pt>
                <c:pt idx="928">
                  <c:v>2</c:v>
                </c:pt>
                <c:pt idx="929">
                  <c:v>2</c:v>
                </c:pt>
                <c:pt idx="930">
                  <c:v>2</c:v>
                </c:pt>
                <c:pt idx="931">
                  <c:v>2</c:v>
                </c:pt>
                <c:pt idx="932">
                  <c:v>1</c:v>
                </c:pt>
                <c:pt idx="933">
                  <c:v>1</c:v>
                </c:pt>
                <c:pt idx="934">
                  <c:v>1</c:v>
                </c:pt>
                <c:pt idx="935">
                  <c:v>2</c:v>
                </c:pt>
                <c:pt idx="936">
                  <c:v>1</c:v>
                </c:pt>
                <c:pt idx="937">
                  <c:v>2</c:v>
                </c:pt>
                <c:pt idx="938">
                  <c:v>2</c:v>
                </c:pt>
                <c:pt idx="939">
                  <c:v>2</c:v>
                </c:pt>
                <c:pt idx="940">
                  <c:v>1</c:v>
                </c:pt>
                <c:pt idx="941">
                  <c:v>2</c:v>
                </c:pt>
                <c:pt idx="942">
                  <c:v>1</c:v>
                </c:pt>
                <c:pt idx="943">
                  <c:v>2</c:v>
                </c:pt>
                <c:pt idx="944">
                  <c:v>2</c:v>
                </c:pt>
                <c:pt idx="945">
                  <c:v>2</c:v>
                </c:pt>
                <c:pt idx="946">
                  <c:v>2</c:v>
                </c:pt>
                <c:pt idx="947">
                  <c:v>2</c:v>
                </c:pt>
                <c:pt idx="948">
                  <c:v>2</c:v>
                </c:pt>
                <c:pt idx="949">
                  <c:v>2</c:v>
                </c:pt>
                <c:pt idx="950">
                  <c:v>1</c:v>
                </c:pt>
                <c:pt idx="951">
                  <c:v>1</c:v>
                </c:pt>
                <c:pt idx="952">
                  <c:v>2</c:v>
                </c:pt>
                <c:pt idx="953">
                  <c:v>2</c:v>
                </c:pt>
                <c:pt idx="954">
                  <c:v>2</c:v>
                </c:pt>
                <c:pt idx="955">
                  <c:v>1</c:v>
                </c:pt>
                <c:pt idx="956">
                  <c:v>1</c:v>
                </c:pt>
                <c:pt idx="957">
                  <c:v>1</c:v>
                </c:pt>
                <c:pt idx="958">
                  <c:v>2</c:v>
                </c:pt>
                <c:pt idx="959">
                  <c:v>1</c:v>
                </c:pt>
                <c:pt idx="960">
                  <c:v>1</c:v>
                </c:pt>
                <c:pt idx="961">
                  <c:v>2</c:v>
                </c:pt>
                <c:pt idx="962">
                  <c:v>1</c:v>
                </c:pt>
                <c:pt idx="963">
                  <c:v>1</c:v>
                </c:pt>
                <c:pt idx="964">
                  <c:v>1</c:v>
                </c:pt>
                <c:pt idx="965">
                  <c:v>1</c:v>
                </c:pt>
                <c:pt idx="966">
                  <c:v>2</c:v>
                </c:pt>
                <c:pt idx="967">
                  <c:v>2</c:v>
                </c:pt>
                <c:pt idx="968">
                  <c:v>1</c:v>
                </c:pt>
                <c:pt idx="969">
                  <c:v>2</c:v>
                </c:pt>
                <c:pt idx="970">
                  <c:v>2</c:v>
                </c:pt>
                <c:pt idx="971">
                  <c:v>1</c:v>
                </c:pt>
                <c:pt idx="972">
                  <c:v>2</c:v>
                </c:pt>
                <c:pt idx="973">
                  <c:v>2</c:v>
                </c:pt>
                <c:pt idx="974">
                  <c:v>1</c:v>
                </c:pt>
                <c:pt idx="975">
                  <c:v>2</c:v>
                </c:pt>
                <c:pt idx="976">
                  <c:v>1</c:v>
                </c:pt>
                <c:pt idx="977">
                  <c:v>2</c:v>
                </c:pt>
                <c:pt idx="978">
                  <c:v>2</c:v>
                </c:pt>
                <c:pt idx="979">
                  <c:v>2</c:v>
                </c:pt>
                <c:pt idx="980">
                  <c:v>2</c:v>
                </c:pt>
                <c:pt idx="981">
                  <c:v>2</c:v>
                </c:pt>
                <c:pt idx="982">
                  <c:v>2</c:v>
                </c:pt>
                <c:pt idx="983">
                  <c:v>2</c:v>
                </c:pt>
                <c:pt idx="984">
                  <c:v>1</c:v>
                </c:pt>
                <c:pt idx="985">
                  <c:v>1</c:v>
                </c:pt>
                <c:pt idx="986">
                  <c:v>1</c:v>
                </c:pt>
                <c:pt idx="987">
                  <c:v>1</c:v>
                </c:pt>
                <c:pt idx="988">
                  <c:v>2</c:v>
                </c:pt>
                <c:pt idx="989">
                  <c:v>1</c:v>
                </c:pt>
                <c:pt idx="990">
                  <c:v>2</c:v>
                </c:pt>
                <c:pt idx="991">
                  <c:v>2</c:v>
                </c:pt>
                <c:pt idx="992">
                  <c:v>2</c:v>
                </c:pt>
                <c:pt idx="993">
                  <c:v>1</c:v>
                </c:pt>
                <c:pt idx="994">
                  <c:v>1</c:v>
                </c:pt>
                <c:pt idx="995">
                  <c:v>2</c:v>
                </c:pt>
                <c:pt idx="996">
                  <c:v>1</c:v>
                </c:pt>
                <c:pt idx="997">
                  <c:v>1</c:v>
                </c:pt>
                <c:pt idx="998">
                  <c:v>1</c:v>
                </c:pt>
                <c:pt idx="999">
                  <c:v>2</c:v>
                </c:pt>
              </c:numCache>
            </c:numRef>
          </c:xVal>
          <c:yVal>
            <c:numRef>
              <c:f>WOs!$L$2:$L$1001</c:f>
              <c:numCache>
                <c:formatCode>General</c:formatCode>
                <c:ptCount val="1000"/>
                <c:pt idx="0">
                  <c:v>360</c:v>
                </c:pt>
                <c:pt idx="1">
                  <c:v>90.041600000000003</c:v>
                </c:pt>
                <c:pt idx="2">
                  <c:v>120</c:v>
                </c:pt>
                <c:pt idx="3">
                  <c:v>16.25</c:v>
                </c:pt>
                <c:pt idx="4">
                  <c:v>45.237400000000001</c:v>
                </c:pt>
                <c:pt idx="5">
                  <c:v>97.626300000000001</c:v>
                </c:pt>
                <c:pt idx="6">
                  <c:v>29.13</c:v>
                </c:pt>
                <c:pt idx="7">
                  <c:v>35.1</c:v>
                </c:pt>
                <c:pt idx="8">
                  <c:v>76.7</c:v>
                </c:pt>
                <c:pt idx="9">
                  <c:v>374.07940000000002</c:v>
                </c:pt>
                <c:pt idx="10">
                  <c:v>832.15830000000005</c:v>
                </c:pt>
                <c:pt idx="11">
                  <c:v>70.212999999999994</c:v>
                </c:pt>
                <c:pt idx="12">
                  <c:v>150</c:v>
                </c:pt>
                <c:pt idx="13">
                  <c:v>275</c:v>
                </c:pt>
                <c:pt idx="14">
                  <c:v>938</c:v>
                </c:pt>
                <c:pt idx="15">
                  <c:v>61.249699999999997</c:v>
                </c:pt>
                <c:pt idx="16">
                  <c:v>48</c:v>
                </c:pt>
                <c:pt idx="17">
                  <c:v>204.28399999999999</c:v>
                </c:pt>
                <c:pt idx="18">
                  <c:v>240</c:v>
                </c:pt>
                <c:pt idx="19">
                  <c:v>120</c:v>
                </c:pt>
                <c:pt idx="20">
                  <c:v>475</c:v>
                </c:pt>
                <c:pt idx="21">
                  <c:v>341</c:v>
                </c:pt>
                <c:pt idx="22">
                  <c:v>61.180599999999998</c:v>
                </c:pt>
                <c:pt idx="23">
                  <c:v>155.3931</c:v>
                </c:pt>
                <c:pt idx="24">
                  <c:v>204.28399999999999</c:v>
                </c:pt>
                <c:pt idx="25">
                  <c:v>37.917400000000001</c:v>
                </c:pt>
                <c:pt idx="26">
                  <c:v>88.405699999999996</c:v>
                </c:pt>
                <c:pt idx="27">
                  <c:v>202.28639999999999</c:v>
                </c:pt>
                <c:pt idx="28">
                  <c:v>120</c:v>
                </c:pt>
                <c:pt idx="29">
                  <c:v>120</c:v>
                </c:pt>
                <c:pt idx="30">
                  <c:v>535.62480000000005</c:v>
                </c:pt>
                <c:pt idx="31">
                  <c:v>24.63</c:v>
                </c:pt>
                <c:pt idx="32">
                  <c:v>43.26</c:v>
                </c:pt>
                <c:pt idx="33">
                  <c:v>21.33</c:v>
                </c:pt>
                <c:pt idx="34">
                  <c:v>0.45600000000000002</c:v>
                </c:pt>
                <c:pt idx="35">
                  <c:v>126.62309999999999</c:v>
                </c:pt>
                <c:pt idx="36">
                  <c:v>251.0033</c:v>
                </c:pt>
                <c:pt idx="37">
                  <c:v>395.28</c:v>
                </c:pt>
                <c:pt idx="38">
                  <c:v>36</c:v>
                </c:pt>
                <c:pt idx="39">
                  <c:v>510.67529999999999</c:v>
                </c:pt>
                <c:pt idx="40">
                  <c:v>42.66</c:v>
                </c:pt>
                <c:pt idx="41">
                  <c:v>5.4720000000000004</c:v>
                </c:pt>
                <c:pt idx="42">
                  <c:v>45.237400000000001</c:v>
                </c:pt>
                <c:pt idx="43">
                  <c:v>199.452</c:v>
                </c:pt>
                <c:pt idx="44">
                  <c:v>144</c:v>
                </c:pt>
                <c:pt idx="45">
                  <c:v>6.2160000000000002</c:v>
                </c:pt>
                <c:pt idx="46">
                  <c:v>36</c:v>
                </c:pt>
                <c:pt idx="47">
                  <c:v>40</c:v>
                </c:pt>
                <c:pt idx="48">
                  <c:v>87.581299999999999</c:v>
                </c:pt>
                <c:pt idx="49">
                  <c:v>30</c:v>
                </c:pt>
                <c:pt idx="50">
                  <c:v>144</c:v>
                </c:pt>
                <c:pt idx="51">
                  <c:v>297.51229999999998</c:v>
                </c:pt>
                <c:pt idx="52">
                  <c:v>64.171000000000006</c:v>
                </c:pt>
                <c:pt idx="53">
                  <c:v>20.475000000000001</c:v>
                </c:pt>
                <c:pt idx="54">
                  <c:v>200</c:v>
                </c:pt>
                <c:pt idx="55">
                  <c:v>123.9555</c:v>
                </c:pt>
                <c:pt idx="56">
                  <c:v>193.88310000000001</c:v>
                </c:pt>
                <c:pt idx="57">
                  <c:v>1.173</c:v>
                </c:pt>
                <c:pt idx="58">
                  <c:v>664.78880000000004</c:v>
                </c:pt>
                <c:pt idx="59">
                  <c:v>160</c:v>
                </c:pt>
                <c:pt idx="60">
                  <c:v>159.50489999999999</c:v>
                </c:pt>
                <c:pt idx="61">
                  <c:v>169.63499999999999</c:v>
                </c:pt>
                <c:pt idx="62">
                  <c:v>202.86</c:v>
                </c:pt>
                <c:pt idx="63">
                  <c:v>10.53</c:v>
                </c:pt>
                <c:pt idx="64">
                  <c:v>1.8240000000000001</c:v>
                </c:pt>
                <c:pt idx="65">
                  <c:v>54.124600000000001</c:v>
                </c:pt>
                <c:pt idx="66">
                  <c:v>367.71109999999999</c:v>
                </c:pt>
                <c:pt idx="67">
                  <c:v>139.035</c:v>
                </c:pt>
                <c:pt idx="68">
                  <c:v>50.317</c:v>
                </c:pt>
                <c:pt idx="69">
                  <c:v>122.4273</c:v>
                </c:pt>
                <c:pt idx="70">
                  <c:v>78.5535</c:v>
                </c:pt>
                <c:pt idx="71">
                  <c:v>239.1001</c:v>
                </c:pt>
                <c:pt idx="72">
                  <c:v>61.180599999999998</c:v>
                </c:pt>
                <c:pt idx="73">
                  <c:v>800.71119999999996</c:v>
                </c:pt>
                <c:pt idx="74">
                  <c:v>19.196999999999999</c:v>
                </c:pt>
                <c:pt idx="75">
                  <c:v>19.5</c:v>
                </c:pt>
                <c:pt idx="76">
                  <c:v>22.425000000000001</c:v>
                </c:pt>
                <c:pt idx="77">
                  <c:v>26.582599999999999</c:v>
                </c:pt>
                <c:pt idx="78">
                  <c:v>288.20800000000003</c:v>
                </c:pt>
                <c:pt idx="79">
                  <c:v>54.236800000000002</c:v>
                </c:pt>
                <c:pt idx="80">
                  <c:v>332.39699999999999</c:v>
                </c:pt>
                <c:pt idx="81">
                  <c:v>124.1649</c:v>
                </c:pt>
                <c:pt idx="82">
                  <c:v>21.63</c:v>
                </c:pt>
                <c:pt idx="83">
                  <c:v>33</c:v>
                </c:pt>
                <c:pt idx="84">
                  <c:v>154.5</c:v>
                </c:pt>
                <c:pt idx="85">
                  <c:v>48.75</c:v>
                </c:pt>
                <c:pt idx="86">
                  <c:v>76.1678</c:v>
                </c:pt>
                <c:pt idx="87">
                  <c:v>117</c:v>
                </c:pt>
                <c:pt idx="88">
                  <c:v>1575.9739999999999</c:v>
                </c:pt>
                <c:pt idx="89">
                  <c:v>21.33</c:v>
                </c:pt>
                <c:pt idx="90">
                  <c:v>74.785899999999998</c:v>
                </c:pt>
                <c:pt idx="91">
                  <c:v>1123.9716000000001</c:v>
                </c:pt>
                <c:pt idx="92">
                  <c:v>128.9796</c:v>
                </c:pt>
                <c:pt idx="93">
                  <c:v>144</c:v>
                </c:pt>
                <c:pt idx="94">
                  <c:v>1211.8269</c:v>
                </c:pt>
                <c:pt idx="95">
                  <c:v>54.124600000000001</c:v>
                </c:pt>
                <c:pt idx="96">
                  <c:v>55.935699999999997</c:v>
                </c:pt>
                <c:pt idx="97">
                  <c:v>11.06</c:v>
                </c:pt>
                <c:pt idx="98">
                  <c:v>77.165099999999995</c:v>
                </c:pt>
                <c:pt idx="99">
                  <c:v>66.158000000000001</c:v>
                </c:pt>
                <c:pt idx="100">
                  <c:v>27.953900000000001</c:v>
                </c:pt>
                <c:pt idx="101">
                  <c:v>216.3125</c:v>
                </c:pt>
                <c:pt idx="102">
                  <c:v>619.51329999999996</c:v>
                </c:pt>
                <c:pt idx="103">
                  <c:v>3.12</c:v>
                </c:pt>
                <c:pt idx="104">
                  <c:v>163.26</c:v>
                </c:pt>
                <c:pt idx="105">
                  <c:v>65.251599999999996</c:v>
                </c:pt>
                <c:pt idx="106">
                  <c:v>30</c:v>
                </c:pt>
                <c:pt idx="107">
                  <c:v>105.8442</c:v>
                </c:pt>
                <c:pt idx="108">
                  <c:v>547.08590000000004</c:v>
                </c:pt>
                <c:pt idx="109">
                  <c:v>120</c:v>
                </c:pt>
                <c:pt idx="110">
                  <c:v>30</c:v>
                </c:pt>
                <c:pt idx="111">
                  <c:v>27.63</c:v>
                </c:pt>
                <c:pt idx="112">
                  <c:v>250.42240000000001</c:v>
                </c:pt>
                <c:pt idx="113">
                  <c:v>38.698399999999999</c:v>
                </c:pt>
                <c:pt idx="114">
                  <c:v>33</c:v>
                </c:pt>
                <c:pt idx="115">
                  <c:v>126</c:v>
                </c:pt>
                <c:pt idx="116">
                  <c:v>4946</c:v>
                </c:pt>
                <c:pt idx="117">
                  <c:v>33.544699999999999</c:v>
                </c:pt>
                <c:pt idx="118">
                  <c:v>25</c:v>
                </c:pt>
                <c:pt idx="119">
                  <c:v>28.5868</c:v>
                </c:pt>
                <c:pt idx="120">
                  <c:v>213.48050000000001</c:v>
                </c:pt>
                <c:pt idx="121">
                  <c:v>83.441299999999998</c:v>
                </c:pt>
                <c:pt idx="122">
                  <c:v>25</c:v>
                </c:pt>
                <c:pt idx="123">
                  <c:v>67.961500000000001</c:v>
                </c:pt>
                <c:pt idx="124">
                  <c:v>172.02</c:v>
                </c:pt>
                <c:pt idx="125">
                  <c:v>102.22320000000001</c:v>
                </c:pt>
                <c:pt idx="126">
                  <c:v>373.55279999999999</c:v>
                </c:pt>
                <c:pt idx="127">
                  <c:v>1249.0878</c:v>
                </c:pt>
                <c:pt idx="128">
                  <c:v>240</c:v>
                </c:pt>
                <c:pt idx="129">
                  <c:v>27</c:v>
                </c:pt>
                <c:pt idx="130">
                  <c:v>228.6335</c:v>
                </c:pt>
                <c:pt idx="131">
                  <c:v>26.582599999999999</c:v>
                </c:pt>
                <c:pt idx="132">
                  <c:v>5.71</c:v>
                </c:pt>
                <c:pt idx="133">
                  <c:v>263.0523</c:v>
                </c:pt>
                <c:pt idx="134">
                  <c:v>8.25</c:v>
                </c:pt>
                <c:pt idx="135">
                  <c:v>15.63</c:v>
                </c:pt>
                <c:pt idx="136">
                  <c:v>15.63</c:v>
                </c:pt>
                <c:pt idx="137">
                  <c:v>28.5</c:v>
                </c:pt>
                <c:pt idx="138">
                  <c:v>748.44</c:v>
                </c:pt>
                <c:pt idx="139">
                  <c:v>86.356300000000005</c:v>
                </c:pt>
                <c:pt idx="140">
                  <c:v>107.99550000000001</c:v>
                </c:pt>
                <c:pt idx="141">
                  <c:v>279.31</c:v>
                </c:pt>
                <c:pt idx="142">
                  <c:v>25.26</c:v>
                </c:pt>
                <c:pt idx="143">
                  <c:v>351.02069999999998</c:v>
                </c:pt>
                <c:pt idx="144">
                  <c:v>27.953900000000001</c:v>
                </c:pt>
                <c:pt idx="145">
                  <c:v>62.13</c:v>
                </c:pt>
                <c:pt idx="146">
                  <c:v>3396.25</c:v>
                </c:pt>
                <c:pt idx="147">
                  <c:v>22</c:v>
                </c:pt>
                <c:pt idx="148">
                  <c:v>163.36609999999999</c:v>
                </c:pt>
                <c:pt idx="149">
                  <c:v>25.407900000000001</c:v>
                </c:pt>
                <c:pt idx="150">
                  <c:v>182.7</c:v>
                </c:pt>
                <c:pt idx="151">
                  <c:v>73.508899999999997</c:v>
                </c:pt>
                <c:pt idx="152">
                  <c:v>115.22490000000001</c:v>
                </c:pt>
                <c:pt idx="153">
                  <c:v>340.45229999999998</c:v>
                </c:pt>
                <c:pt idx="154">
                  <c:v>12</c:v>
                </c:pt>
                <c:pt idx="155">
                  <c:v>36.754399999999997</c:v>
                </c:pt>
                <c:pt idx="156">
                  <c:v>183.95</c:v>
                </c:pt>
                <c:pt idx="157">
                  <c:v>26.582599999999999</c:v>
                </c:pt>
                <c:pt idx="158">
                  <c:v>13.42</c:v>
                </c:pt>
                <c:pt idx="159">
                  <c:v>324</c:v>
                </c:pt>
                <c:pt idx="160">
                  <c:v>504.21269999999998</c:v>
                </c:pt>
                <c:pt idx="161">
                  <c:v>338.0702</c:v>
                </c:pt>
                <c:pt idx="162">
                  <c:v>0.98399999999999999</c:v>
                </c:pt>
                <c:pt idx="163">
                  <c:v>14.88</c:v>
                </c:pt>
                <c:pt idx="164">
                  <c:v>81.900000000000006</c:v>
                </c:pt>
                <c:pt idx="165">
                  <c:v>21.33</c:v>
                </c:pt>
                <c:pt idx="166">
                  <c:v>120</c:v>
                </c:pt>
                <c:pt idx="167">
                  <c:v>1579.4</c:v>
                </c:pt>
                <c:pt idx="168">
                  <c:v>174.18029999999999</c:v>
                </c:pt>
                <c:pt idx="169">
                  <c:v>20</c:v>
                </c:pt>
                <c:pt idx="170">
                  <c:v>689.15409999999997</c:v>
                </c:pt>
                <c:pt idx="171">
                  <c:v>156</c:v>
                </c:pt>
                <c:pt idx="172">
                  <c:v>45.734099999999998</c:v>
                </c:pt>
                <c:pt idx="173">
                  <c:v>204.28399999999999</c:v>
                </c:pt>
                <c:pt idx="174">
                  <c:v>21.33</c:v>
                </c:pt>
                <c:pt idx="175">
                  <c:v>34.08</c:v>
                </c:pt>
                <c:pt idx="176">
                  <c:v>212.0085</c:v>
                </c:pt>
                <c:pt idx="177">
                  <c:v>341.2672</c:v>
                </c:pt>
                <c:pt idx="178">
                  <c:v>25.773599999999998</c:v>
                </c:pt>
                <c:pt idx="179">
                  <c:v>133.36609999999999</c:v>
                </c:pt>
                <c:pt idx="180">
                  <c:v>66.864900000000006</c:v>
                </c:pt>
                <c:pt idx="181">
                  <c:v>94.26</c:v>
                </c:pt>
                <c:pt idx="182">
                  <c:v>120</c:v>
                </c:pt>
                <c:pt idx="183">
                  <c:v>120</c:v>
                </c:pt>
                <c:pt idx="184">
                  <c:v>45.99</c:v>
                </c:pt>
                <c:pt idx="185">
                  <c:v>33</c:v>
                </c:pt>
                <c:pt idx="186">
                  <c:v>21.33</c:v>
                </c:pt>
                <c:pt idx="187">
                  <c:v>37.26</c:v>
                </c:pt>
                <c:pt idx="188">
                  <c:v>81.885000000000005</c:v>
                </c:pt>
                <c:pt idx="189">
                  <c:v>10.103199999999999</c:v>
                </c:pt>
                <c:pt idx="190">
                  <c:v>17.88</c:v>
                </c:pt>
                <c:pt idx="191">
                  <c:v>1204.6415</c:v>
                </c:pt>
                <c:pt idx="192">
                  <c:v>111</c:v>
                </c:pt>
                <c:pt idx="193">
                  <c:v>21.21</c:v>
                </c:pt>
                <c:pt idx="194">
                  <c:v>158.31389999999999</c:v>
                </c:pt>
                <c:pt idx="195">
                  <c:v>36.754399999999997</c:v>
                </c:pt>
                <c:pt idx="196">
                  <c:v>242.07</c:v>
                </c:pt>
                <c:pt idx="197">
                  <c:v>30</c:v>
                </c:pt>
                <c:pt idx="198">
                  <c:v>52.8994</c:v>
                </c:pt>
                <c:pt idx="199">
                  <c:v>36.754399999999997</c:v>
                </c:pt>
                <c:pt idx="200">
                  <c:v>45.237400000000001</c:v>
                </c:pt>
                <c:pt idx="201">
                  <c:v>42.66</c:v>
                </c:pt>
                <c:pt idx="202">
                  <c:v>226</c:v>
                </c:pt>
                <c:pt idx="203">
                  <c:v>45.237400000000001</c:v>
                </c:pt>
                <c:pt idx="204">
                  <c:v>36.972099999999998</c:v>
                </c:pt>
                <c:pt idx="205">
                  <c:v>138.5667</c:v>
                </c:pt>
                <c:pt idx="206">
                  <c:v>126.5641</c:v>
                </c:pt>
                <c:pt idx="207">
                  <c:v>51.45</c:v>
                </c:pt>
                <c:pt idx="208">
                  <c:v>227.93719999999999</c:v>
                </c:pt>
                <c:pt idx="209">
                  <c:v>367.71109999999999</c:v>
                </c:pt>
                <c:pt idx="210">
                  <c:v>637.53</c:v>
                </c:pt>
                <c:pt idx="211">
                  <c:v>21.33</c:v>
                </c:pt>
                <c:pt idx="212">
                  <c:v>318.72519999999997</c:v>
                </c:pt>
                <c:pt idx="213">
                  <c:v>35.450000000000003</c:v>
                </c:pt>
                <c:pt idx="214">
                  <c:v>131.30000000000001</c:v>
                </c:pt>
                <c:pt idx="215">
                  <c:v>37.262799999999999</c:v>
                </c:pt>
                <c:pt idx="216">
                  <c:v>1193.7465999999999</c:v>
                </c:pt>
                <c:pt idx="217">
                  <c:v>250.42240000000001</c:v>
                </c:pt>
                <c:pt idx="218">
                  <c:v>67.703999999999994</c:v>
                </c:pt>
                <c:pt idx="219">
                  <c:v>58.238999999999997</c:v>
                </c:pt>
                <c:pt idx="220">
                  <c:v>32.226999999999997</c:v>
                </c:pt>
                <c:pt idx="221">
                  <c:v>180</c:v>
                </c:pt>
                <c:pt idx="222">
                  <c:v>337.9237</c:v>
                </c:pt>
                <c:pt idx="223">
                  <c:v>63.99</c:v>
                </c:pt>
                <c:pt idx="224">
                  <c:v>145.88999999999999</c:v>
                </c:pt>
                <c:pt idx="225">
                  <c:v>30</c:v>
                </c:pt>
                <c:pt idx="226">
                  <c:v>57.098199999999999</c:v>
                </c:pt>
                <c:pt idx="227">
                  <c:v>262.44</c:v>
                </c:pt>
                <c:pt idx="228">
                  <c:v>21.33</c:v>
                </c:pt>
                <c:pt idx="229">
                  <c:v>1769.625</c:v>
                </c:pt>
                <c:pt idx="230">
                  <c:v>82.875</c:v>
                </c:pt>
                <c:pt idx="231">
                  <c:v>2294</c:v>
                </c:pt>
                <c:pt idx="232">
                  <c:v>348.7432</c:v>
                </c:pt>
                <c:pt idx="233">
                  <c:v>140.4</c:v>
                </c:pt>
                <c:pt idx="234">
                  <c:v>133.99780000000001</c:v>
                </c:pt>
                <c:pt idx="235">
                  <c:v>305.63040000000001</c:v>
                </c:pt>
                <c:pt idx="236">
                  <c:v>19.196999999999999</c:v>
                </c:pt>
                <c:pt idx="237">
                  <c:v>18.524999999999999</c:v>
                </c:pt>
                <c:pt idx="238">
                  <c:v>39</c:v>
                </c:pt>
                <c:pt idx="239">
                  <c:v>36.503999999999998</c:v>
                </c:pt>
                <c:pt idx="240">
                  <c:v>29.807400000000001</c:v>
                </c:pt>
                <c:pt idx="241">
                  <c:v>43.02</c:v>
                </c:pt>
                <c:pt idx="242">
                  <c:v>66.864900000000006</c:v>
                </c:pt>
                <c:pt idx="243">
                  <c:v>408.56790000000001</c:v>
                </c:pt>
                <c:pt idx="244">
                  <c:v>25.2486</c:v>
                </c:pt>
                <c:pt idx="245">
                  <c:v>646</c:v>
                </c:pt>
                <c:pt idx="246">
                  <c:v>125.4194</c:v>
                </c:pt>
                <c:pt idx="247">
                  <c:v>286.73230000000001</c:v>
                </c:pt>
                <c:pt idx="248">
                  <c:v>258.02780000000001</c:v>
                </c:pt>
                <c:pt idx="249">
                  <c:v>14.3</c:v>
                </c:pt>
                <c:pt idx="250">
                  <c:v>44.85</c:v>
                </c:pt>
                <c:pt idx="251">
                  <c:v>74.607699999999994</c:v>
                </c:pt>
                <c:pt idx="252">
                  <c:v>126.71469999999999</c:v>
                </c:pt>
                <c:pt idx="253">
                  <c:v>256.83999999999997</c:v>
                </c:pt>
                <c:pt idx="254">
                  <c:v>32.6706</c:v>
                </c:pt>
                <c:pt idx="255">
                  <c:v>72.350099999999998</c:v>
                </c:pt>
                <c:pt idx="256">
                  <c:v>178.49889999999999</c:v>
                </c:pt>
                <c:pt idx="257">
                  <c:v>18.254899999999999</c:v>
                </c:pt>
                <c:pt idx="258">
                  <c:v>151.8099</c:v>
                </c:pt>
                <c:pt idx="259">
                  <c:v>85.085899999999995</c:v>
                </c:pt>
                <c:pt idx="260">
                  <c:v>67.067700000000002</c:v>
                </c:pt>
                <c:pt idx="261">
                  <c:v>162.20959999999999</c:v>
                </c:pt>
                <c:pt idx="262">
                  <c:v>53.688699999999997</c:v>
                </c:pt>
                <c:pt idx="263">
                  <c:v>211.8477</c:v>
                </c:pt>
                <c:pt idx="264">
                  <c:v>150.31899999999999</c:v>
                </c:pt>
                <c:pt idx="265">
                  <c:v>46.864899999999999</c:v>
                </c:pt>
                <c:pt idx="266">
                  <c:v>19.5</c:v>
                </c:pt>
                <c:pt idx="267">
                  <c:v>256.71809999999999</c:v>
                </c:pt>
                <c:pt idx="268">
                  <c:v>86.293499999999995</c:v>
                </c:pt>
                <c:pt idx="269">
                  <c:v>108.3061</c:v>
                </c:pt>
                <c:pt idx="270">
                  <c:v>70.8215</c:v>
                </c:pt>
                <c:pt idx="271">
                  <c:v>56.919600000000003</c:v>
                </c:pt>
                <c:pt idx="272">
                  <c:v>74.532399999999996</c:v>
                </c:pt>
                <c:pt idx="273">
                  <c:v>137.22</c:v>
                </c:pt>
                <c:pt idx="274">
                  <c:v>83.462900000000005</c:v>
                </c:pt>
                <c:pt idx="275">
                  <c:v>9.92</c:v>
                </c:pt>
                <c:pt idx="276">
                  <c:v>72.350099999999998</c:v>
                </c:pt>
                <c:pt idx="277">
                  <c:v>19.9801</c:v>
                </c:pt>
                <c:pt idx="278">
                  <c:v>85.32</c:v>
                </c:pt>
                <c:pt idx="279">
                  <c:v>180</c:v>
                </c:pt>
                <c:pt idx="280">
                  <c:v>52.350099999999998</c:v>
                </c:pt>
                <c:pt idx="281">
                  <c:v>45.293500000000002</c:v>
                </c:pt>
                <c:pt idx="282">
                  <c:v>11.7</c:v>
                </c:pt>
                <c:pt idx="283">
                  <c:v>37.707000000000001</c:v>
                </c:pt>
                <c:pt idx="284">
                  <c:v>155.03550000000001</c:v>
                </c:pt>
                <c:pt idx="285">
                  <c:v>93.6</c:v>
                </c:pt>
                <c:pt idx="286">
                  <c:v>21.33</c:v>
                </c:pt>
                <c:pt idx="287">
                  <c:v>357.11079999999998</c:v>
                </c:pt>
                <c:pt idx="288">
                  <c:v>120</c:v>
                </c:pt>
                <c:pt idx="289">
                  <c:v>52.350099999999998</c:v>
                </c:pt>
                <c:pt idx="290">
                  <c:v>511.875</c:v>
                </c:pt>
                <c:pt idx="291">
                  <c:v>368.87400000000002</c:v>
                </c:pt>
                <c:pt idx="292">
                  <c:v>120</c:v>
                </c:pt>
                <c:pt idx="293">
                  <c:v>5.4720000000000004</c:v>
                </c:pt>
                <c:pt idx="294">
                  <c:v>60</c:v>
                </c:pt>
                <c:pt idx="295">
                  <c:v>114.89449999999999</c:v>
                </c:pt>
                <c:pt idx="296">
                  <c:v>23.899000000000001</c:v>
                </c:pt>
                <c:pt idx="297">
                  <c:v>57.2</c:v>
                </c:pt>
                <c:pt idx="298">
                  <c:v>653.98500000000001</c:v>
                </c:pt>
                <c:pt idx="299">
                  <c:v>9.75</c:v>
                </c:pt>
                <c:pt idx="300">
                  <c:v>134</c:v>
                </c:pt>
                <c:pt idx="301">
                  <c:v>144</c:v>
                </c:pt>
                <c:pt idx="302">
                  <c:v>205.1859</c:v>
                </c:pt>
                <c:pt idx="303">
                  <c:v>42.9</c:v>
                </c:pt>
                <c:pt idx="304">
                  <c:v>319.82150000000001</c:v>
                </c:pt>
                <c:pt idx="305">
                  <c:v>21.33</c:v>
                </c:pt>
                <c:pt idx="306">
                  <c:v>21.33</c:v>
                </c:pt>
                <c:pt idx="307">
                  <c:v>1231.2</c:v>
                </c:pt>
                <c:pt idx="308">
                  <c:v>56.496899999999997</c:v>
                </c:pt>
                <c:pt idx="309">
                  <c:v>269.95400000000001</c:v>
                </c:pt>
                <c:pt idx="310">
                  <c:v>83.231700000000004</c:v>
                </c:pt>
                <c:pt idx="311">
                  <c:v>88.624799999999993</c:v>
                </c:pt>
                <c:pt idx="312">
                  <c:v>40</c:v>
                </c:pt>
                <c:pt idx="313">
                  <c:v>33.475000000000001</c:v>
                </c:pt>
                <c:pt idx="314">
                  <c:v>33.8611</c:v>
                </c:pt>
                <c:pt idx="315">
                  <c:v>33.957900000000002</c:v>
                </c:pt>
                <c:pt idx="316">
                  <c:v>36.890099999999997</c:v>
                </c:pt>
                <c:pt idx="317">
                  <c:v>25.339500000000001</c:v>
                </c:pt>
                <c:pt idx="318">
                  <c:v>30</c:v>
                </c:pt>
                <c:pt idx="319">
                  <c:v>31.807600000000001</c:v>
                </c:pt>
                <c:pt idx="320">
                  <c:v>61.17</c:v>
                </c:pt>
                <c:pt idx="321">
                  <c:v>15.542999999999999</c:v>
                </c:pt>
                <c:pt idx="322">
                  <c:v>72.350099999999998</c:v>
                </c:pt>
                <c:pt idx="323">
                  <c:v>96.714699999999993</c:v>
                </c:pt>
                <c:pt idx="324">
                  <c:v>207.89859999999999</c:v>
                </c:pt>
                <c:pt idx="325">
                  <c:v>821.87300000000005</c:v>
                </c:pt>
                <c:pt idx="326">
                  <c:v>118.55840000000001</c:v>
                </c:pt>
                <c:pt idx="327">
                  <c:v>54.463700000000003</c:v>
                </c:pt>
                <c:pt idx="328">
                  <c:v>83.441299999999998</c:v>
                </c:pt>
                <c:pt idx="329">
                  <c:v>36</c:v>
                </c:pt>
                <c:pt idx="330">
                  <c:v>53.43</c:v>
                </c:pt>
                <c:pt idx="331">
                  <c:v>76.787999999999997</c:v>
                </c:pt>
                <c:pt idx="332">
                  <c:v>78</c:v>
                </c:pt>
                <c:pt idx="333">
                  <c:v>666.4434</c:v>
                </c:pt>
                <c:pt idx="334">
                  <c:v>19.196999999999999</c:v>
                </c:pt>
                <c:pt idx="335">
                  <c:v>414.53649999999999</c:v>
                </c:pt>
                <c:pt idx="336">
                  <c:v>19.196999999999999</c:v>
                </c:pt>
                <c:pt idx="337">
                  <c:v>157.86000000000001</c:v>
                </c:pt>
                <c:pt idx="338">
                  <c:v>160.39080000000001</c:v>
                </c:pt>
                <c:pt idx="339">
                  <c:v>46.845300000000002</c:v>
                </c:pt>
                <c:pt idx="340">
                  <c:v>952.06380000000001</c:v>
                </c:pt>
                <c:pt idx="341">
                  <c:v>17.420000000000002</c:v>
                </c:pt>
                <c:pt idx="342">
                  <c:v>202</c:v>
                </c:pt>
                <c:pt idx="343">
                  <c:v>137.13</c:v>
                </c:pt>
                <c:pt idx="344">
                  <c:v>180</c:v>
                </c:pt>
                <c:pt idx="345">
                  <c:v>255.3433</c:v>
                </c:pt>
                <c:pt idx="346">
                  <c:v>48.372999999999998</c:v>
                </c:pt>
                <c:pt idx="347">
                  <c:v>40.200000000000003</c:v>
                </c:pt>
                <c:pt idx="348">
                  <c:v>61.4985</c:v>
                </c:pt>
                <c:pt idx="349">
                  <c:v>42.66</c:v>
                </c:pt>
                <c:pt idx="350">
                  <c:v>16.420000000000002</c:v>
                </c:pt>
                <c:pt idx="351">
                  <c:v>31.807600000000001</c:v>
                </c:pt>
                <c:pt idx="352">
                  <c:v>239.96940000000001</c:v>
                </c:pt>
                <c:pt idx="353">
                  <c:v>90</c:v>
                </c:pt>
                <c:pt idx="354">
                  <c:v>16.25</c:v>
                </c:pt>
                <c:pt idx="355">
                  <c:v>269.40269999999998</c:v>
                </c:pt>
                <c:pt idx="356">
                  <c:v>33.497100000000003</c:v>
                </c:pt>
                <c:pt idx="357">
                  <c:v>305.46260000000001</c:v>
                </c:pt>
                <c:pt idx="358">
                  <c:v>50.672400000000003</c:v>
                </c:pt>
                <c:pt idx="359">
                  <c:v>45.63</c:v>
                </c:pt>
                <c:pt idx="360">
                  <c:v>42.66</c:v>
                </c:pt>
                <c:pt idx="361">
                  <c:v>38.698399999999999</c:v>
                </c:pt>
                <c:pt idx="362">
                  <c:v>164.22120000000001</c:v>
                </c:pt>
                <c:pt idx="363">
                  <c:v>24.38</c:v>
                </c:pt>
                <c:pt idx="364">
                  <c:v>267.94040000000001</c:v>
                </c:pt>
                <c:pt idx="365">
                  <c:v>175.8682</c:v>
                </c:pt>
                <c:pt idx="366">
                  <c:v>81.12</c:v>
                </c:pt>
                <c:pt idx="367">
                  <c:v>9.98</c:v>
                </c:pt>
                <c:pt idx="368">
                  <c:v>340.70060000000001</c:v>
                </c:pt>
                <c:pt idx="369">
                  <c:v>22.84</c:v>
                </c:pt>
                <c:pt idx="370">
                  <c:v>3.5750000000000002</c:v>
                </c:pt>
                <c:pt idx="371">
                  <c:v>16.25</c:v>
                </c:pt>
                <c:pt idx="372">
                  <c:v>19.196999999999999</c:v>
                </c:pt>
                <c:pt idx="373">
                  <c:v>73.508899999999997</c:v>
                </c:pt>
                <c:pt idx="374">
                  <c:v>144</c:v>
                </c:pt>
                <c:pt idx="375">
                  <c:v>94.71</c:v>
                </c:pt>
                <c:pt idx="376">
                  <c:v>41.153799999999997</c:v>
                </c:pt>
                <c:pt idx="377">
                  <c:v>76.9499</c:v>
                </c:pt>
                <c:pt idx="378">
                  <c:v>25.24</c:v>
                </c:pt>
                <c:pt idx="379">
                  <c:v>572.62689999999998</c:v>
                </c:pt>
                <c:pt idx="380">
                  <c:v>361.90370000000001</c:v>
                </c:pt>
                <c:pt idx="381">
                  <c:v>110.2272</c:v>
                </c:pt>
                <c:pt idx="382">
                  <c:v>33.910499999999999</c:v>
                </c:pt>
                <c:pt idx="383">
                  <c:v>19</c:v>
                </c:pt>
                <c:pt idx="384">
                  <c:v>294.77999999999997</c:v>
                </c:pt>
                <c:pt idx="385">
                  <c:v>83.231700000000004</c:v>
                </c:pt>
                <c:pt idx="386">
                  <c:v>103.0842</c:v>
                </c:pt>
                <c:pt idx="387">
                  <c:v>144.30529999999999</c:v>
                </c:pt>
                <c:pt idx="388">
                  <c:v>39</c:v>
                </c:pt>
                <c:pt idx="389">
                  <c:v>224</c:v>
                </c:pt>
                <c:pt idx="390">
                  <c:v>475.54</c:v>
                </c:pt>
                <c:pt idx="391">
                  <c:v>46.036799999999999</c:v>
                </c:pt>
                <c:pt idx="392">
                  <c:v>294.5514</c:v>
                </c:pt>
                <c:pt idx="393">
                  <c:v>28.5</c:v>
                </c:pt>
                <c:pt idx="394">
                  <c:v>50</c:v>
                </c:pt>
                <c:pt idx="395">
                  <c:v>10</c:v>
                </c:pt>
                <c:pt idx="396">
                  <c:v>29.33</c:v>
                </c:pt>
                <c:pt idx="397">
                  <c:v>19.196999999999999</c:v>
                </c:pt>
                <c:pt idx="398">
                  <c:v>24.186499999999999</c:v>
                </c:pt>
                <c:pt idx="399">
                  <c:v>159</c:v>
                </c:pt>
                <c:pt idx="400">
                  <c:v>411.09530000000001</c:v>
                </c:pt>
                <c:pt idx="401">
                  <c:v>58.361699999999999</c:v>
                </c:pt>
                <c:pt idx="402">
                  <c:v>98.547600000000003</c:v>
                </c:pt>
                <c:pt idx="403">
                  <c:v>145.14920000000001</c:v>
                </c:pt>
                <c:pt idx="404">
                  <c:v>125.7273</c:v>
                </c:pt>
                <c:pt idx="405">
                  <c:v>204.28399999999999</c:v>
                </c:pt>
                <c:pt idx="406">
                  <c:v>120</c:v>
                </c:pt>
                <c:pt idx="407">
                  <c:v>203</c:v>
                </c:pt>
                <c:pt idx="408">
                  <c:v>222.33</c:v>
                </c:pt>
                <c:pt idx="409">
                  <c:v>56.4</c:v>
                </c:pt>
                <c:pt idx="410">
                  <c:v>60</c:v>
                </c:pt>
                <c:pt idx="411">
                  <c:v>21.33</c:v>
                </c:pt>
                <c:pt idx="412">
                  <c:v>204.28399999999999</c:v>
                </c:pt>
                <c:pt idx="413">
                  <c:v>95.042900000000003</c:v>
                </c:pt>
                <c:pt idx="414">
                  <c:v>23.401</c:v>
                </c:pt>
                <c:pt idx="415">
                  <c:v>934.45389999999998</c:v>
                </c:pt>
                <c:pt idx="416">
                  <c:v>18</c:v>
                </c:pt>
                <c:pt idx="417">
                  <c:v>134.84690000000001</c:v>
                </c:pt>
                <c:pt idx="418">
                  <c:v>61.259</c:v>
                </c:pt>
                <c:pt idx="419">
                  <c:v>658.67510000000004</c:v>
                </c:pt>
                <c:pt idx="420">
                  <c:v>1468.5196000000001</c:v>
                </c:pt>
                <c:pt idx="421">
                  <c:v>82.586500000000001</c:v>
                </c:pt>
                <c:pt idx="422">
                  <c:v>340.54520000000002</c:v>
                </c:pt>
                <c:pt idx="423">
                  <c:v>72.061000000000007</c:v>
                </c:pt>
                <c:pt idx="424">
                  <c:v>48.990699999999997</c:v>
                </c:pt>
                <c:pt idx="425">
                  <c:v>15.401</c:v>
                </c:pt>
                <c:pt idx="426">
                  <c:v>204.10079999999999</c:v>
                </c:pt>
                <c:pt idx="427">
                  <c:v>12.63</c:v>
                </c:pt>
                <c:pt idx="428">
                  <c:v>15.24</c:v>
                </c:pt>
                <c:pt idx="429">
                  <c:v>50</c:v>
                </c:pt>
                <c:pt idx="430">
                  <c:v>272.55329999999998</c:v>
                </c:pt>
                <c:pt idx="431">
                  <c:v>27</c:v>
                </c:pt>
                <c:pt idx="432">
                  <c:v>65.428799999999995</c:v>
                </c:pt>
                <c:pt idx="433">
                  <c:v>85.32</c:v>
                </c:pt>
                <c:pt idx="434">
                  <c:v>572.1671</c:v>
                </c:pt>
                <c:pt idx="435">
                  <c:v>937.97670000000005</c:v>
                </c:pt>
                <c:pt idx="436">
                  <c:v>165</c:v>
                </c:pt>
                <c:pt idx="437">
                  <c:v>55.295499999999997</c:v>
                </c:pt>
                <c:pt idx="438">
                  <c:v>534.56600000000003</c:v>
                </c:pt>
                <c:pt idx="439">
                  <c:v>448.26</c:v>
                </c:pt>
                <c:pt idx="440">
                  <c:v>123.208</c:v>
                </c:pt>
                <c:pt idx="441">
                  <c:v>77.290000000000006</c:v>
                </c:pt>
                <c:pt idx="442">
                  <c:v>360</c:v>
                </c:pt>
                <c:pt idx="443">
                  <c:v>653.00080000000003</c:v>
                </c:pt>
                <c:pt idx="444">
                  <c:v>118.3</c:v>
                </c:pt>
                <c:pt idx="445">
                  <c:v>1480.3623</c:v>
                </c:pt>
                <c:pt idx="446">
                  <c:v>837.1567</c:v>
                </c:pt>
                <c:pt idx="447">
                  <c:v>242.6396</c:v>
                </c:pt>
                <c:pt idx="448">
                  <c:v>262.02800000000002</c:v>
                </c:pt>
                <c:pt idx="449">
                  <c:v>473.60329999999999</c:v>
                </c:pt>
                <c:pt idx="450">
                  <c:v>708.02269999999999</c:v>
                </c:pt>
                <c:pt idx="451">
                  <c:v>13.321400000000001</c:v>
                </c:pt>
                <c:pt idx="452">
                  <c:v>51.29</c:v>
                </c:pt>
                <c:pt idx="453">
                  <c:v>89.5</c:v>
                </c:pt>
                <c:pt idx="454">
                  <c:v>74.532399999999996</c:v>
                </c:pt>
                <c:pt idx="455">
                  <c:v>64</c:v>
                </c:pt>
                <c:pt idx="456">
                  <c:v>23.401</c:v>
                </c:pt>
                <c:pt idx="457">
                  <c:v>17.13</c:v>
                </c:pt>
                <c:pt idx="458">
                  <c:v>149.5</c:v>
                </c:pt>
                <c:pt idx="459">
                  <c:v>163.197</c:v>
                </c:pt>
                <c:pt idx="460">
                  <c:v>14.76</c:v>
                </c:pt>
                <c:pt idx="461">
                  <c:v>21.33</c:v>
                </c:pt>
                <c:pt idx="462">
                  <c:v>304.50729999999999</c:v>
                </c:pt>
                <c:pt idx="463">
                  <c:v>36.3384</c:v>
                </c:pt>
                <c:pt idx="464">
                  <c:v>21.33</c:v>
                </c:pt>
                <c:pt idx="465">
                  <c:v>392.02480000000003</c:v>
                </c:pt>
                <c:pt idx="466">
                  <c:v>151.78790000000001</c:v>
                </c:pt>
                <c:pt idx="467">
                  <c:v>30.1082</c:v>
                </c:pt>
                <c:pt idx="468">
                  <c:v>13.36</c:v>
                </c:pt>
                <c:pt idx="469">
                  <c:v>21.33</c:v>
                </c:pt>
                <c:pt idx="470">
                  <c:v>21.33</c:v>
                </c:pt>
                <c:pt idx="471">
                  <c:v>21.6</c:v>
                </c:pt>
                <c:pt idx="472">
                  <c:v>108.9568</c:v>
                </c:pt>
                <c:pt idx="473">
                  <c:v>42.66</c:v>
                </c:pt>
                <c:pt idx="474">
                  <c:v>342.6</c:v>
                </c:pt>
                <c:pt idx="475">
                  <c:v>40</c:v>
                </c:pt>
                <c:pt idx="476">
                  <c:v>259.2</c:v>
                </c:pt>
                <c:pt idx="477">
                  <c:v>26.582599999999999</c:v>
                </c:pt>
                <c:pt idx="478">
                  <c:v>52.019799999999996</c:v>
                </c:pt>
                <c:pt idx="479">
                  <c:v>181.15710000000001</c:v>
                </c:pt>
                <c:pt idx="480">
                  <c:v>2050.6</c:v>
                </c:pt>
                <c:pt idx="481">
                  <c:v>1587.2547999999999</c:v>
                </c:pt>
                <c:pt idx="482">
                  <c:v>158</c:v>
                </c:pt>
                <c:pt idx="483">
                  <c:v>30</c:v>
                </c:pt>
                <c:pt idx="484">
                  <c:v>54.28</c:v>
                </c:pt>
                <c:pt idx="485">
                  <c:v>85.32</c:v>
                </c:pt>
                <c:pt idx="486">
                  <c:v>30</c:v>
                </c:pt>
                <c:pt idx="487">
                  <c:v>2.54</c:v>
                </c:pt>
                <c:pt idx="488">
                  <c:v>66.864900000000006</c:v>
                </c:pt>
                <c:pt idx="489">
                  <c:v>108.9273</c:v>
                </c:pt>
                <c:pt idx="490">
                  <c:v>397.36099999999999</c:v>
                </c:pt>
                <c:pt idx="491">
                  <c:v>156.40209999999999</c:v>
                </c:pt>
                <c:pt idx="492">
                  <c:v>176.22120000000001</c:v>
                </c:pt>
                <c:pt idx="493">
                  <c:v>4.99</c:v>
                </c:pt>
                <c:pt idx="494">
                  <c:v>83.462900000000005</c:v>
                </c:pt>
                <c:pt idx="495">
                  <c:v>52</c:v>
                </c:pt>
                <c:pt idx="496">
                  <c:v>743.18399999999997</c:v>
                </c:pt>
                <c:pt idx="497">
                  <c:v>144</c:v>
                </c:pt>
                <c:pt idx="498">
                  <c:v>38.124600000000001</c:v>
                </c:pt>
                <c:pt idx="499">
                  <c:v>25</c:v>
                </c:pt>
                <c:pt idx="500">
                  <c:v>175</c:v>
                </c:pt>
                <c:pt idx="501">
                  <c:v>6.944</c:v>
                </c:pt>
                <c:pt idx="502">
                  <c:v>640.42399999999998</c:v>
                </c:pt>
                <c:pt idx="503">
                  <c:v>86.28</c:v>
                </c:pt>
                <c:pt idx="504">
                  <c:v>103.18</c:v>
                </c:pt>
                <c:pt idx="505">
                  <c:v>464.4</c:v>
                </c:pt>
                <c:pt idx="506">
                  <c:v>406.65719999999999</c:v>
                </c:pt>
                <c:pt idx="507">
                  <c:v>21.33</c:v>
                </c:pt>
                <c:pt idx="508">
                  <c:v>15.15</c:v>
                </c:pt>
                <c:pt idx="509">
                  <c:v>96.045299999999997</c:v>
                </c:pt>
                <c:pt idx="510">
                  <c:v>127.40130000000001</c:v>
                </c:pt>
                <c:pt idx="511">
                  <c:v>95.471999999999994</c:v>
                </c:pt>
                <c:pt idx="512">
                  <c:v>55.648400000000002</c:v>
                </c:pt>
                <c:pt idx="513">
                  <c:v>22.3</c:v>
                </c:pt>
                <c:pt idx="514">
                  <c:v>148.095</c:v>
                </c:pt>
                <c:pt idx="515">
                  <c:v>18</c:v>
                </c:pt>
                <c:pt idx="516">
                  <c:v>54.180599999999998</c:v>
                </c:pt>
                <c:pt idx="517">
                  <c:v>197.9443</c:v>
                </c:pt>
                <c:pt idx="518">
                  <c:v>111.91240000000001</c:v>
                </c:pt>
                <c:pt idx="519">
                  <c:v>118.0681</c:v>
                </c:pt>
                <c:pt idx="520">
                  <c:v>48.75</c:v>
                </c:pt>
                <c:pt idx="521">
                  <c:v>144</c:v>
                </c:pt>
                <c:pt idx="522">
                  <c:v>50.603299999999997</c:v>
                </c:pt>
                <c:pt idx="523">
                  <c:v>90.278800000000004</c:v>
                </c:pt>
                <c:pt idx="524">
                  <c:v>25</c:v>
                </c:pt>
                <c:pt idx="525">
                  <c:v>34.08</c:v>
                </c:pt>
                <c:pt idx="526">
                  <c:v>146.75530000000001</c:v>
                </c:pt>
                <c:pt idx="527">
                  <c:v>221.43</c:v>
                </c:pt>
                <c:pt idx="528">
                  <c:v>137.1969</c:v>
                </c:pt>
                <c:pt idx="529">
                  <c:v>69.033299999999997</c:v>
                </c:pt>
                <c:pt idx="530">
                  <c:v>54</c:v>
                </c:pt>
                <c:pt idx="531">
                  <c:v>75.180800000000005</c:v>
                </c:pt>
                <c:pt idx="532">
                  <c:v>262.11</c:v>
                </c:pt>
                <c:pt idx="533">
                  <c:v>61.259</c:v>
                </c:pt>
                <c:pt idx="534">
                  <c:v>197.5849</c:v>
                </c:pt>
                <c:pt idx="535">
                  <c:v>158.9538</c:v>
                </c:pt>
                <c:pt idx="536">
                  <c:v>15.430999999999999</c:v>
                </c:pt>
                <c:pt idx="537">
                  <c:v>72.350099999999998</c:v>
                </c:pt>
                <c:pt idx="538">
                  <c:v>7.3079999999999998</c:v>
                </c:pt>
                <c:pt idx="539">
                  <c:v>120</c:v>
                </c:pt>
                <c:pt idx="540">
                  <c:v>173.29900000000001</c:v>
                </c:pt>
                <c:pt idx="541">
                  <c:v>24.63</c:v>
                </c:pt>
                <c:pt idx="542">
                  <c:v>1514.7836</c:v>
                </c:pt>
                <c:pt idx="543">
                  <c:v>106.65</c:v>
                </c:pt>
                <c:pt idx="544">
                  <c:v>427.83109999999999</c:v>
                </c:pt>
                <c:pt idx="545">
                  <c:v>84.700599999999994</c:v>
                </c:pt>
                <c:pt idx="546">
                  <c:v>106.5408</c:v>
                </c:pt>
                <c:pt idx="547">
                  <c:v>108.69070000000001</c:v>
                </c:pt>
                <c:pt idx="548">
                  <c:v>405.55250000000001</c:v>
                </c:pt>
                <c:pt idx="549">
                  <c:v>240</c:v>
                </c:pt>
                <c:pt idx="550">
                  <c:v>641.77440000000001</c:v>
                </c:pt>
                <c:pt idx="551">
                  <c:v>89.452399999999997</c:v>
                </c:pt>
                <c:pt idx="552">
                  <c:v>2</c:v>
                </c:pt>
                <c:pt idx="553">
                  <c:v>248.09129999999999</c:v>
                </c:pt>
                <c:pt idx="554">
                  <c:v>180</c:v>
                </c:pt>
                <c:pt idx="555">
                  <c:v>45.944899999999997</c:v>
                </c:pt>
                <c:pt idx="556">
                  <c:v>125.76</c:v>
                </c:pt>
                <c:pt idx="557">
                  <c:v>92.4375</c:v>
                </c:pt>
                <c:pt idx="558">
                  <c:v>183.5419</c:v>
                </c:pt>
                <c:pt idx="559">
                  <c:v>244.7225</c:v>
                </c:pt>
                <c:pt idx="560">
                  <c:v>305.17189999999999</c:v>
                </c:pt>
                <c:pt idx="561">
                  <c:v>747.10739999999998</c:v>
                </c:pt>
                <c:pt idx="562">
                  <c:v>1499.3906999999999</c:v>
                </c:pt>
                <c:pt idx="563">
                  <c:v>119.18089999999999</c:v>
                </c:pt>
                <c:pt idx="564">
                  <c:v>248.72819999999999</c:v>
                </c:pt>
                <c:pt idx="565">
                  <c:v>291.90300000000002</c:v>
                </c:pt>
                <c:pt idx="566">
                  <c:v>371.1669</c:v>
                </c:pt>
                <c:pt idx="567">
                  <c:v>380.3526</c:v>
                </c:pt>
                <c:pt idx="568">
                  <c:v>423.08440000000002</c:v>
                </c:pt>
                <c:pt idx="569">
                  <c:v>395.08409999999998</c:v>
                </c:pt>
                <c:pt idx="570">
                  <c:v>442.18970000000002</c:v>
                </c:pt>
                <c:pt idx="571">
                  <c:v>54</c:v>
                </c:pt>
                <c:pt idx="572">
                  <c:v>61.993600000000001</c:v>
                </c:pt>
                <c:pt idx="573">
                  <c:v>120</c:v>
                </c:pt>
                <c:pt idx="574">
                  <c:v>122.3613</c:v>
                </c:pt>
                <c:pt idx="575">
                  <c:v>401.1669</c:v>
                </c:pt>
                <c:pt idx="576">
                  <c:v>427.88080000000002</c:v>
                </c:pt>
                <c:pt idx="577">
                  <c:v>85.32</c:v>
                </c:pt>
                <c:pt idx="578">
                  <c:v>107.4011</c:v>
                </c:pt>
                <c:pt idx="579">
                  <c:v>108.36109999999999</c:v>
                </c:pt>
                <c:pt idx="580">
                  <c:v>120</c:v>
                </c:pt>
                <c:pt idx="581">
                  <c:v>416.85219999999998</c:v>
                </c:pt>
                <c:pt idx="582">
                  <c:v>449.04039999999998</c:v>
                </c:pt>
                <c:pt idx="583">
                  <c:v>463.70929999999998</c:v>
                </c:pt>
                <c:pt idx="584">
                  <c:v>488.4255</c:v>
                </c:pt>
                <c:pt idx="585">
                  <c:v>65.947800000000001</c:v>
                </c:pt>
                <c:pt idx="586">
                  <c:v>109.2323</c:v>
                </c:pt>
                <c:pt idx="587">
                  <c:v>86</c:v>
                </c:pt>
                <c:pt idx="588">
                  <c:v>142.91249999999999</c:v>
                </c:pt>
                <c:pt idx="589">
                  <c:v>82.98</c:v>
                </c:pt>
                <c:pt idx="590">
                  <c:v>120</c:v>
                </c:pt>
                <c:pt idx="591">
                  <c:v>120</c:v>
                </c:pt>
                <c:pt idx="592">
                  <c:v>356.23509999999999</c:v>
                </c:pt>
                <c:pt idx="593">
                  <c:v>200</c:v>
                </c:pt>
                <c:pt idx="594">
                  <c:v>180</c:v>
                </c:pt>
                <c:pt idx="595">
                  <c:v>41.359499999999997</c:v>
                </c:pt>
                <c:pt idx="596">
                  <c:v>667.79300000000001</c:v>
                </c:pt>
                <c:pt idx="597">
                  <c:v>36.739400000000003</c:v>
                </c:pt>
                <c:pt idx="598">
                  <c:v>91.290899999999993</c:v>
                </c:pt>
                <c:pt idx="599">
                  <c:v>21.33</c:v>
                </c:pt>
                <c:pt idx="600">
                  <c:v>511.15660000000003</c:v>
                </c:pt>
                <c:pt idx="601">
                  <c:v>24.406400000000001</c:v>
                </c:pt>
                <c:pt idx="602">
                  <c:v>54.18</c:v>
                </c:pt>
                <c:pt idx="603">
                  <c:v>93.6</c:v>
                </c:pt>
                <c:pt idx="604">
                  <c:v>810.30430000000001</c:v>
                </c:pt>
                <c:pt idx="605">
                  <c:v>91.041700000000006</c:v>
                </c:pt>
                <c:pt idx="606">
                  <c:v>82.793999999999997</c:v>
                </c:pt>
                <c:pt idx="607">
                  <c:v>226.7655</c:v>
                </c:pt>
                <c:pt idx="608">
                  <c:v>106.65</c:v>
                </c:pt>
                <c:pt idx="609">
                  <c:v>108.9273</c:v>
                </c:pt>
                <c:pt idx="610">
                  <c:v>270.06360000000001</c:v>
                </c:pt>
                <c:pt idx="611">
                  <c:v>145.89689999999999</c:v>
                </c:pt>
                <c:pt idx="612">
                  <c:v>150.36160000000001</c:v>
                </c:pt>
                <c:pt idx="613">
                  <c:v>127.40130000000001</c:v>
                </c:pt>
                <c:pt idx="614">
                  <c:v>142.51349999999999</c:v>
                </c:pt>
                <c:pt idx="615">
                  <c:v>31.995000000000001</c:v>
                </c:pt>
                <c:pt idx="616">
                  <c:v>61.085900000000002</c:v>
                </c:pt>
                <c:pt idx="617">
                  <c:v>171.26259999999999</c:v>
                </c:pt>
                <c:pt idx="618">
                  <c:v>92.75</c:v>
                </c:pt>
                <c:pt idx="619">
                  <c:v>174.76169999999999</c:v>
                </c:pt>
                <c:pt idx="620">
                  <c:v>33.571800000000003</c:v>
                </c:pt>
                <c:pt idx="621">
                  <c:v>222.3365</c:v>
                </c:pt>
                <c:pt idx="622">
                  <c:v>153.941</c:v>
                </c:pt>
                <c:pt idx="623">
                  <c:v>30</c:v>
                </c:pt>
                <c:pt idx="624">
                  <c:v>19</c:v>
                </c:pt>
                <c:pt idx="625">
                  <c:v>75.180800000000005</c:v>
                </c:pt>
                <c:pt idx="626">
                  <c:v>1180.1566</c:v>
                </c:pt>
                <c:pt idx="627">
                  <c:v>125.7766</c:v>
                </c:pt>
                <c:pt idx="628">
                  <c:v>75.0822</c:v>
                </c:pt>
                <c:pt idx="629">
                  <c:v>103.18</c:v>
                </c:pt>
                <c:pt idx="630">
                  <c:v>591.75</c:v>
                </c:pt>
                <c:pt idx="631">
                  <c:v>25.711400000000001</c:v>
                </c:pt>
                <c:pt idx="632">
                  <c:v>36.754399999999997</c:v>
                </c:pt>
                <c:pt idx="633">
                  <c:v>128.6842</c:v>
                </c:pt>
                <c:pt idx="634">
                  <c:v>240.54859999999999</c:v>
                </c:pt>
                <c:pt idx="635">
                  <c:v>357.9837</c:v>
                </c:pt>
                <c:pt idx="636">
                  <c:v>6.399</c:v>
                </c:pt>
                <c:pt idx="637">
                  <c:v>182.08340000000001</c:v>
                </c:pt>
                <c:pt idx="638">
                  <c:v>149.24420000000001</c:v>
                </c:pt>
                <c:pt idx="639">
                  <c:v>26.59</c:v>
                </c:pt>
                <c:pt idx="640">
                  <c:v>29.727799999999998</c:v>
                </c:pt>
                <c:pt idx="641">
                  <c:v>21.33</c:v>
                </c:pt>
                <c:pt idx="642">
                  <c:v>64.171000000000006</c:v>
                </c:pt>
                <c:pt idx="643">
                  <c:v>70.8215</c:v>
                </c:pt>
                <c:pt idx="644">
                  <c:v>271.90960000000001</c:v>
                </c:pt>
                <c:pt idx="645">
                  <c:v>146.2002</c:v>
                </c:pt>
                <c:pt idx="646">
                  <c:v>150</c:v>
                </c:pt>
                <c:pt idx="647">
                  <c:v>140.5</c:v>
                </c:pt>
                <c:pt idx="648">
                  <c:v>39</c:v>
                </c:pt>
                <c:pt idx="649">
                  <c:v>716.98710000000005</c:v>
                </c:pt>
                <c:pt idx="650">
                  <c:v>118.8969</c:v>
                </c:pt>
                <c:pt idx="651">
                  <c:v>24</c:v>
                </c:pt>
                <c:pt idx="652">
                  <c:v>28.036799999999999</c:v>
                </c:pt>
                <c:pt idx="653">
                  <c:v>291.10989999999998</c:v>
                </c:pt>
                <c:pt idx="654">
                  <c:v>36.3384</c:v>
                </c:pt>
                <c:pt idx="655">
                  <c:v>26.84</c:v>
                </c:pt>
                <c:pt idx="656">
                  <c:v>56.107500000000002</c:v>
                </c:pt>
                <c:pt idx="657">
                  <c:v>205.53</c:v>
                </c:pt>
                <c:pt idx="658">
                  <c:v>77.805000000000007</c:v>
                </c:pt>
                <c:pt idx="659">
                  <c:v>205.06549999999999</c:v>
                </c:pt>
                <c:pt idx="660">
                  <c:v>30</c:v>
                </c:pt>
                <c:pt idx="661">
                  <c:v>92.585999999999999</c:v>
                </c:pt>
                <c:pt idx="662">
                  <c:v>58.24</c:v>
                </c:pt>
                <c:pt idx="663">
                  <c:v>69.6571</c:v>
                </c:pt>
                <c:pt idx="664">
                  <c:v>51.8767</c:v>
                </c:pt>
                <c:pt idx="665">
                  <c:v>103.1811</c:v>
                </c:pt>
                <c:pt idx="666">
                  <c:v>122.633</c:v>
                </c:pt>
                <c:pt idx="667">
                  <c:v>73.810299999999998</c:v>
                </c:pt>
                <c:pt idx="668">
                  <c:v>479.36</c:v>
                </c:pt>
                <c:pt idx="669">
                  <c:v>180</c:v>
                </c:pt>
                <c:pt idx="670">
                  <c:v>117.44840000000001</c:v>
                </c:pt>
                <c:pt idx="671">
                  <c:v>240.28399999999999</c:v>
                </c:pt>
                <c:pt idx="672">
                  <c:v>176.31290000000001</c:v>
                </c:pt>
                <c:pt idx="673">
                  <c:v>280</c:v>
                </c:pt>
                <c:pt idx="674">
                  <c:v>345.72890000000001</c:v>
                </c:pt>
                <c:pt idx="675">
                  <c:v>158.29130000000001</c:v>
                </c:pt>
                <c:pt idx="676">
                  <c:v>14.42</c:v>
                </c:pt>
                <c:pt idx="677">
                  <c:v>62.970199999999998</c:v>
                </c:pt>
                <c:pt idx="678">
                  <c:v>63.441299999999998</c:v>
                </c:pt>
                <c:pt idx="679">
                  <c:v>30</c:v>
                </c:pt>
                <c:pt idx="680">
                  <c:v>496</c:v>
                </c:pt>
                <c:pt idx="681">
                  <c:v>126.81</c:v>
                </c:pt>
                <c:pt idx="682">
                  <c:v>144</c:v>
                </c:pt>
                <c:pt idx="683">
                  <c:v>494.92989999999998</c:v>
                </c:pt>
                <c:pt idx="684">
                  <c:v>30.0473</c:v>
                </c:pt>
                <c:pt idx="685">
                  <c:v>147.63820000000001</c:v>
                </c:pt>
                <c:pt idx="686">
                  <c:v>37.44</c:v>
                </c:pt>
                <c:pt idx="687">
                  <c:v>288</c:v>
                </c:pt>
                <c:pt idx="688">
                  <c:v>150</c:v>
                </c:pt>
                <c:pt idx="689">
                  <c:v>42.66</c:v>
                </c:pt>
                <c:pt idx="690">
                  <c:v>287.25</c:v>
                </c:pt>
                <c:pt idx="691">
                  <c:v>147.4015</c:v>
                </c:pt>
                <c:pt idx="692">
                  <c:v>59.242100000000001</c:v>
                </c:pt>
                <c:pt idx="693">
                  <c:v>240</c:v>
                </c:pt>
                <c:pt idx="694">
                  <c:v>197.47</c:v>
                </c:pt>
                <c:pt idx="695">
                  <c:v>304.19459999999998</c:v>
                </c:pt>
                <c:pt idx="696">
                  <c:v>64.342100000000002</c:v>
                </c:pt>
                <c:pt idx="697">
                  <c:v>10.27</c:v>
                </c:pt>
                <c:pt idx="698">
                  <c:v>319.02080000000001</c:v>
                </c:pt>
                <c:pt idx="699">
                  <c:v>131</c:v>
                </c:pt>
                <c:pt idx="700">
                  <c:v>167</c:v>
                </c:pt>
                <c:pt idx="701">
                  <c:v>91.041700000000006</c:v>
                </c:pt>
                <c:pt idx="702">
                  <c:v>44.9221</c:v>
                </c:pt>
                <c:pt idx="703">
                  <c:v>163.92760000000001</c:v>
                </c:pt>
                <c:pt idx="704">
                  <c:v>281.61579999999998</c:v>
                </c:pt>
                <c:pt idx="705">
                  <c:v>7.02</c:v>
                </c:pt>
                <c:pt idx="706">
                  <c:v>28.996500000000001</c:v>
                </c:pt>
                <c:pt idx="707">
                  <c:v>50.57</c:v>
                </c:pt>
                <c:pt idx="708">
                  <c:v>271.791</c:v>
                </c:pt>
                <c:pt idx="709">
                  <c:v>14.702999999999999</c:v>
                </c:pt>
                <c:pt idx="710">
                  <c:v>311.3621</c:v>
                </c:pt>
                <c:pt idx="711">
                  <c:v>189.31800000000001</c:v>
                </c:pt>
                <c:pt idx="712">
                  <c:v>74.532399999999996</c:v>
                </c:pt>
                <c:pt idx="713">
                  <c:v>673.21600000000001</c:v>
                </c:pt>
                <c:pt idx="714">
                  <c:v>230.39570000000001</c:v>
                </c:pt>
                <c:pt idx="715">
                  <c:v>14.42</c:v>
                </c:pt>
                <c:pt idx="716">
                  <c:v>852.54669999999999</c:v>
                </c:pt>
                <c:pt idx="717">
                  <c:v>36.754399999999997</c:v>
                </c:pt>
                <c:pt idx="718">
                  <c:v>57.966200000000001</c:v>
                </c:pt>
                <c:pt idx="719">
                  <c:v>90</c:v>
                </c:pt>
                <c:pt idx="720">
                  <c:v>108.51300000000001</c:v>
                </c:pt>
                <c:pt idx="721">
                  <c:v>22</c:v>
                </c:pt>
                <c:pt idx="722">
                  <c:v>66.864900000000006</c:v>
                </c:pt>
                <c:pt idx="723">
                  <c:v>111.15</c:v>
                </c:pt>
                <c:pt idx="724">
                  <c:v>239.54249999999999</c:v>
                </c:pt>
                <c:pt idx="725">
                  <c:v>657.69</c:v>
                </c:pt>
                <c:pt idx="726">
                  <c:v>30</c:v>
                </c:pt>
                <c:pt idx="727">
                  <c:v>26.567499999999999</c:v>
                </c:pt>
                <c:pt idx="728">
                  <c:v>9.6</c:v>
                </c:pt>
                <c:pt idx="729">
                  <c:v>396.29149999999998</c:v>
                </c:pt>
                <c:pt idx="730">
                  <c:v>108</c:v>
                </c:pt>
                <c:pt idx="731">
                  <c:v>147.2441</c:v>
                </c:pt>
                <c:pt idx="732">
                  <c:v>151.28020000000001</c:v>
                </c:pt>
                <c:pt idx="733">
                  <c:v>47.046399999999998</c:v>
                </c:pt>
                <c:pt idx="734">
                  <c:v>51.73</c:v>
                </c:pt>
                <c:pt idx="735">
                  <c:v>445.78460000000001</c:v>
                </c:pt>
                <c:pt idx="736">
                  <c:v>27.486699999999999</c:v>
                </c:pt>
                <c:pt idx="737">
                  <c:v>42.66</c:v>
                </c:pt>
                <c:pt idx="738">
                  <c:v>185.11340000000001</c:v>
                </c:pt>
                <c:pt idx="739">
                  <c:v>70</c:v>
                </c:pt>
                <c:pt idx="740">
                  <c:v>120</c:v>
                </c:pt>
                <c:pt idx="741">
                  <c:v>178.36179999999999</c:v>
                </c:pt>
                <c:pt idx="742">
                  <c:v>477.78149999999999</c:v>
                </c:pt>
                <c:pt idx="743">
                  <c:v>67.969700000000003</c:v>
                </c:pt>
                <c:pt idx="744">
                  <c:v>300.72309999999999</c:v>
                </c:pt>
                <c:pt idx="745">
                  <c:v>377.6</c:v>
                </c:pt>
                <c:pt idx="746">
                  <c:v>70</c:v>
                </c:pt>
                <c:pt idx="747">
                  <c:v>177.0504</c:v>
                </c:pt>
                <c:pt idx="748">
                  <c:v>839.67849999999999</c:v>
                </c:pt>
                <c:pt idx="749">
                  <c:v>120</c:v>
                </c:pt>
                <c:pt idx="750">
                  <c:v>156.4932</c:v>
                </c:pt>
                <c:pt idx="751">
                  <c:v>155</c:v>
                </c:pt>
                <c:pt idx="752">
                  <c:v>20.83</c:v>
                </c:pt>
                <c:pt idx="753">
                  <c:v>50</c:v>
                </c:pt>
                <c:pt idx="754">
                  <c:v>120</c:v>
                </c:pt>
                <c:pt idx="755">
                  <c:v>17.064</c:v>
                </c:pt>
                <c:pt idx="756">
                  <c:v>182.08340000000001</c:v>
                </c:pt>
                <c:pt idx="757">
                  <c:v>19.548100000000002</c:v>
                </c:pt>
                <c:pt idx="758">
                  <c:v>144</c:v>
                </c:pt>
                <c:pt idx="759">
                  <c:v>86.4786</c:v>
                </c:pt>
                <c:pt idx="760">
                  <c:v>69.154700000000005</c:v>
                </c:pt>
                <c:pt idx="761">
                  <c:v>156</c:v>
                </c:pt>
                <c:pt idx="762">
                  <c:v>72.350099999999998</c:v>
                </c:pt>
                <c:pt idx="763">
                  <c:v>240</c:v>
                </c:pt>
                <c:pt idx="764">
                  <c:v>558.10940000000005</c:v>
                </c:pt>
                <c:pt idx="765">
                  <c:v>43.433999999999997</c:v>
                </c:pt>
                <c:pt idx="766">
                  <c:v>141.90299999999999</c:v>
                </c:pt>
                <c:pt idx="767">
                  <c:v>136.70920000000001</c:v>
                </c:pt>
                <c:pt idx="768">
                  <c:v>85.351200000000006</c:v>
                </c:pt>
                <c:pt idx="769">
                  <c:v>85.32</c:v>
                </c:pt>
                <c:pt idx="770">
                  <c:v>42.418999999999997</c:v>
                </c:pt>
                <c:pt idx="771">
                  <c:v>184.04640000000001</c:v>
                </c:pt>
                <c:pt idx="772">
                  <c:v>272.24990000000003</c:v>
                </c:pt>
                <c:pt idx="773">
                  <c:v>204.28399999999999</c:v>
                </c:pt>
                <c:pt idx="774">
                  <c:v>84.0779</c:v>
                </c:pt>
                <c:pt idx="775">
                  <c:v>57.39</c:v>
                </c:pt>
                <c:pt idx="776">
                  <c:v>192.44470000000001</c:v>
                </c:pt>
                <c:pt idx="777">
                  <c:v>271.9169</c:v>
                </c:pt>
                <c:pt idx="778">
                  <c:v>588.54999999999995</c:v>
                </c:pt>
                <c:pt idx="779">
                  <c:v>52.350099999999998</c:v>
                </c:pt>
                <c:pt idx="780">
                  <c:v>240.5908</c:v>
                </c:pt>
                <c:pt idx="781">
                  <c:v>76.864900000000006</c:v>
                </c:pt>
                <c:pt idx="782">
                  <c:v>519.01250000000005</c:v>
                </c:pt>
                <c:pt idx="783">
                  <c:v>7.02</c:v>
                </c:pt>
                <c:pt idx="784">
                  <c:v>42.66</c:v>
                </c:pt>
                <c:pt idx="785">
                  <c:v>179.5359</c:v>
                </c:pt>
                <c:pt idx="786">
                  <c:v>7.8</c:v>
                </c:pt>
                <c:pt idx="787">
                  <c:v>107.52</c:v>
                </c:pt>
                <c:pt idx="788">
                  <c:v>150</c:v>
                </c:pt>
                <c:pt idx="789">
                  <c:v>42.66</c:v>
                </c:pt>
                <c:pt idx="790">
                  <c:v>20.010000000000002</c:v>
                </c:pt>
                <c:pt idx="791">
                  <c:v>180</c:v>
                </c:pt>
                <c:pt idx="792">
                  <c:v>30</c:v>
                </c:pt>
                <c:pt idx="793">
                  <c:v>0.45600000000000002</c:v>
                </c:pt>
                <c:pt idx="794">
                  <c:v>105.9778</c:v>
                </c:pt>
                <c:pt idx="795">
                  <c:v>19.196999999999999</c:v>
                </c:pt>
                <c:pt idx="796">
                  <c:v>180</c:v>
                </c:pt>
                <c:pt idx="797">
                  <c:v>240.6737</c:v>
                </c:pt>
                <c:pt idx="798">
                  <c:v>425.89949999999999</c:v>
                </c:pt>
                <c:pt idx="799">
                  <c:v>346.24380000000002</c:v>
                </c:pt>
                <c:pt idx="800">
                  <c:v>146.75530000000001</c:v>
                </c:pt>
                <c:pt idx="801">
                  <c:v>120</c:v>
                </c:pt>
                <c:pt idx="802">
                  <c:v>45.877499999999998</c:v>
                </c:pt>
                <c:pt idx="803">
                  <c:v>30.42</c:v>
                </c:pt>
                <c:pt idx="804">
                  <c:v>30</c:v>
                </c:pt>
                <c:pt idx="805">
                  <c:v>90.630399999999995</c:v>
                </c:pt>
                <c:pt idx="806">
                  <c:v>120</c:v>
                </c:pt>
                <c:pt idx="807">
                  <c:v>8.92</c:v>
                </c:pt>
                <c:pt idx="808">
                  <c:v>244.7225</c:v>
                </c:pt>
                <c:pt idx="809">
                  <c:v>150</c:v>
                </c:pt>
                <c:pt idx="810">
                  <c:v>52.172199999999997</c:v>
                </c:pt>
                <c:pt idx="811">
                  <c:v>41.712299999999999</c:v>
                </c:pt>
                <c:pt idx="812">
                  <c:v>1800.24</c:v>
                </c:pt>
                <c:pt idx="813">
                  <c:v>144</c:v>
                </c:pt>
                <c:pt idx="814">
                  <c:v>39.953899999999997</c:v>
                </c:pt>
                <c:pt idx="815">
                  <c:v>180</c:v>
                </c:pt>
                <c:pt idx="816">
                  <c:v>150.36160000000001</c:v>
                </c:pt>
                <c:pt idx="817">
                  <c:v>110.11</c:v>
                </c:pt>
                <c:pt idx="818">
                  <c:v>120</c:v>
                </c:pt>
                <c:pt idx="819">
                  <c:v>272.49689999999998</c:v>
                </c:pt>
                <c:pt idx="820">
                  <c:v>34.5</c:v>
                </c:pt>
                <c:pt idx="821">
                  <c:v>44.064</c:v>
                </c:pt>
                <c:pt idx="822">
                  <c:v>67.843599999999995</c:v>
                </c:pt>
                <c:pt idx="823">
                  <c:v>165.8691</c:v>
                </c:pt>
                <c:pt idx="824">
                  <c:v>42.66</c:v>
                </c:pt>
                <c:pt idx="825">
                  <c:v>101.9011</c:v>
                </c:pt>
                <c:pt idx="826">
                  <c:v>222.5367</c:v>
                </c:pt>
                <c:pt idx="827">
                  <c:v>344.76940000000002</c:v>
                </c:pt>
                <c:pt idx="828">
                  <c:v>22</c:v>
                </c:pt>
                <c:pt idx="829">
                  <c:v>120</c:v>
                </c:pt>
                <c:pt idx="830">
                  <c:v>204.28399999999999</c:v>
                </c:pt>
                <c:pt idx="831">
                  <c:v>2048.5612000000001</c:v>
                </c:pt>
                <c:pt idx="832">
                  <c:v>8.5495999999999999</c:v>
                </c:pt>
                <c:pt idx="833">
                  <c:v>120.54089999999999</c:v>
                </c:pt>
                <c:pt idx="834">
                  <c:v>52.350099999999998</c:v>
                </c:pt>
                <c:pt idx="835">
                  <c:v>406.70679999999999</c:v>
                </c:pt>
                <c:pt idx="836">
                  <c:v>70.5334</c:v>
                </c:pt>
                <c:pt idx="837">
                  <c:v>14.4</c:v>
                </c:pt>
                <c:pt idx="838">
                  <c:v>144</c:v>
                </c:pt>
                <c:pt idx="839">
                  <c:v>5.4</c:v>
                </c:pt>
                <c:pt idx="840">
                  <c:v>23.1465</c:v>
                </c:pt>
                <c:pt idx="841">
                  <c:v>25.0718</c:v>
                </c:pt>
                <c:pt idx="842">
                  <c:v>175.21770000000001</c:v>
                </c:pt>
                <c:pt idx="843">
                  <c:v>23</c:v>
                </c:pt>
                <c:pt idx="844">
                  <c:v>30</c:v>
                </c:pt>
                <c:pt idx="845">
                  <c:v>161.08420000000001</c:v>
                </c:pt>
                <c:pt idx="846">
                  <c:v>59.807400000000001</c:v>
                </c:pt>
                <c:pt idx="847">
                  <c:v>19.196999999999999</c:v>
                </c:pt>
                <c:pt idx="848">
                  <c:v>50.79</c:v>
                </c:pt>
                <c:pt idx="849">
                  <c:v>122.80759999999999</c:v>
                </c:pt>
                <c:pt idx="850">
                  <c:v>54.8215</c:v>
                </c:pt>
                <c:pt idx="851">
                  <c:v>86.423400000000001</c:v>
                </c:pt>
                <c:pt idx="852">
                  <c:v>100.60380000000001</c:v>
                </c:pt>
                <c:pt idx="853">
                  <c:v>17.170000000000002</c:v>
                </c:pt>
                <c:pt idx="854">
                  <c:v>10.307499999999999</c:v>
                </c:pt>
                <c:pt idx="855">
                  <c:v>18.63</c:v>
                </c:pt>
                <c:pt idx="856">
                  <c:v>32</c:v>
                </c:pt>
                <c:pt idx="857">
                  <c:v>14.13</c:v>
                </c:pt>
                <c:pt idx="858">
                  <c:v>322</c:v>
                </c:pt>
                <c:pt idx="859">
                  <c:v>50.603299999999997</c:v>
                </c:pt>
                <c:pt idx="860">
                  <c:v>134.50059999999999</c:v>
                </c:pt>
                <c:pt idx="861">
                  <c:v>78.333299999999994</c:v>
                </c:pt>
                <c:pt idx="862">
                  <c:v>202.8</c:v>
                </c:pt>
                <c:pt idx="863">
                  <c:v>67.903400000000005</c:v>
                </c:pt>
                <c:pt idx="864">
                  <c:v>144</c:v>
                </c:pt>
                <c:pt idx="865">
                  <c:v>178.36179999999999</c:v>
                </c:pt>
                <c:pt idx="866">
                  <c:v>7.3140000000000001</c:v>
                </c:pt>
                <c:pt idx="867">
                  <c:v>120</c:v>
                </c:pt>
                <c:pt idx="868">
                  <c:v>193.8409</c:v>
                </c:pt>
                <c:pt idx="869">
                  <c:v>901.5</c:v>
                </c:pt>
                <c:pt idx="870">
                  <c:v>64.342100000000002</c:v>
                </c:pt>
                <c:pt idx="871">
                  <c:v>64.342100000000002</c:v>
                </c:pt>
                <c:pt idx="872">
                  <c:v>282</c:v>
                </c:pt>
                <c:pt idx="873">
                  <c:v>21.33</c:v>
                </c:pt>
                <c:pt idx="874">
                  <c:v>55.89</c:v>
                </c:pt>
                <c:pt idx="875">
                  <c:v>227.13</c:v>
                </c:pt>
                <c:pt idx="876">
                  <c:v>593.44470000000001</c:v>
                </c:pt>
                <c:pt idx="877">
                  <c:v>65.496899999999997</c:v>
                </c:pt>
                <c:pt idx="878">
                  <c:v>1137.74</c:v>
                </c:pt>
                <c:pt idx="879">
                  <c:v>272.99959999999999</c:v>
                </c:pt>
                <c:pt idx="880">
                  <c:v>270.44560000000001</c:v>
                </c:pt>
                <c:pt idx="881">
                  <c:v>180</c:v>
                </c:pt>
                <c:pt idx="882">
                  <c:v>188.9469</c:v>
                </c:pt>
                <c:pt idx="883">
                  <c:v>37.582099999999997</c:v>
                </c:pt>
                <c:pt idx="884">
                  <c:v>20</c:v>
                </c:pt>
                <c:pt idx="885">
                  <c:v>78.278999999999996</c:v>
                </c:pt>
                <c:pt idx="886">
                  <c:v>37.293500000000002</c:v>
                </c:pt>
                <c:pt idx="887">
                  <c:v>48.586199999999998</c:v>
                </c:pt>
                <c:pt idx="888">
                  <c:v>164.4</c:v>
                </c:pt>
                <c:pt idx="889">
                  <c:v>268.05579999999998</c:v>
                </c:pt>
                <c:pt idx="890">
                  <c:v>19.196999999999999</c:v>
                </c:pt>
                <c:pt idx="891">
                  <c:v>21.33</c:v>
                </c:pt>
                <c:pt idx="892">
                  <c:v>7.5</c:v>
                </c:pt>
                <c:pt idx="893">
                  <c:v>115.1866</c:v>
                </c:pt>
                <c:pt idx="894">
                  <c:v>120</c:v>
                </c:pt>
                <c:pt idx="895">
                  <c:v>21</c:v>
                </c:pt>
                <c:pt idx="896">
                  <c:v>58.89</c:v>
                </c:pt>
                <c:pt idx="897">
                  <c:v>32.6706</c:v>
                </c:pt>
                <c:pt idx="898">
                  <c:v>205.28129999999999</c:v>
                </c:pt>
                <c:pt idx="899">
                  <c:v>223.64769999999999</c:v>
                </c:pt>
                <c:pt idx="900">
                  <c:v>20</c:v>
                </c:pt>
                <c:pt idx="901">
                  <c:v>415.28449999999998</c:v>
                </c:pt>
                <c:pt idx="902">
                  <c:v>237.208</c:v>
                </c:pt>
                <c:pt idx="903">
                  <c:v>106.65</c:v>
                </c:pt>
                <c:pt idx="904">
                  <c:v>60</c:v>
                </c:pt>
                <c:pt idx="905">
                  <c:v>20.07</c:v>
                </c:pt>
                <c:pt idx="906">
                  <c:v>215.99090000000001</c:v>
                </c:pt>
                <c:pt idx="907">
                  <c:v>18</c:v>
                </c:pt>
                <c:pt idx="908">
                  <c:v>43.011800000000001</c:v>
                </c:pt>
                <c:pt idx="909">
                  <c:v>58.5</c:v>
                </c:pt>
                <c:pt idx="910">
                  <c:v>146.7174</c:v>
                </c:pt>
                <c:pt idx="911">
                  <c:v>60</c:v>
                </c:pt>
                <c:pt idx="912">
                  <c:v>180</c:v>
                </c:pt>
                <c:pt idx="913">
                  <c:v>165</c:v>
                </c:pt>
                <c:pt idx="914">
                  <c:v>183.5419</c:v>
                </c:pt>
                <c:pt idx="915">
                  <c:v>333.90350000000001</c:v>
                </c:pt>
                <c:pt idx="916">
                  <c:v>23.899000000000001</c:v>
                </c:pt>
                <c:pt idx="917">
                  <c:v>38.496899999999997</c:v>
                </c:pt>
                <c:pt idx="918">
                  <c:v>103.1811</c:v>
                </c:pt>
                <c:pt idx="919">
                  <c:v>68.496899999999997</c:v>
                </c:pt>
                <c:pt idx="920">
                  <c:v>309.64389999999997</c:v>
                </c:pt>
                <c:pt idx="921">
                  <c:v>625.5</c:v>
                </c:pt>
                <c:pt idx="922">
                  <c:v>687.92430000000002</c:v>
                </c:pt>
                <c:pt idx="923">
                  <c:v>110.6918</c:v>
                </c:pt>
                <c:pt idx="924">
                  <c:v>151.8099</c:v>
                </c:pt>
                <c:pt idx="925">
                  <c:v>120</c:v>
                </c:pt>
                <c:pt idx="926">
                  <c:v>74.7804</c:v>
                </c:pt>
                <c:pt idx="927">
                  <c:v>445.16059999999999</c:v>
                </c:pt>
                <c:pt idx="928">
                  <c:v>85.32</c:v>
                </c:pt>
                <c:pt idx="929">
                  <c:v>180.33</c:v>
                </c:pt>
                <c:pt idx="930">
                  <c:v>21.33</c:v>
                </c:pt>
                <c:pt idx="931">
                  <c:v>1630.1239</c:v>
                </c:pt>
                <c:pt idx="932">
                  <c:v>122.3613</c:v>
                </c:pt>
                <c:pt idx="933">
                  <c:v>120</c:v>
                </c:pt>
                <c:pt idx="934">
                  <c:v>48.793799999999997</c:v>
                </c:pt>
                <c:pt idx="935">
                  <c:v>94.630399999999995</c:v>
                </c:pt>
                <c:pt idx="936">
                  <c:v>142.3811</c:v>
                </c:pt>
                <c:pt idx="937">
                  <c:v>37.293500000000002</c:v>
                </c:pt>
                <c:pt idx="938">
                  <c:v>46.864899999999999</c:v>
                </c:pt>
                <c:pt idx="939">
                  <c:v>74.532399999999996</c:v>
                </c:pt>
                <c:pt idx="940">
                  <c:v>140.13</c:v>
                </c:pt>
                <c:pt idx="941">
                  <c:v>191.69</c:v>
                </c:pt>
                <c:pt idx="942">
                  <c:v>64.342100000000002</c:v>
                </c:pt>
                <c:pt idx="943">
                  <c:v>335.61649999999997</c:v>
                </c:pt>
                <c:pt idx="944">
                  <c:v>414.86259999999999</c:v>
                </c:pt>
                <c:pt idx="945">
                  <c:v>312.19</c:v>
                </c:pt>
                <c:pt idx="946">
                  <c:v>116.1046</c:v>
                </c:pt>
                <c:pt idx="947">
                  <c:v>187.55279999999999</c:v>
                </c:pt>
                <c:pt idx="948">
                  <c:v>3060.3402999999998</c:v>
                </c:pt>
                <c:pt idx="949">
                  <c:v>250.83199999999999</c:v>
                </c:pt>
                <c:pt idx="950">
                  <c:v>320.7079</c:v>
                </c:pt>
                <c:pt idx="951">
                  <c:v>74.947000000000003</c:v>
                </c:pt>
                <c:pt idx="952">
                  <c:v>120</c:v>
                </c:pt>
                <c:pt idx="953">
                  <c:v>169.02</c:v>
                </c:pt>
                <c:pt idx="954">
                  <c:v>145</c:v>
                </c:pt>
                <c:pt idx="955">
                  <c:v>399.84010000000001</c:v>
                </c:pt>
                <c:pt idx="956">
                  <c:v>464.21109999999999</c:v>
                </c:pt>
                <c:pt idx="957">
                  <c:v>83.462900000000005</c:v>
                </c:pt>
                <c:pt idx="958">
                  <c:v>58.5</c:v>
                </c:pt>
                <c:pt idx="959">
                  <c:v>61.180599999999998</c:v>
                </c:pt>
                <c:pt idx="960">
                  <c:v>220.72790000000001</c:v>
                </c:pt>
                <c:pt idx="961">
                  <c:v>66.864900000000006</c:v>
                </c:pt>
                <c:pt idx="962">
                  <c:v>120</c:v>
                </c:pt>
                <c:pt idx="963">
                  <c:v>120</c:v>
                </c:pt>
                <c:pt idx="964">
                  <c:v>120</c:v>
                </c:pt>
                <c:pt idx="965">
                  <c:v>166.62479999999999</c:v>
                </c:pt>
                <c:pt idx="966">
                  <c:v>336.2636</c:v>
                </c:pt>
                <c:pt idx="967">
                  <c:v>1000.454</c:v>
                </c:pt>
                <c:pt idx="968">
                  <c:v>310.93439999999998</c:v>
                </c:pt>
                <c:pt idx="969">
                  <c:v>450.2</c:v>
                </c:pt>
                <c:pt idx="970">
                  <c:v>186</c:v>
                </c:pt>
                <c:pt idx="971">
                  <c:v>1111.5</c:v>
                </c:pt>
                <c:pt idx="972">
                  <c:v>170</c:v>
                </c:pt>
                <c:pt idx="973">
                  <c:v>180</c:v>
                </c:pt>
                <c:pt idx="974">
                  <c:v>48</c:v>
                </c:pt>
                <c:pt idx="975">
                  <c:v>1019.9758</c:v>
                </c:pt>
                <c:pt idx="976">
                  <c:v>161.79509999999999</c:v>
                </c:pt>
                <c:pt idx="977">
                  <c:v>61.237400000000001</c:v>
                </c:pt>
                <c:pt idx="978">
                  <c:v>440.03</c:v>
                </c:pt>
                <c:pt idx="979">
                  <c:v>351</c:v>
                </c:pt>
                <c:pt idx="980">
                  <c:v>519.01</c:v>
                </c:pt>
                <c:pt idx="981">
                  <c:v>138.08170000000001</c:v>
                </c:pt>
                <c:pt idx="982">
                  <c:v>1073.46</c:v>
                </c:pt>
                <c:pt idx="983">
                  <c:v>48.489800000000002</c:v>
                </c:pt>
                <c:pt idx="984">
                  <c:v>45.237400000000001</c:v>
                </c:pt>
                <c:pt idx="985">
                  <c:v>288.42</c:v>
                </c:pt>
                <c:pt idx="986">
                  <c:v>38.496899999999997</c:v>
                </c:pt>
                <c:pt idx="987">
                  <c:v>107.99550000000001</c:v>
                </c:pt>
                <c:pt idx="988">
                  <c:v>142.85319999999999</c:v>
                </c:pt>
                <c:pt idx="989">
                  <c:v>85.942099999999996</c:v>
                </c:pt>
                <c:pt idx="990">
                  <c:v>21.33</c:v>
                </c:pt>
                <c:pt idx="991">
                  <c:v>602.66</c:v>
                </c:pt>
                <c:pt idx="992">
                  <c:v>66.8857</c:v>
                </c:pt>
                <c:pt idx="993">
                  <c:v>472.54539999999997</c:v>
                </c:pt>
                <c:pt idx="994">
                  <c:v>147.69890000000001</c:v>
                </c:pt>
                <c:pt idx="995">
                  <c:v>237.21</c:v>
                </c:pt>
                <c:pt idx="996">
                  <c:v>128.8115</c:v>
                </c:pt>
                <c:pt idx="997">
                  <c:v>84.886200000000002</c:v>
                </c:pt>
                <c:pt idx="998">
                  <c:v>122.31950000000001</c:v>
                </c:pt>
                <c:pt idx="999">
                  <c:v>210.4494</c:v>
                </c:pt>
              </c:numCache>
            </c:numRef>
          </c:yVal>
          <c:smooth val="0"/>
          <c:extLst>
            <c:ext xmlns:c16="http://schemas.microsoft.com/office/drawing/2014/chart" uri="{C3380CC4-5D6E-409C-BE32-E72D297353CC}">
              <c16:uniqueId val="{00000000-EBFE-4CB7-AEE5-652379F330B6}"/>
            </c:ext>
          </c:extLst>
        </c:ser>
        <c:dLbls>
          <c:showLegendKey val="0"/>
          <c:showVal val="0"/>
          <c:showCatName val="0"/>
          <c:showSerName val="0"/>
          <c:showPercent val="0"/>
          <c:showBubbleSize val="0"/>
        </c:dLbls>
        <c:axId val="2141762560"/>
        <c:axId val="2141765440"/>
      </c:scatterChart>
      <c:valAx>
        <c:axId val="214176256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41765440"/>
        <c:crosses val="autoZero"/>
        <c:crossBetween val="midCat"/>
      </c:valAx>
      <c:valAx>
        <c:axId val="21417654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4176256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89A2A-4929-3E00-FDD0-372AD95CFD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0895181-8AC4-5ED9-E1F0-D4A0558069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D78A2D2-933E-04ED-B191-B9FF7FFBD98C}"/>
              </a:ext>
            </a:extLst>
          </p:cNvPr>
          <p:cNvSpPr>
            <a:spLocks noGrp="1"/>
          </p:cNvSpPr>
          <p:nvPr>
            <p:ph type="dt" sz="half" idx="10"/>
          </p:nvPr>
        </p:nvSpPr>
        <p:spPr/>
        <p:txBody>
          <a:bodyPr/>
          <a:lstStyle/>
          <a:p>
            <a:fld id="{6539FBFB-0F9D-4A5D-A537-03095875BEC5}" type="datetimeFigureOut">
              <a:rPr lang="en-IN" smtClean="0"/>
              <a:t>02-04-2024</a:t>
            </a:fld>
            <a:endParaRPr lang="en-IN"/>
          </a:p>
        </p:txBody>
      </p:sp>
      <p:sp>
        <p:nvSpPr>
          <p:cNvPr id="5" name="Footer Placeholder 4">
            <a:extLst>
              <a:ext uri="{FF2B5EF4-FFF2-40B4-BE49-F238E27FC236}">
                <a16:creationId xmlns:a16="http://schemas.microsoft.com/office/drawing/2014/main" id="{245CECD0-7AFC-7C49-DC75-E4D88EB9AF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C6E58E-3574-3C75-05FD-7CAB1615321B}"/>
              </a:ext>
            </a:extLst>
          </p:cNvPr>
          <p:cNvSpPr>
            <a:spLocks noGrp="1"/>
          </p:cNvSpPr>
          <p:nvPr>
            <p:ph type="sldNum" sz="quarter" idx="12"/>
          </p:nvPr>
        </p:nvSpPr>
        <p:spPr/>
        <p:txBody>
          <a:bodyPr/>
          <a:lstStyle/>
          <a:p>
            <a:fld id="{9F69A709-F5ED-4D44-B111-3B1FA6DF5F9A}" type="slidenum">
              <a:rPr lang="en-IN" smtClean="0"/>
              <a:t>‹#›</a:t>
            </a:fld>
            <a:endParaRPr lang="en-IN"/>
          </a:p>
        </p:txBody>
      </p:sp>
    </p:spTree>
    <p:extLst>
      <p:ext uri="{BB962C8B-B14F-4D97-AF65-F5344CB8AC3E}">
        <p14:creationId xmlns:p14="http://schemas.microsoft.com/office/powerpoint/2010/main" val="3923205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592FC-6D84-01DB-CEDF-2E82338E988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34486E9-0B65-D298-89B0-8BC1E17FF8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C951AC-D8E5-5650-342C-6C8B288A79C2}"/>
              </a:ext>
            </a:extLst>
          </p:cNvPr>
          <p:cNvSpPr>
            <a:spLocks noGrp="1"/>
          </p:cNvSpPr>
          <p:nvPr>
            <p:ph type="dt" sz="half" idx="10"/>
          </p:nvPr>
        </p:nvSpPr>
        <p:spPr/>
        <p:txBody>
          <a:bodyPr/>
          <a:lstStyle/>
          <a:p>
            <a:fld id="{6539FBFB-0F9D-4A5D-A537-03095875BEC5}" type="datetimeFigureOut">
              <a:rPr lang="en-IN" smtClean="0"/>
              <a:t>02-04-2024</a:t>
            </a:fld>
            <a:endParaRPr lang="en-IN"/>
          </a:p>
        </p:txBody>
      </p:sp>
      <p:sp>
        <p:nvSpPr>
          <p:cNvPr id="5" name="Footer Placeholder 4">
            <a:extLst>
              <a:ext uri="{FF2B5EF4-FFF2-40B4-BE49-F238E27FC236}">
                <a16:creationId xmlns:a16="http://schemas.microsoft.com/office/drawing/2014/main" id="{3EBC948D-3283-8E03-B3E1-5F137FBDD2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52CF8E-06B1-066D-9F5B-4A729417D5CA}"/>
              </a:ext>
            </a:extLst>
          </p:cNvPr>
          <p:cNvSpPr>
            <a:spLocks noGrp="1"/>
          </p:cNvSpPr>
          <p:nvPr>
            <p:ph type="sldNum" sz="quarter" idx="12"/>
          </p:nvPr>
        </p:nvSpPr>
        <p:spPr/>
        <p:txBody>
          <a:bodyPr/>
          <a:lstStyle/>
          <a:p>
            <a:fld id="{9F69A709-F5ED-4D44-B111-3B1FA6DF5F9A}" type="slidenum">
              <a:rPr lang="en-IN" smtClean="0"/>
              <a:t>‹#›</a:t>
            </a:fld>
            <a:endParaRPr lang="en-IN"/>
          </a:p>
        </p:txBody>
      </p:sp>
    </p:spTree>
    <p:extLst>
      <p:ext uri="{BB962C8B-B14F-4D97-AF65-F5344CB8AC3E}">
        <p14:creationId xmlns:p14="http://schemas.microsoft.com/office/powerpoint/2010/main" val="4161168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4790E1-056F-D25A-A30C-DC684D0B0EC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EC2F10-6A73-391C-6414-616A3EAB08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1118FE-B3F5-B658-CEC8-1ECDBE924AA4}"/>
              </a:ext>
            </a:extLst>
          </p:cNvPr>
          <p:cNvSpPr>
            <a:spLocks noGrp="1"/>
          </p:cNvSpPr>
          <p:nvPr>
            <p:ph type="dt" sz="half" idx="10"/>
          </p:nvPr>
        </p:nvSpPr>
        <p:spPr/>
        <p:txBody>
          <a:bodyPr/>
          <a:lstStyle/>
          <a:p>
            <a:fld id="{6539FBFB-0F9D-4A5D-A537-03095875BEC5}" type="datetimeFigureOut">
              <a:rPr lang="en-IN" smtClean="0"/>
              <a:t>02-04-2024</a:t>
            </a:fld>
            <a:endParaRPr lang="en-IN"/>
          </a:p>
        </p:txBody>
      </p:sp>
      <p:sp>
        <p:nvSpPr>
          <p:cNvPr id="5" name="Footer Placeholder 4">
            <a:extLst>
              <a:ext uri="{FF2B5EF4-FFF2-40B4-BE49-F238E27FC236}">
                <a16:creationId xmlns:a16="http://schemas.microsoft.com/office/drawing/2014/main" id="{86C65749-402C-8D10-D625-FB4149D57B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E2BA73-AF63-2E49-4182-A803868ED540}"/>
              </a:ext>
            </a:extLst>
          </p:cNvPr>
          <p:cNvSpPr>
            <a:spLocks noGrp="1"/>
          </p:cNvSpPr>
          <p:nvPr>
            <p:ph type="sldNum" sz="quarter" idx="12"/>
          </p:nvPr>
        </p:nvSpPr>
        <p:spPr/>
        <p:txBody>
          <a:bodyPr/>
          <a:lstStyle/>
          <a:p>
            <a:fld id="{9F69A709-F5ED-4D44-B111-3B1FA6DF5F9A}" type="slidenum">
              <a:rPr lang="en-IN" smtClean="0"/>
              <a:t>‹#›</a:t>
            </a:fld>
            <a:endParaRPr lang="en-IN"/>
          </a:p>
        </p:txBody>
      </p:sp>
    </p:spTree>
    <p:extLst>
      <p:ext uri="{BB962C8B-B14F-4D97-AF65-F5344CB8AC3E}">
        <p14:creationId xmlns:p14="http://schemas.microsoft.com/office/powerpoint/2010/main" val="1941303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A368D-7CA7-3751-7329-D505A315555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880148-5F94-62C5-9A20-00DF4E4948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FEB5AB-747C-3D48-EBF5-A23A4A586EDB}"/>
              </a:ext>
            </a:extLst>
          </p:cNvPr>
          <p:cNvSpPr>
            <a:spLocks noGrp="1"/>
          </p:cNvSpPr>
          <p:nvPr>
            <p:ph type="dt" sz="half" idx="10"/>
          </p:nvPr>
        </p:nvSpPr>
        <p:spPr/>
        <p:txBody>
          <a:bodyPr/>
          <a:lstStyle/>
          <a:p>
            <a:fld id="{6539FBFB-0F9D-4A5D-A537-03095875BEC5}" type="datetimeFigureOut">
              <a:rPr lang="en-IN" smtClean="0"/>
              <a:t>02-04-2024</a:t>
            </a:fld>
            <a:endParaRPr lang="en-IN"/>
          </a:p>
        </p:txBody>
      </p:sp>
      <p:sp>
        <p:nvSpPr>
          <p:cNvPr id="5" name="Footer Placeholder 4">
            <a:extLst>
              <a:ext uri="{FF2B5EF4-FFF2-40B4-BE49-F238E27FC236}">
                <a16:creationId xmlns:a16="http://schemas.microsoft.com/office/drawing/2014/main" id="{560B54C2-A5A1-526D-0312-781E2CDFD9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32BB06-6E8C-FC96-7708-95608297997A}"/>
              </a:ext>
            </a:extLst>
          </p:cNvPr>
          <p:cNvSpPr>
            <a:spLocks noGrp="1"/>
          </p:cNvSpPr>
          <p:nvPr>
            <p:ph type="sldNum" sz="quarter" idx="12"/>
          </p:nvPr>
        </p:nvSpPr>
        <p:spPr/>
        <p:txBody>
          <a:bodyPr/>
          <a:lstStyle/>
          <a:p>
            <a:fld id="{9F69A709-F5ED-4D44-B111-3B1FA6DF5F9A}" type="slidenum">
              <a:rPr lang="en-IN" smtClean="0"/>
              <a:t>‹#›</a:t>
            </a:fld>
            <a:endParaRPr lang="en-IN"/>
          </a:p>
        </p:txBody>
      </p:sp>
    </p:spTree>
    <p:extLst>
      <p:ext uri="{BB962C8B-B14F-4D97-AF65-F5344CB8AC3E}">
        <p14:creationId xmlns:p14="http://schemas.microsoft.com/office/powerpoint/2010/main" val="80282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11A3C-4109-935F-A8E5-CC37B8E4DC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0100D76-E20A-A2A6-D1D8-8709B15A95D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162E0E-55F2-5CAD-8BB0-9062BE45B43A}"/>
              </a:ext>
            </a:extLst>
          </p:cNvPr>
          <p:cNvSpPr>
            <a:spLocks noGrp="1"/>
          </p:cNvSpPr>
          <p:nvPr>
            <p:ph type="dt" sz="half" idx="10"/>
          </p:nvPr>
        </p:nvSpPr>
        <p:spPr/>
        <p:txBody>
          <a:bodyPr/>
          <a:lstStyle/>
          <a:p>
            <a:fld id="{6539FBFB-0F9D-4A5D-A537-03095875BEC5}" type="datetimeFigureOut">
              <a:rPr lang="en-IN" smtClean="0"/>
              <a:t>02-04-2024</a:t>
            </a:fld>
            <a:endParaRPr lang="en-IN"/>
          </a:p>
        </p:txBody>
      </p:sp>
      <p:sp>
        <p:nvSpPr>
          <p:cNvPr id="5" name="Footer Placeholder 4">
            <a:extLst>
              <a:ext uri="{FF2B5EF4-FFF2-40B4-BE49-F238E27FC236}">
                <a16:creationId xmlns:a16="http://schemas.microsoft.com/office/drawing/2014/main" id="{0D8701DE-59E8-7ED0-2C59-AF293C9EE6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311192-AF22-E76A-52EB-CDC3529C23C1}"/>
              </a:ext>
            </a:extLst>
          </p:cNvPr>
          <p:cNvSpPr>
            <a:spLocks noGrp="1"/>
          </p:cNvSpPr>
          <p:nvPr>
            <p:ph type="sldNum" sz="quarter" idx="12"/>
          </p:nvPr>
        </p:nvSpPr>
        <p:spPr/>
        <p:txBody>
          <a:bodyPr/>
          <a:lstStyle/>
          <a:p>
            <a:fld id="{9F69A709-F5ED-4D44-B111-3B1FA6DF5F9A}" type="slidenum">
              <a:rPr lang="en-IN" smtClean="0"/>
              <a:t>‹#›</a:t>
            </a:fld>
            <a:endParaRPr lang="en-IN"/>
          </a:p>
        </p:txBody>
      </p:sp>
    </p:spTree>
    <p:extLst>
      <p:ext uri="{BB962C8B-B14F-4D97-AF65-F5344CB8AC3E}">
        <p14:creationId xmlns:p14="http://schemas.microsoft.com/office/powerpoint/2010/main" val="3403983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FD81C-46E0-419B-A914-6CFC051645F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8E62F29-6DD3-022F-0D6F-43D4904EC6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083F77A-0344-CB38-9D6B-B247EE4948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3E21D29-3DE9-4F77-4D1C-63D11CC54473}"/>
              </a:ext>
            </a:extLst>
          </p:cNvPr>
          <p:cNvSpPr>
            <a:spLocks noGrp="1"/>
          </p:cNvSpPr>
          <p:nvPr>
            <p:ph type="dt" sz="half" idx="10"/>
          </p:nvPr>
        </p:nvSpPr>
        <p:spPr/>
        <p:txBody>
          <a:bodyPr/>
          <a:lstStyle/>
          <a:p>
            <a:fld id="{6539FBFB-0F9D-4A5D-A537-03095875BEC5}" type="datetimeFigureOut">
              <a:rPr lang="en-IN" smtClean="0"/>
              <a:t>02-04-2024</a:t>
            </a:fld>
            <a:endParaRPr lang="en-IN"/>
          </a:p>
        </p:txBody>
      </p:sp>
      <p:sp>
        <p:nvSpPr>
          <p:cNvPr id="6" name="Footer Placeholder 5">
            <a:extLst>
              <a:ext uri="{FF2B5EF4-FFF2-40B4-BE49-F238E27FC236}">
                <a16:creationId xmlns:a16="http://schemas.microsoft.com/office/drawing/2014/main" id="{7349729A-B73A-D461-B595-742C94718C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1C018E-FEAF-AB3D-04AE-38362C2469D6}"/>
              </a:ext>
            </a:extLst>
          </p:cNvPr>
          <p:cNvSpPr>
            <a:spLocks noGrp="1"/>
          </p:cNvSpPr>
          <p:nvPr>
            <p:ph type="sldNum" sz="quarter" idx="12"/>
          </p:nvPr>
        </p:nvSpPr>
        <p:spPr/>
        <p:txBody>
          <a:bodyPr/>
          <a:lstStyle/>
          <a:p>
            <a:fld id="{9F69A709-F5ED-4D44-B111-3B1FA6DF5F9A}" type="slidenum">
              <a:rPr lang="en-IN" smtClean="0"/>
              <a:t>‹#›</a:t>
            </a:fld>
            <a:endParaRPr lang="en-IN"/>
          </a:p>
        </p:txBody>
      </p:sp>
    </p:spTree>
    <p:extLst>
      <p:ext uri="{BB962C8B-B14F-4D97-AF65-F5344CB8AC3E}">
        <p14:creationId xmlns:p14="http://schemas.microsoft.com/office/powerpoint/2010/main" val="4247108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E8417-479A-8756-5618-AF5D3C5B8BE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0BAA1AC-B8AB-4765-3901-30B7AF4FE3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989D20-9D17-0460-B19C-5225D13BB66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21EF32A-F954-C2B0-8D72-A162CD9BEA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E10643-D6E7-E039-C6FB-B77620FF81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7766D6A-B915-829E-57E8-6F5999BFED5E}"/>
              </a:ext>
            </a:extLst>
          </p:cNvPr>
          <p:cNvSpPr>
            <a:spLocks noGrp="1"/>
          </p:cNvSpPr>
          <p:nvPr>
            <p:ph type="dt" sz="half" idx="10"/>
          </p:nvPr>
        </p:nvSpPr>
        <p:spPr/>
        <p:txBody>
          <a:bodyPr/>
          <a:lstStyle/>
          <a:p>
            <a:fld id="{6539FBFB-0F9D-4A5D-A537-03095875BEC5}" type="datetimeFigureOut">
              <a:rPr lang="en-IN" smtClean="0"/>
              <a:t>02-04-2024</a:t>
            </a:fld>
            <a:endParaRPr lang="en-IN"/>
          </a:p>
        </p:txBody>
      </p:sp>
      <p:sp>
        <p:nvSpPr>
          <p:cNvPr id="8" name="Footer Placeholder 7">
            <a:extLst>
              <a:ext uri="{FF2B5EF4-FFF2-40B4-BE49-F238E27FC236}">
                <a16:creationId xmlns:a16="http://schemas.microsoft.com/office/drawing/2014/main" id="{B8FBEAA9-BA26-0F81-BED3-BCDEBBDF6C2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4E3ED75-2951-F35F-1A3F-D93F431F0DF0}"/>
              </a:ext>
            </a:extLst>
          </p:cNvPr>
          <p:cNvSpPr>
            <a:spLocks noGrp="1"/>
          </p:cNvSpPr>
          <p:nvPr>
            <p:ph type="sldNum" sz="quarter" idx="12"/>
          </p:nvPr>
        </p:nvSpPr>
        <p:spPr/>
        <p:txBody>
          <a:bodyPr/>
          <a:lstStyle/>
          <a:p>
            <a:fld id="{9F69A709-F5ED-4D44-B111-3B1FA6DF5F9A}" type="slidenum">
              <a:rPr lang="en-IN" smtClean="0"/>
              <a:t>‹#›</a:t>
            </a:fld>
            <a:endParaRPr lang="en-IN"/>
          </a:p>
        </p:txBody>
      </p:sp>
    </p:spTree>
    <p:extLst>
      <p:ext uri="{BB962C8B-B14F-4D97-AF65-F5344CB8AC3E}">
        <p14:creationId xmlns:p14="http://schemas.microsoft.com/office/powerpoint/2010/main" val="95111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9F9F6-7C5C-7092-87D9-61E27164CC0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EFF1B47-3A6B-8981-D5AF-7FBF0277A746}"/>
              </a:ext>
            </a:extLst>
          </p:cNvPr>
          <p:cNvSpPr>
            <a:spLocks noGrp="1"/>
          </p:cNvSpPr>
          <p:nvPr>
            <p:ph type="dt" sz="half" idx="10"/>
          </p:nvPr>
        </p:nvSpPr>
        <p:spPr/>
        <p:txBody>
          <a:bodyPr/>
          <a:lstStyle/>
          <a:p>
            <a:fld id="{6539FBFB-0F9D-4A5D-A537-03095875BEC5}" type="datetimeFigureOut">
              <a:rPr lang="en-IN" smtClean="0"/>
              <a:t>02-04-2024</a:t>
            </a:fld>
            <a:endParaRPr lang="en-IN"/>
          </a:p>
        </p:txBody>
      </p:sp>
      <p:sp>
        <p:nvSpPr>
          <p:cNvPr id="4" name="Footer Placeholder 3">
            <a:extLst>
              <a:ext uri="{FF2B5EF4-FFF2-40B4-BE49-F238E27FC236}">
                <a16:creationId xmlns:a16="http://schemas.microsoft.com/office/drawing/2014/main" id="{CDD4F9B6-69E9-0A61-9990-26823680DBA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F15C505-F57F-1D70-4834-EC226C96B9FD}"/>
              </a:ext>
            </a:extLst>
          </p:cNvPr>
          <p:cNvSpPr>
            <a:spLocks noGrp="1"/>
          </p:cNvSpPr>
          <p:nvPr>
            <p:ph type="sldNum" sz="quarter" idx="12"/>
          </p:nvPr>
        </p:nvSpPr>
        <p:spPr/>
        <p:txBody>
          <a:bodyPr/>
          <a:lstStyle/>
          <a:p>
            <a:fld id="{9F69A709-F5ED-4D44-B111-3B1FA6DF5F9A}" type="slidenum">
              <a:rPr lang="en-IN" smtClean="0"/>
              <a:t>‹#›</a:t>
            </a:fld>
            <a:endParaRPr lang="en-IN"/>
          </a:p>
        </p:txBody>
      </p:sp>
    </p:spTree>
    <p:extLst>
      <p:ext uri="{BB962C8B-B14F-4D97-AF65-F5344CB8AC3E}">
        <p14:creationId xmlns:p14="http://schemas.microsoft.com/office/powerpoint/2010/main" val="3809464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65581-7A79-E49C-0E00-FC469AF8AF8A}"/>
              </a:ext>
            </a:extLst>
          </p:cNvPr>
          <p:cNvSpPr>
            <a:spLocks noGrp="1"/>
          </p:cNvSpPr>
          <p:nvPr>
            <p:ph type="dt" sz="half" idx="10"/>
          </p:nvPr>
        </p:nvSpPr>
        <p:spPr/>
        <p:txBody>
          <a:bodyPr/>
          <a:lstStyle/>
          <a:p>
            <a:fld id="{6539FBFB-0F9D-4A5D-A537-03095875BEC5}" type="datetimeFigureOut">
              <a:rPr lang="en-IN" smtClean="0"/>
              <a:t>02-04-2024</a:t>
            </a:fld>
            <a:endParaRPr lang="en-IN"/>
          </a:p>
        </p:txBody>
      </p:sp>
      <p:sp>
        <p:nvSpPr>
          <p:cNvPr id="3" name="Footer Placeholder 2">
            <a:extLst>
              <a:ext uri="{FF2B5EF4-FFF2-40B4-BE49-F238E27FC236}">
                <a16:creationId xmlns:a16="http://schemas.microsoft.com/office/drawing/2014/main" id="{F241B558-0E3C-FCD2-3E6E-8FF987E3518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B883474-4F6B-4056-245C-6E38609F2FB6}"/>
              </a:ext>
            </a:extLst>
          </p:cNvPr>
          <p:cNvSpPr>
            <a:spLocks noGrp="1"/>
          </p:cNvSpPr>
          <p:nvPr>
            <p:ph type="sldNum" sz="quarter" idx="12"/>
          </p:nvPr>
        </p:nvSpPr>
        <p:spPr/>
        <p:txBody>
          <a:bodyPr/>
          <a:lstStyle/>
          <a:p>
            <a:fld id="{9F69A709-F5ED-4D44-B111-3B1FA6DF5F9A}" type="slidenum">
              <a:rPr lang="en-IN" smtClean="0"/>
              <a:t>‹#›</a:t>
            </a:fld>
            <a:endParaRPr lang="en-IN"/>
          </a:p>
        </p:txBody>
      </p:sp>
    </p:spTree>
    <p:extLst>
      <p:ext uri="{BB962C8B-B14F-4D97-AF65-F5344CB8AC3E}">
        <p14:creationId xmlns:p14="http://schemas.microsoft.com/office/powerpoint/2010/main" val="2330245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745A5-8B7D-A6D3-02E4-1456202213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2119C4C-7D3F-7F0E-021B-A3B00B5F97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FFCFCF1-CD29-F474-0362-A9643F0B82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B63A12-6E43-7415-30BD-2ECB17D67C60}"/>
              </a:ext>
            </a:extLst>
          </p:cNvPr>
          <p:cNvSpPr>
            <a:spLocks noGrp="1"/>
          </p:cNvSpPr>
          <p:nvPr>
            <p:ph type="dt" sz="half" idx="10"/>
          </p:nvPr>
        </p:nvSpPr>
        <p:spPr/>
        <p:txBody>
          <a:bodyPr/>
          <a:lstStyle/>
          <a:p>
            <a:fld id="{6539FBFB-0F9D-4A5D-A537-03095875BEC5}" type="datetimeFigureOut">
              <a:rPr lang="en-IN" smtClean="0"/>
              <a:t>02-04-2024</a:t>
            </a:fld>
            <a:endParaRPr lang="en-IN"/>
          </a:p>
        </p:txBody>
      </p:sp>
      <p:sp>
        <p:nvSpPr>
          <p:cNvPr id="6" name="Footer Placeholder 5">
            <a:extLst>
              <a:ext uri="{FF2B5EF4-FFF2-40B4-BE49-F238E27FC236}">
                <a16:creationId xmlns:a16="http://schemas.microsoft.com/office/drawing/2014/main" id="{D812E25C-E16B-F576-C26A-23164677585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D021CCB-81F9-E288-3EA2-AD865F4B7407}"/>
              </a:ext>
            </a:extLst>
          </p:cNvPr>
          <p:cNvSpPr>
            <a:spLocks noGrp="1"/>
          </p:cNvSpPr>
          <p:nvPr>
            <p:ph type="sldNum" sz="quarter" idx="12"/>
          </p:nvPr>
        </p:nvSpPr>
        <p:spPr/>
        <p:txBody>
          <a:bodyPr/>
          <a:lstStyle/>
          <a:p>
            <a:fld id="{9F69A709-F5ED-4D44-B111-3B1FA6DF5F9A}" type="slidenum">
              <a:rPr lang="en-IN" smtClean="0"/>
              <a:t>‹#›</a:t>
            </a:fld>
            <a:endParaRPr lang="en-IN"/>
          </a:p>
        </p:txBody>
      </p:sp>
    </p:spTree>
    <p:extLst>
      <p:ext uri="{BB962C8B-B14F-4D97-AF65-F5344CB8AC3E}">
        <p14:creationId xmlns:p14="http://schemas.microsoft.com/office/powerpoint/2010/main" val="2964795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E5965-D419-BE97-FB71-0065D9AF0B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3CFAF0A-A41F-16FD-C57A-4AC5378CB8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132C495-C808-423F-2166-0CB70B7B54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48A522-7301-19FC-3F41-C449B658462A}"/>
              </a:ext>
            </a:extLst>
          </p:cNvPr>
          <p:cNvSpPr>
            <a:spLocks noGrp="1"/>
          </p:cNvSpPr>
          <p:nvPr>
            <p:ph type="dt" sz="half" idx="10"/>
          </p:nvPr>
        </p:nvSpPr>
        <p:spPr/>
        <p:txBody>
          <a:bodyPr/>
          <a:lstStyle/>
          <a:p>
            <a:fld id="{6539FBFB-0F9D-4A5D-A537-03095875BEC5}" type="datetimeFigureOut">
              <a:rPr lang="en-IN" smtClean="0"/>
              <a:t>02-04-2024</a:t>
            </a:fld>
            <a:endParaRPr lang="en-IN"/>
          </a:p>
        </p:txBody>
      </p:sp>
      <p:sp>
        <p:nvSpPr>
          <p:cNvPr id="6" name="Footer Placeholder 5">
            <a:extLst>
              <a:ext uri="{FF2B5EF4-FFF2-40B4-BE49-F238E27FC236}">
                <a16:creationId xmlns:a16="http://schemas.microsoft.com/office/drawing/2014/main" id="{E726F2CA-E36D-6FAB-7199-6E74D49302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42FE0E6-C603-889D-FAD9-E78C8EB9BBF0}"/>
              </a:ext>
            </a:extLst>
          </p:cNvPr>
          <p:cNvSpPr>
            <a:spLocks noGrp="1"/>
          </p:cNvSpPr>
          <p:nvPr>
            <p:ph type="sldNum" sz="quarter" idx="12"/>
          </p:nvPr>
        </p:nvSpPr>
        <p:spPr/>
        <p:txBody>
          <a:bodyPr/>
          <a:lstStyle/>
          <a:p>
            <a:fld id="{9F69A709-F5ED-4D44-B111-3B1FA6DF5F9A}" type="slidenum">
              <a:rPr lang="en-IN" smtClean="0"/>
              <a:t>‹#›</a:t>
            </a:fld>
            <a:endParaRPr lang="en-IN"/>
          </a:p>
        </p:txBody>
      </p:sp>
    </p:spTree>
    <p:extLst>
      <p:ext uri="{BB962C8B-B14F-4D97-AF65-F5344CB8AC3E}">
        <p14:creationId xmlns:p14="http://schemas.microsoft.com/office/powerpoint/2010/main" val="4086438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8866BF-9A44-D8D8-B563-39DB8AD406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8A626AB-747A-31BB-7A67-450A26B5C8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6AEF02-49D3-9844-523A-599C9E0CCA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539FBFB-0F9D-4A5D-A537-03095875BEC5}" type="datetimeFigureOut">
              <a:rPr lang="en-IN" smtClean="0"/>
              <a:t>02-04-2024</a:t>
            </a:fld>
            <a:endParaRPr lang="en-IN"/>
          </a:p>
        </p:txBody>
      </p:sp>
      <p:sp>
        <p:nvSpPr>
          <p:cNvPr id="5" name="Footer Placeholder 4">
            <a:extLst>
              <a:ext uri="{FF2B5EF4-FFF2-40B4-BE49-F238E27FC236}">
                <a16:creationId xmlns:a16="http://schemas.microsoft.com/office/drawing/2014/main" id="{BCA91812-F320-49CE-5C07-3F5A01455F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CEB67556-0085-C01F-734C-F61F465D70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F69A709-F5ED-4D44-B111-3B1FA6DF5F9A}" type="slidenum">
              <a:rPr lang="en-IN" smtClean="0"/>
              <a:t>‹#›</a:t>
            </a:fld>
            <a:endParaRPr lang="en-IN"/>
          </a:p>
        </p:txBody>
      </p:sp>
    </p:spTree>
    <p:extLst>
      <p:ext uri="{BB962C8B-B14F-4D97-AF65-F5344CB8AC3E}">
        <p14:creationId xmlns:p14="http://schemas.microsoft.com/office/powerpoint/2010/main" val="6952964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chart" Target="../charts/char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2" name="Freeform: Shape 11">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7" name="Freeform: Shape 16">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Rectangle 1">
            <a:extLst>
              <a:ext uri="{FF2B5EF4-FFF2-40B4-BE49-F238E27FC236}">
                <a16:creationId xmlns:a16="http://schemas.microsoft.com/office/drawing/2014/main" id="{C761A2F6-FEBE-6FC5-0461-47D0E5299652}"/>
              </a:ext>
            </a:extLst>
          </p:cNvPr>
          <p:cNvSpPr/>
          <p:nvPr/>
        </p:nvSpPr>
        <p:spPr>
          <a:xfrm>
            <a:off x="3302243" y="1895036"/>
            <a:ext cx="5760846" cy="2310312"/>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200" b="0" kern="1200" cap="none" spc="0" dirty="0">
                <a:ln w="0"/>
                <a:solidFill>
                  <a:schemeClr val="tx2"/>
                </a:solidFill>
                <a:effectLst>
                  <a:outerShdw blurRad="38100" dist="19050" dir="2700000" algn="tl" rotWithShape="0">
                    <a:schemeClr val="dk1">
                      <a:alpha val="40000"/>
                    </a:schemeClr>
                  </a:outerShdw>
                </a:effectLst>
                <a:latin typeface="+mj-lt"/>
                <a:ea typeface="+mj-ea"/>
                <a:cs typeface="+mj-cs"/>
              </a:rPr>
              <a:t>FINAL</a:t>
            </a:r>
          </a:p>
          <a:p>
            <a:pPr algn="ctr">
              <a:lnSpc>
                <a:spcPct val="90000"/>
              </a:lnSpc>
              <a:spcBef>
                <a:spcPct val="0"/>
              </a:spcBef>
              <a:spcAft>
                <a:spcPts val="600"/>
              </a:spcAft>
            </a:pPr>
            <a:r>
              <a:rPr lang="en-US" sz="5200" dirty="0">
                <a:ln w="0"/>
                <a:solidFill>
                  <a:schemeClr val="tx2"/>
                </a:solidFill>
                <a:effectLst>
                  <a:outerShdw blurRad="38100" dist="19050" dir="2700000" algn="tl" rotWithShape="0">
                    <a:schemeClr val="dk1">
                      <a:alpha val="40000"/>
                    </a:schemeClr>
                  </a:outerShdw>
                </a:effectLst>
                <a:latin typeface="+mj-lt"/>
                <a:ea typeface="+mj-ea"/>
                <a:cs typeface="+mj-cs"/>
              </a:rPr>
              <a:t>ASSESSMENT</a:t>
            </a:r>
            <a:endParaRPr lang="en-US" sz="5200" b="0" kern="1200" cap="none" spc="0" dirty="0">
              <a:ln w="0"/>
              <a:solidFill>
                <a:schemeClr val="tx2"/>
              </a:solidFill>
              <a:effectLst>
                <a:outerShdw blurRad="38100" dist="19050" dir="2700000" algn="tl" rotWithShape="0">
                  <a:schemeClr val="dk1">
                    <a:alpha val="40000"/>
                  </a:schemeClr>
                </a:outerShdw>
              </a:effectLst>
              <a:latin typeface="+mj-lt"/>
              <a:ea typeface="+mj-ea"/>
              <a:cs typeface="+mj-cs"/>
            </a:endParaRPr>
          </a:p>
        </p:txBody>
      </p:sp>
    </p:spTree>
    <p:extLst>
      <p:ext uri="{BB962C8B-B14F-4D97-AF65-F5344CB8AC3E}">
        <p14:creationId xmlns:p14="http://schemas.microsoft.com/office/powerpoint/2010/main" val="2857357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1" name="Freeform: Shape 10">
            <a:extLst>
              <a:ext uri="{FF2B5EF4-FFF2-40B4-BE49-F238E27FC236}">
                <a16:creationId xmlns:a16="http://schemas.microsoft.com/office/drawing/2014/main" id="{CBCB02B1-1B82-403C-B7D2-E2CED1882F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CCDE13A7-6382-4A67-BEBE-4FF1F37C7F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14" name="Freeform: Shape 13">
              <a:extLst>
                <a:ext uri="{FF2B5EF4-FFF2-40B4-BE49-F238E27FC236}">
                  <a16:creationId xmlns:a16="http://schemas.microsoft.com/office/drawing/2014/main" id="{E9978FC9-2E40-4257-8D97-FAB20CA4B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740ABB98-77BA-4C40-8121-34D196E58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41AA752E-66C1-4835-8A3C-556475159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EE9555AB-2295-4939-AEC9-B2CBFCB4CC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97499201-5A2C-48B3-9B02-5519B8829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D3FC2AE7-C60C-4C48-BCAE-410BB6C3D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40EA1593-6BC9-441E-8F3C-46DD50F810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Rectangle 1">
            <a:extLst>
              <a:ext uri="{FF2B5EF4-FFF2-40B4-BE49-F238E27FC236}">
                <a16:creationId xmlns:a16="http://schemas.microsoft.com/office/drawing/2014/main" id="{D6F9E3A1-54FA-8084-27BC-E4009710543D}"/>
              </a:ext>
            </a:extLst>
          </p:cNvPr>
          <p:cNvSpPr/>
          <p:nvPr/>
        </p:nvSpPr>
        <p:spPr>
          <a:xfrm>
            <a:off x="3371787" y="1741337"/>
            <a:ext cx="5448730" cy="2387918"/>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200" kern="1200" dirty="0">
                <a:ln w="0"/>
                <a:solidFill>
                  <a:schemeClr val="tx2"/>
                </a:solidFill>
                <a:effectLst>
                  <a:outerShdw blurRad="38100" dist="19050" dir="2700000" algn="tl" rotWithShape="0">
                    <a:schemeClr val="dk1">
                      <a:alpha val="40000"/>
                    </a:schemeClr>
                  </a:outerShdw>
                </a:effectLst>
                <a:latin typeface="+mj-lt"/>
                <a:ea typeface="+mj-ea"/>
                <a:cs typeface="+mj-cs"/>
              </a:rPr>
              <a:t>D</a:t>
            </a:r>
            <a:r>
              <a:rPr lang="en-US" sz="5200" b="0" kern="1200" cap="none" spc="0" dirty="0">
                <a:ln w="0"/>
                <a:solidFill>
                  <a:schemeClr val="tx2"/>
                </a:solidFill>
                <a:effectLst>
                  <a:outerShdw blurRad="38100" dist="19050" dir="2700000" algn="tl" rotWithShape="0">
                    <a:schemeClr val="dk1">
                      <a:alpha val="40000"/>
                    </a:schemeClr>
                  </a:outerShdw>
                </a:effectLst>
                <a:latin typeface="+mj-lt"/>
                <a:ea typeface="+mj-ea"/>
                <a:cs typeface="+mj-cs"/>
              </a:rPr>
              <a:t>ashboard</a:t>
            </a:r>
          </a:p>
        </p:txBody>
      </p:sp>
      <p:grpSp>
        <p:nvGrpSpPr>
          <p:cNvPr id="22" name="Group 21">
            <a:extLst>
              <a:ext uri="{FF2B5EF4-FFF2-40B4-BE49-F238E27FC236}">
                <a16:creationId xmlns:a16="http://schemas.microsoft.com/office/drawing/2014/main" id="{17147D5D-F01F-4164-BD81-D10DC6F23E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142" y="2854"/>
            <a:ext cx="2783421" cy="2406445"/>
            <a:chOff x="-305" y="-4155"/>
            <a:chExt cx="2514948" cy="2174333"/>
          </a:xfrm>
        </p:grpSpPr>
        <p:sp>
          <p:nvSpPr>
            <p:cNvPr id="23" name="Freeform: Shape 22">
              <a:extLst>
                <a:ext uri="{FF2B5EF4-FFF2-40B4-BE49-F238E27FC236}">
                  <a16:creationId xmlns:a16="http://schemas.microsoft.com/office/drawing/2014/main" id="{F24C7412-3E2D-4708-8DC3-425A457A1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71483A6A-CB0B-4469-B09D-C9451F9B0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9A935E9D-EB55-46F3-BCCB-9CB918E870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6" name="Freeform: Shape 25">
              <a:extLst>
                <a:ext uri="{FF2B5EF4-FFF2-40B4-BE49-F238E27FC236}">
                  <a16:creationId xmlns:a16="http://schemas.microsoft.com/office/drawing/2014/main" id="{8EDC5655-C7D7-4936-91EA-E188A96DC6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8" name="Group 27">
            <a:extLst>
              <a:ext uri="{FF2B5EF4-FFF2-40B4-BE49-F238E27FC236}">
                <a16:creationId xmlns:a16="http://schemas.microsoft.com/office/drawing/2014/main" id="{6D0E248E-80AB-4B35-BA8D-F940FCB443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417253" y="4456669"/>
            <a:ext cx="2783421" cy="2406445"/>
            <a:chOff x="-305" y="-4155"/>
            <a:chExt cx="2514948" cy="2174333"/>
          </a:xfrm>
        </p:grpSpPr>
        <p:sp>
          <p:nvSpPr>
            <p:cNvPr id="29" name="Freeform: Shape 28">
              <a:extLst>
                <a:ext uri="{FF2B5EF4-FFF2-40B4-BE49-F238E27FC236}">
                  <a16:creationId xmlns:a16="http://schemas.microsoft.com/office/drawing/2014/main" id="{F9E91B0A-66E8-4298-BAC6-004DBE4919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0A629C66-36BD-487E-B1CD-ED026D7789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A6BC2D2C-3D7D-4224-81BC-22C094C9FB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2" name="Freeform: Shape 31">
              <a:extLst>
                <a:ext uri="{FF2B5EF4-FFF2-40B4-BE49-F238E27FC236}">
                  <a16:creationId xmlns:a16="http://schemas.microsoft.com/office/drawing/2014/main" id="{53BDF903-22C5-4312-8776-C2ABC3EDC0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975778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63F1E48-60CE-BC8E-3A37-437A7F31DA7B}"/>
              </a:ext>
            </a:extLst>
          </p:cNvPr>
          <p:cNvPicPr>
            <a:picLocks noChangeAspect="1"/>
          </p:cNvPicPr>
          <p:nvPr/>
        </p:nvPicPr>
        <p:blipFill>
          <a:blip r:embed="rId2"/>
          <a:stretch>
            <a:fillRect/>
          </a:stretch>
        </p:blipFill>
        <p:spPr>
          <a:xfrm>
            <a:off x="1570993" y="1052181"/>
            <a:ext cx="9050013" cy="4753638"/>
          </a:xfrm>
          <a:prstGeom prst="rect">
            <a:avLst/>
          </a:prstGeom>
        </p:spPr>
      </p:pic>
    </p:spTree>
    <p:extLst>
      <p:ext uri="{BB962C8B-B14F-4D97-AF65-F5344CB8AC3E}">
        <p14:creationId xmlns:p14="http://schemas.microsoft.com/office/powerpoint/2010/main" val="621669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BC178EBB-DC13-9F35-AF46-04FEF3F828BB}"/>
              </a:ext>
            </a:extLst>
          </p:cNvPr>
          <p:cNvPicPr>
            <a:picLocks noChangeAspect="1"/>
          </p:cNvPicPr>
          <p:nvPr/>
        </p:nvPicPr>
        <p:blipFill rotWithShape="1">
          <a:blip r:embed="rId2"/>
          <a:srcRect l="592" r="5168"/>
          <a:stretch/>
        </p:blipFill>
        <p:spPr>
          <a:xfrm>
            <a:off x="1143007" y="643466"/>
            <a:ext cx="9905986" cy="5571067"/>
          </a:xfrm>
          <a:prstGeom prst="rect">
            <a:avLst/>
          </a:prstGeom>
        </p:spPr>
      </p:pic>
    </p:spTree>
    <p:extLst>
      <p:ext uri="{BB962C8B-B14F-4D97-AF65-F5344CB8AC3E}">
        <p14:creationId xmlns:p14="http://schemas.microsoft.com/office/powerpoint/2010/main" val="833588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EB25EF2F-3787-2860-F2EB-8CED8CECF656}"/>
              </a:ext>
            </a:extLst>
          </p:cNvPr>
          <p:cNvPicPr>
            <a:picLocks noChangeAspect="1"/>
          </p:cNvPicPr>
          <p:nvPr/>
        </p:nvPicPr>
        <p:blipFill rotWithShape="1">
          <a:blip r:embed="rId2"/>
          <a:srcRect r="1" b="1323"/>
          <a:stretch/>
        </p:blipFill>
        <p:spPr>
          <a:xfrm>
            <a:off x="794868" y="643466"/>
            <a:ext cx="10602264" cy="5571067"/>
          </a:xfrm>
          <a:prstGeom prst="rect">
            <a:avLst/>
          </a:prstGeom>
        </p:spPr>
      </p:pic>
    </p:spTree>
    <p:extLst>
      <p:ext uri="{BB962C8B-B14F-4D97-AF65-F5344CB8AC3E}">
        <p14:creationId xmlns:p14="http://schemas.microsoft.com/office/powerpoint/2010/main" val="3383299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1A5591FA-C56C-8ACB-AC90-1F258544CBB2}"/>
              </a:ext>
            </a:extLst>
          </p:cNvPr>
          <p:cNvPicPr>
            <a:picLocks noChangeAspect="1"/>
          </p:cNvPicPr>
          <p:nvPr/>
        </p:nvPicPr>
        <p:blipFill>
          <a:blip r:embed="rId2"/>
          <a:stretch>
            <a:fillRect/>
          </a:stretch>
        </p:blipFill>
        <p:spPr>
          <a:xfrm>
            <a:off x="3405709" y="864032"/>
            <a:ext cx="5401919" cy="2160769"/>
          </a:xfrm>
          <a:prstGeom prst="rect">
            <a:avLst/>
          </a:prstGeom>
        </p:spPr>
      </p:pic>
      <p:sp>
        <p:nvSpPr>
          <p:cNvPr id="4" name="TextBox 3">
            <a:extLst>
              <a:ext uri="{FF2B5EF4-FFF2-40B4-BE49-F238E27FC236}">
                <a16:creationId xmlns:a16="http://schemas.microsoft.com/office/drawing/2014/main" id="{166F4F14-AE23-AED8-ED46-284D4FBD4DA7}"/>
              </a:ext>
            </a:extLst>
          </p:cNvPr>
          <p:cNvSpPr txBox="1"/>
          <p:nvPr/>
        </p:nvSpPr>
        <p:spPr>
          <a:xfrm>
            <a:off x="1926251" y="3638788"/>
            <a:ext cx="8332826" cy="1119982"/>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700" b="1" dirty="0">
                <a:latin typeface="Times New Roman" panose="02020603050405020304" pitchFamily="18" charset="0"/>
                <a:cs typeface="Times New Roman" panose="02020603050405020304" pitchFamily="18" charset="0"/>
              </a:rPr>
              <a:t>FROM THE WORK ORDER DATA SET WE COME TO KNOW THE  DIFFERENCE BETWEEN REQUEST DATE AND COMPLETION DATE ONLY FOR THE DATA ROWS IN WHICH WORKDATE IS GIVEN FOR ALL WORK ORDERS</a:t>
            </a:r>
          </a:p>
          <a:p>
            <a:pPr indent="-228600">
              <a:lnSpc>
                <a:spcPct val="90000"/>
              </a:lnSpc>
              <a:spcAft>
                <a:spcPts val="600"/>
              </a:spcAft>
              <a:buFont typeface="Arial" panose="020B0604020202020204" pitchFamily="34" charset="0"/>
              <a:buChar char="•"/>
            </a:pPr>
            <a:r>
              <a:rPr lang="en-US" sz="1700" b="1" dirty="0">
                <a:latin typeface="Times New Roman" panose="02020603050405020304" pitchFamily="18" charset="0"/>
                <a:cs typeface="Times New Roman" panose="02020603050405020304" pitchFamily="18" charset="0"/>
              </a:rPr>
              <a:t>WE THEN CALCULATE THE AVERAGE</a:t>
            </a:r>
          </a:p>
        </p:txBody>
      </p:sp>
      <p:sp>
        <p:nvSpPr>
          <p:cNvPr id="7" name="TextBox 6">
            <a:extLst>
              <a:ext uri="{FF2B5EF4-FFF2-40B4-BE49-F238E27FC236}">
                <a16:creationId xmlns:a16="http://schemas.microsoft.com/office/drawing/2014/main" id="{2796B864-3615-B936-F0AB-925C2D4853C5}"/>
              </a:ext>
            </a:extLst>
          </p:cNvPr>
          <p:cNvSpPr txBox="1"/>
          <p:nvPr/>
        </p:nvSpPr>
        <p:spPr>
          <a:xfrm>
            <a:off x="-1775259" y="5476406"/>
            <a:ext cx="6102416" cy="845040"/>
          </a:xfrm>
          <a:prstGeom prst="rect">
            <a:avLst/>
          </a:prstGeom>
          <a:noFill/>
        </p:spPr>
        <p:txBody>
          <a:bodyPr wrap="square">
            <a:spAutoFit/>
          </a:bodyPr>
          <a:lstStyle/>
          <a:p>
            <a:pPr algn="ctr">
              <a:lnSpc>
                <a:spcPct val="90000"/>
              </a:lnSpc>
              <a:spcBef>
                <a:spcPct val="0"/>
              </a:spcBef>
              <a:spcAft>
                <a:spcPts val="600"/>
              </a:spcAft>
            </a:pPr>
            <a:r>
              <a:rPr lang="en-US" sz="5400" b="0" kern="1200" cap="none" spc="0" dirty="0">
                <a:ln w="0"/>
                <a:solidFill>
                  <a:schemeClr val="bg1"/>
                </a:solidFill>
                <a:effectLst>
                  <a:outerShdw blurRad="38100" dist="19050" dir="2700000" algn="tl" rotWithShape="0">
                    <a:schemeClr val="dk1">
                      <a:alpha val="40000"/>
                    </a:schemeClr>
                  </a:outerShdw>
                </a:effectLst>
                <a:latin typeface="+mj-lt"/>
                <a:ea typeface="+mj-ea"/>
                <a:cs typeface="+mj-cs"/>
              </a:rPr>
              <a:t>TASK </a:t>
            </a:r>
            <a:r>
              <a:rPr lang="en-US" sz="5400" dirty="0">
                <a:ln w="0"/>
                <a:solidFill>
                  <a:schemeClr val="bg1"/>
                </a:solidFill>
                <a:effectLst>
                  <a:outerShdw blurRad="38100" dist="19050" dir="2700000" algn="tl" rotWithShape="0">
                    <a:schemeClr val="dk1">
                      <a:alpha val="40000"/>
                    </a:schemeClr>
                  </a:outerShdw>
                </a:effectLst>
                <a:latin typeface="+mj-lt"/>
                <a:ea typeface="+mj-ea"/>
                <a:cs typeface="+mj-cs"/>
              </a:rPr>
              <a:t>1</a:t>
            </a:r>
            <a:endParaRPr lang="en-US" sz="5400" b="0" kern="1200" cap="none" spc="0" dirty="0">
              <a:ln w="0"/>
              <a:solidFill>
                <a:schemeClr val="bg1"/>
              </a:solidFill>
              <a:effectLst>
                <a:outerShdw blurRad="38100" dist="19050" dir="2700000" algn="tl" rotWithShape="0">
                  <a:schemeClr val="dk1">
                    <a:alpha val="40000"/>
                  </a:schemeClr>
                </a:outerShdw>
              </a:effectLst>
              <a:latin typeface="+mj-lt"/>
              <a:ea typeface="+mj-ea"/>
              <a:cs typeface="+mj-cs"/>
            </a:endParaRPr>
          </a:p>
        </p:txBody>
      </p:sp>
    </p:spTree>
    <p:extLst>
      <p:ext uri="{BB962C8B-B14F-4D97-AF65-F5344CB8AC3E}">
        <p14:creationId xmlns:p14="http://schemas.microsoft.com/office/powerpoint/2010/main" val="2696993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66F4F14-AE23-AED8-ED46-284D4FBD4DA7}"/>
              </a:ext>
            </a:extLst>
          </p:cNvPr>
          <p:cNvSpPr txBox="1"/>
          <p:nvPr/>
        </p:nvSpPr>
        <p:spPr>
          <a:xfrm>
            <a:off x="6500240" y="1763768"/>
            <a:ext cx="4488299" cy="1119982"/>
          </a:xfrm>
          <a:prstGeom prst="rect">
            <a:avLst/>
          </a:prstGeom>
        </p:spPr>
        <p:txBody>
          <a:bodyPr vert="horz" lIns="91440" tIns="45720" rIns="91440" bIns="45720" rtlCol="0" anchor="ctr">
            <a:noAutofit/>
          </a:bodyPr>
          <a:lstStyle/>
          <a:p>
            <a:pPr indent="-228600">
              <a:lnSpc>
                <a:spcPct val="270000"/>
              </a:lnSpc>
              <a:spcAft>
                <a:spcPts val="600"/>
              </a:spcAft>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FROM THE DATA SET WE CAN BE ABLE TO FIND THE UNIQUE DISTRICTS AND THE COUNT OF ITS RUSH JOBS , NOW SORTING THE COLUMN WE GET THE DISTRICT WITH HIGHEST NUMBER OF RUSH JOB</a:t>
            </a:r>
          </a:p>
        </p:txBody>
      </p:sp>
      <p:pic>
        <p:nvPicPr>
          <p:cNvPr id="3" name="Picture 2">
            <a:extLst>
              <a:ext uri="{FF2B5EF4-FFF2-40B4-BE49-F238E27FC236}">
                <a16:creationId xmlns:a16="http://schemas.microsoft.com/office/drawing/2014/main" id="{0D5A46D0-476D-074D-986C-5E216611B181}"/>
              </a:ext>
            </a:extLst>
          </p:cNvPr>
          <p:cNvPicPr>
            <a:picLocks noChangeAspect="1"/>
          </p:cNvPicPr>
          <p:nvPr/>
        </p:nvPicPr>
        <p:blipFill>
          <a:blip r:embed="rId2"/>
          <a:stretch>
            <a:fillRect/>
          </a:stretch>
        </p:blipFill>
        <p:spPr>
          <a:xfrm>
            <a:off x="600299" y="398963"/>
            <a:ext cx="4696480" cy="4077269"/>
          </a:xfrm>
          <a:prstGeom prst="rect">
            <a:avLst/>
          </a:prstGeom>
        </p:spPr>
      </p:pic>
      <p:sp>
        <p:nvSpPr>
          <p:cNvPr id="5" name="TextBox 4">
            <a:extLst>
              <a:ext uri="{FF2B5EF4-FFF2-40B4-BE49-F238E27FC236}">
                <a16:creationId xmlns:a16="http://schemas.microsoft.com/office/drawing/2014/main" id="{9B091027-30FC-DB6F-36F9-69592F0547AA}"/>
              </a:ext>
            </a:extLst>
          </p:cNvPr>
          <p:cNvSpPr txBox="1"/>
          <p:nvPr/>
        </p:nvSpPr>
        <p:spPr>
          <a:xfrm>
            <a:off x="-1775259" y="5476406"/>
            <a:ext cx="6102416" cy="845040"/>
          </a:xfrm>
          <a:prstGeom prst="rect">
            <a:avLst/>
          </a:prstGeom>
          <a:noFill/>
        </p:spPr>
        <p:txBody>
          <a:bodyPr wrap="square">
            <a:spAutoFit/>
          </a:bodyPr>
          <a:lstStyle/>
          <a:p>
            <a:pPr algn="ctr">
              <a:lnSpc>
                <a:spcPct val="90000"/>
              </a:lnSpc>
              <a:spcBef>
                <a:spcPct val="0"/>
              </a:spcBef>
              <a:spcAft>
                <a:spcPts val="600"/>
              </a:spcAft>
            </a:pPr>
            <a:r>
              <a:rPr lang="en-US" sz="5400" b="0" kern="1200" cap="none" spc="0" dirty="0">
                <a:ln w="0"/>
                <a:solidFill>
                  <a:schemeClr val="bg1"/>
                </a:solidFill>
                <a:effectLst>
                  <a:outerShdw blurRad="38100" dist="19050" dir="2700000" algn="tl" rotWithShape="0">
                    <a:schemeClr val="dk1">
                      <a:alpha val="40000"/>
                    </a:schemeClr>
                  </a:outerShdw>
                </a:effectLst>
                <a:latin typeface="+mj-lt"/>
                <a:ea typeface="+mj-ea"/>
                <a:cs typeface="+mj-cs"/>
              </a:rPr>
              <a:t>TASK </a:t>
            </a:r>
            <a:r>
              <a:rPr lang="en-US" sz="5400" dirty="0">
                <a:ln w="0"/>
                <a:solidFill>
                  <a:schemeClr val="bg1"/>
                </a:solidFill>
                <a:effectLst>
                  <a:outerShdw blurRad="38100" dist="19050" dir="2700000" algn="tl" rotWithShape="0">
                    <a:schemeClr val="dk1">
                      <a:alpha val="40000"/>
                    </a:schemeClr>
                  </a:outerShdw>
                </a:effectLst>
                <a:latin typeface="+mj-lt"/>
                <a:ea typeface="+mj-ea"/>
                <a:cs typeface="+mj-cs"/>
              </a:rPr>
              <a:t>2</a:t>
            </a:r>
            <a:endParaRPr lang="en-US" sz="5400" b="0" kern="1200" cap="none" spc="0" dirty="0">
              <a:ln w="0"/>
              <a:solidFill>
                <a:schemeClr val="bg1"/>
              </a:solidFill>
              <a:effectLst>
                <a:outerShdw blurRad="38100" dist="19050" dir="2700000" algn="tl" rotWithShape="0">
                  <a:schemeClr val="dk1">
                    <a:alpha val="40000"/>
                  </a:schemeClr>
                </a:outerShdw>
              </a:effectLst>
              <a:latin typeface="+mj-lt"/>
              <a:ea typeface="+mj-ea"/>
              <a:cs typeface="+mj-cs"/>
            </a:endParaRPr>
          </a:p>
        </p:txBody>
      </p:sp>
    </p:spTree>
    <p:extLst>
      <p:ext uri="{BB962C8B-B14F-4D97-AF65-F5344CB8AC3E}">
        <p14:creationId xmlns:p14="http://schemas.microsoft.com/office/powerpoint/2010/main" val="600010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66F4F14-AE23-AED8-ED46-284D4FBD4DA7}"/>
              </a:ext>
            </a:extLst>
          </p:cNvPr>
          <p:cNvSpPr txBox="1"/>
          <p:nvPr/>
        </p:nvSpPr>
        <p:spPr>
          <a:xfrm>
            <a:off x="6500240" y="1511166"/>
            <a:ext cx="4488299" cy="1372584"/>
          </a:xfrm>
          <a:prstGeom prst="rect">
            <a:avLst/>
          </a:prstGeom>
        </p:spPr>
        <p:txBody>
          <a:bodyPr vert="horz" lIns="91440" tIns="45720" rIns="91440" bIns="45720" rtlCol="0" anchor="ctr">
            <a:noAutofit/>
          </a:bodyPr>
          <a:lstStyle/>
          <a:p>
            <a:pPr indent="-228600">
              <a:lnSpc>
                <a:spcPct val="270000"/>
              </a:lnSpc>
              <a:spcAft>
                <a:spcPts val="600"/>
              </a:spcAft>
              <a:buFont typeface="Arial" panose="020B0604020202020204" pitchFamily="34" charset="0"/>
              <a:buChar char="•"/>
            </a:pPr>
            <a:endParaRPr lang="en-US" sz="14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B228961-7DE1-E91F-01F7-4EF462B13C42}"/>
              </a:ext>
            </a:extLst>
          </p:cNvPr>
          <p:cNvSpPr txBox="1"/>
          <p:nvPr/>
        </p:nvSpPr>
        <p:spPr>
          <a:xfrm>
            <a:off x="6901314" y="1232034"/>
            <a:ext cx="4850060" cy="1754326"/>
          </a:xfrm>
          <a:prstGeom prst="rect">
            <a:avLst/>
          </a:prstGeom>
          <a:noFill/>
        </p:spPr>
        <p:txBody>
          <a:bodyPr wrap="square" rtlCol="0">
            <a:spAutoFit/>
          </a:bodyPr>
          <a:lstStyle/>
          <a:p>
            <a:r>
              <a:rPr lang="en-IN" dirty="0"/>
              <a:t>FIRST FILTERING THE  RUSH HOURS THAT HAVE YES AND FIND THE AVERAGE</a:t>
            </a:r>
          </a:p>
          <a:p>
            <a:r>
              <a:rPr lang="en-IN" dirty="0"/>
              <a:t>AND THE FINDING AVERAGE FOR THE RUSH HOURS WHICH ARE NON-RUSH JOBS AND NOW WE CAN INFER THAT THE AVERAGE IS HIGH FOR THE NON-RUSH JOBS</a:t>
            </a:r>
          </a:p>
        </p:txBody>
      </p:sp>
      <p:pic>
        <p:nvPicPr>
          <p:cNvPr id="8" name="Picture 7">
            <a:extLst>
              <a:ext uri="{FF2B5EF4-FFF2-40B4-BE49-F238E27FC236}">
                <a16:creationId xmlns:a16="http://schemas.microsoft.com/office/drawing/2014/main" id="{FF0919CF-28B6-CCAF-9CAB-3AEB26F063D5}"/>
              </a:ext>
            </a:extLst>
          </p:cNvPr>
          <p:cNvPicPr>
            <a:picLocks noChangeAspect="1"/>
          </p:cNvPicPr>
          <p:nvPr/>
        </p:nvPicPr>
        <p:blipFill>
          <a:blip r:embed="rId2"/>
          <a:stretch>
            <a:fillRect/>
          </a:stretch>
        </p:blipFill>
        <p:spPr>
          <a:xfrm>
            <a:off x="788532" y="884706"/>
            <a:ext cx="5725324" cy="3086531"/>
          </a:xfrm>
          <a:prstGeom prst="rect">
            <a:avLst/>
          </a:prstGeom>
        </p:spPr>
      </p:pic>
      <p:sp>
        <p:nvSpPr>
          <p:cNvPr id="9" name="TextBox 8">
            <a:extLst>
              <a:ext uri="{FF2B5EF4-FFF2-40B4-BE49-F238E27FC236}">
                <a16:creationId xmlns:a16="http://schemas.microsoft.com/office/drawing/2014/main" id="{FC4C91F0-DA90-4B7A-A485-AB339FD3E77C}"/>
              </a:ext>
            </a:extLst>
          </p:cNvPr>
          <p:cNvSpPr txBox="1"/>
          <p:nvPr/>
        </p:nvSpPr>
        <p:spPr>
          <a:xfrm>
            <a:off x="-1775259" y="5476406"/>
            <a:ext cx="6102416" cy="845040"/>
          </a:xfrm>
          <a:prstGeom prst="rect">
            <a:avLst/>
          </a:prstGeom>
          <a:noFill/>
        </p:spPr>
        <p:txBody>
          <a:bodyPr wrap="square">
            <a:spAutoFit/>
          </a:bodyPr>
          <a:lstStyle/>
          <a:p>
            <a:pPr algn="ctr">
              <a:lnSpc>
                <a:spcPct val="90000"/>
              </a:lnSpc>
              <a:spcBef>
                <a:spcPct val="0"/>
              </a:spcBef>
              <a:spcAft>
                <a:spcPts val="600"/>
              </a:spcAft>
            </a:pPr>
            <a:r>
              <a:rPr lang="en-US" sz="5400" b="0" kern="1200" cap="none" spc="0" dirty="0">
                <a:ln w="0"/>
                <a:solidFill>
                  <a:schemeClr val="bg1"/>
                </a:solidFill>
                <a:effectLst>
                  <a:outerShdw blurRad="38100" dist="19050" dir="2700000" algn="tl" rotWithShape="0">
                    <a:schemeClr val="dk1">
                      <a:alpha val="40000"/>
                    </a:schemeClr>
                  </a:outerShdw>
                </a:effectLst>
                <a:latin typeface="+mj-lt"/>
                <a:ea typeface="+mj-ea"/>
                <a:cs typeface="+mj-cs"/>
              </a:rPr>
              <a:t>TASK </a:t>
            </a:r>
            <a:r>
              <a:rPr lang="en-US" sz="5400" dirty="0">
                <a:ln w="0"/>
                <a:solidFill>
                  <a:schemeClr val="bg1"/>
                </a:solidFill>
                <a:effectLst>
                  <a:outerShdw blurRad="38100" dist="19050" dir="2700000" algn="tl" rotWithShape="0">
                    <a:schemeClr val="dk1">
                      <a:alpha val="40000"/>
                    </a:schemeClr>
                  </a:outerShdw>
                </a:effectLst>
                <a:latin typeface="+mj-lt"/>
                <a:ea typeface="+mj-ea"/>
                <a:cs typeface="+mj-cs"/>
              </a:rPr>
              <a:t>3</a:t>
            </a:r>
            <a:endParaRPr lang="en-US" sz="5400" b="0" kern="1200" cap="none" spc="0" dirty="0">
              <a:ln w="0"/>
              <a:solidFill>
                <a:schemeClr val="bg1"/>
              </a:solidFill>
              <a:effectLst>
                <a:outerShdw blurRad="38100" dist="19050" dir="2700000" algn="tl" rotWithShape="0">
                  <a:schemeClr val="dk1">
                    <a:alpha val="40000"/>
                  </a:schemeClr>
                </a:outerShdw>
              </a:effectLst>
              <a:latin typeface="+mj-lt"/>
              <a:ea typeface="+mj-ea"/>
              <a:cs typeface="+mj-cs"/>
            </a:endParaRPr>
          </a:p>
        </p:txBody>
      </p:sp>
    </p:spTree>
    <p:extLst>
      <p:ext uri="{BB962C8B-B14F-4D97-AF65-F5344CB8AC3E}">
        <p14:creationId xmlns:p14="http://schemas.microsoft.com/office/powerpoint/2010/main" val="522890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66F4F14-AE23-AED8-ED46-284D4FBD4DA7}"/>
              </a:ext>
            </a:extLst>
          </p:cNvPr>
          <p:cNvSpPr txBox="1"/>
          <p:nvPr/>
        </p:nvSpPr>
        <p:spPr>
          <a:xfrm>
            <a:off x="6500240" y="1511166"/>
            <a:ext cx="4488299" cy="1372584"/>
          </a:xfrm>
          <a:prstGeom prst="rect">
            <a:avLst/>
          </a:prstGeom>
        </p:spPr>
        <p:txBody>
          <a:bodyPr vert="horz" lIns="91440" tIns="45720" rIns="91440" bIns="45720" rtlCol="0" anchor="ctr">
            <a:noAutofit/>
          </a:bodyPr>
          <a:lstStyle/>
          <a:p>
            <a:pPr indent="-228600">
              <a:lnSpc>
                <a:spcPct val="270000"/>
              </a:lnSpc>
              <a:spcAft>
                <a:spcPts val="600"/>
              </a:spcAft>
              <a:buFont typeface="Arial" panose="020B0604020202020204" pitchFamily="34" charset="0"/>
              <a:buChar char="•"/>
            </a:pPr>
            <a:endParaRPr lang="en-US" sz="1400"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7817586F-AC33-CC76-46FA-5F0916D14FE4}"/>
              </a:ext>
            </a:extLst>
          </p:cNvPr>
          <p:cNvPicPr>
            <a:picLocks noChangeAspect="1"/>
          </p:cNvPicPr>
          <p:nvPr/>
        </p:nvPicPr>
        <p:blipFill>
          <a:blip r:embed="rId2"/>
          <a:stretch>
            <a:fillRect/>
          </a:stretch>
        </p:blipFill>
        <p:spPr>
          <a:xfrm>
            <a:off x="226864" y="416933"/>
            <a:ext cx="4100293" cy="2610116"/>
          </a:xfrm>
          <a:prstGeom prst="rect">
            <a:avLst/>
          </a:prstGeom>
        </p:spPr>
      </p:pic>
      <p:pic>
        <p:nvPicPr>
          <p:cNvPr id="7" name="Picture 6">
            <a:extLst>
              <a:ext uri="{FF2B5EF4-FFF2-40B4-BE49-F238E27FC236}">
                <a16:creationId xmlns:a16="http://schemas.microsoft.com/office/drawing/2014/main" id="{1B19B857-D6B3-15F9-1622-D296E1FEDC89}"/>
              </a:ext>
            </a:extLst>
          </p:cNvPr>
          <p:cNvPicPr>
            <a:picLocks noChangeAspect="1"/>
          </p:cNvPicPr>
          <p:nvPr/>
        </p:nvPicPr>
        <p:blipFill rotWithShape="1">
          <a:blip r:embed="rId3"/>
          <a:srcRect l="2318" t="9532" r="8915"/>
          <a:stretch/>
        </p:blipFill>
        <p:spPr>
          <a:xfrm>
            <a:off x="4554021" y="411770"/>
            <a:ext cx="2568674" cy="1857731"/>
          </a:xfrm>
          <a:prstGeom prst="rect">
            <a:avLst/>
          </a:prstGeom>
        </p:spPr>
      </p:pic>
      <p:sp>
        <p:nvSpPr>
          <p:cNvPr id="10" name="TextBox 9">
            <a:extLst>
              <a:ext uri="{FF2B5EF4-FFF2-40B4-BE49-F238E27FC236}">
                <a16:creationId xmlns:a16="http://schemas.microsoft.com/office/drawing/2014/main" id="{A85F3381-74C3-0545-36D0-C604BD3239AF}"/>
              </a:ext>
            </a:extLst>
          </p:cNvPr>
          <p:cNvSpPr txBox="1"/>
          <p:nvPr/>
        </p:nvSpPr>
        <p:spPr>
          <a:xfrm>
            <a:off x="308009" y="3549070"/>
            <a:ext cx="11165306" cy="707886"/>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DISTRIBUTION OF PAYMENT ACROSS SERVICES</a:t>
            </a:r>
          </a:p>
          <a:p>
            <a:r>
              <a:rPr lang="en-IN" sz="1600" dirty="0">
                <a:latin typeface="Times New Roman" panose="02020603050405020304" pitchFamily="18" charset="0"/>
                <a:cs typeface="Times New Roman" panose="02020603050405020304" pitchFamily="18" charset="0"/>
              </a:rPr>
              <a:t>FINDING THE COUNT OF PAYMENT TYPES ACROSS EACH DIFFERENT SERVICES AND SHOWING ITS DISTRIBUTION</a:t>
            </a:r>
          </a:p>
        </p:txBody>
      </p:sp>
      <p:sp>
        <p:nvSpPr>
          <p:cNvPr id="12" name="TextBox 11">
            <a:extLst>
              <a:ext uri="{FF2B5EF4-FFF2-40B4-BE49-F238E27FC236}">
                <a16:creationId xmlns:a16="http://schemas.microsoft.com/office/drawing/2014/main" id="{D9429602-D32E-364F-5CB1-E81C3CE5A268}"/>
              </a:ext>
            </a:extLst>
          </p:cNvPr>
          <p:cNvSpPr txBox="1"/>
          <p:nvPr/>
        </p:nvSpPr>
        <p:spPr>
          <a:xfrm>
            <a:off x="-1775259" y="5476406"/>
            <a:ext cx="6102416" cy="845040"/>
          </a:xfrm>
          <a:prstGeom prst="rect">
            <a:avLst/>
          </a:prstGeom>
          <a:noFill/>
        </p:spPr>
        <p:txBody>
          <a:bodyPr wrap="square">
            <a:spAutoFit/>
          </a:bodyPr>
          <a:lstStyle/>
          <a:p>
            <a:pPr algn="ctr">
              <a:lnSpc>
                <a:spcPct val="90000"/>
              </a:lnSpc>
              <a:spcBef>
                <a:spcPct val="0"/>
              </a:spcBef>
              <a:spcAft>
                <a:spcPts val="600"/>
              </a:spcAft>
            </a:pPr>
            <a:r>
              <a:rPr lang="en-US" sz="5400" b="0" kern="1200" cap="none" spc="0" dirty="0">
                <a:ln w="0"/>
                <a:solidFill>
                  <a:schemeClr val="bg1"/>
                </a:solidFill>
                <a:effectLst>
                  <a:outerShdw blurRad="38100" dist="19050" dir="2700000" algn="tl" rotWithShape="0">
                    <a:schemeClr val="dk1">
                      <a:alpha val="40000"/>
                    </a:schemeClr>
                  </a:outerShdw>
                </a:effectLst>
                <a:latin typeface="+mj-lt"/>
                <a:ea typeface="+mj-ea"/>
                <a:cs typeface="+mj-cs"/>
              </a:rPr>
              <a:t>TASK 4</a:t>
            </a:r>
          </a:p>
        </p:txBody>
      </p:sp>
      <p:graphicFrame>
        <p:nvGraphicFramePr>
          <p:cNvPr id="14" name="Chart 13">
            <a:extLst>
              <a:ext uri="{FF2B5EF4-FFF2-40B4-BE49-F238E27FC236}">
                <a16:creationId xmlns:a16="http://schemas.microsoft.com/office/drawing/2014/main" id="{9D38EC86-A1F2-B0F6-7D5B-77BCB477F23D}"/>
              </a:ext>
            </a:extLst>
          </p:cNvPr>
          <p:cNvGraphicFramePr>
            <a:graphicFrameLocks/>
          </p:cNvGraphicFramePr>
          <p:nvPr>
            <p:extLst>
              <p:ext uri="{D42A27DB-BD31-4B8C-83A1-F6EECF244321}">
                <p14:modId xmlns:p14="http://schemas.microsoft.com/office/powerpoint/2010/main" val="3160319716"/>
              </p:ext>
            </p:extLst>
          </p:nvPr>
        </p:nvGraphicFramePr>
        <p:xfrm>
          <a:off x="6890486" y="401704"/>
          <a:ext cx="5039731" cy="240191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715049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66F4F14-AE23-AED8-ED46-284D4FBD4DA7}"/>
              </a:ext>
            </a:extLst>
          </p:cNvPr>
          <p:cNvSpPr txBox="1"/>
          <p:nvPr/>
        </p:nvSpPr>
        <p:spPr>
          <a:xfrm>
            <a:off x="6500240" y="1511166"/>
            <a:ext cx="4488299" cy="1372584"/>
          </a:xfrm>
          <a:prstGeom prst="rect">
            <a:avLst/>
          </a:prstGeom>
        </p:spPr>
        <p:txBody>
          <a:bodyPr vert="horz" lIns="91440" tIns="45720" rIns="91440" bIns="45720" rtlCol="0" anchor="ctr">
            <a:noAutofit/>
          </a:bodyPr>
          <a:lstStyle/>
          <a:p>
            <a:pPr indent="-228600">
              <a:lnSpc>
                <a:spcPct val="270000"/>
              </a:lnSpc>
              <a:spcAft>
                <a:spcPts val="600"/>
              </a:spcAft>
              <a:buFont typeface="Arial" panose="020B0604020202020204" pitchFamily="34" charset="0"/>
              <a:buChar char="•"/>
            </a:pPr>
            <a:endParaRPr lang="en-US" sz="14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B228961-7DE1-E91F-01F7-4EF462B13C42}"/>
              </a:ext>
            </a:extLst>
          </p:cNvPr>
          <p:cNvSpPr txBox="1"/>
          <p:nvPr/>
        </p:nvSpPr>
        <p:spPr>
          <a:xfrm>
            <a:off x="530847" y="282328"/>
            <a:ext cx="4098905" cy="2408608"/>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TREND IN PAYMENT TYPE OVER THE YEARS</a:t>
            </a:r>
          </a:p>
          <a:p>
            <a:pPr>
              <a:lnSpc>
                <a:spcPct val="200000"/>
              </a:lnSpc>
            </a:pPr>
            <a:r>
              <a:rPr lang="en-IN" dirty="0">
                <a:latin typeface="Times New Roman" panose="02020603050405020304" pitchFamily="18" charset="0"/>
                <a:cs typeface="Times New Roman" panose="02020603050405020304" pitchFamily="18" charset="0"/>
              </a:rPr>
              <a:t>WE CAN SEE THE INCREASE IN PAYMENT TYPES OVER THE YEARS</a:t>
            </a:r>
          </a:p>
        </p:txBody>
      </p:sp>
      <p:graphicFrame>
        <p:nvGraphicFramePr>
          <p:cNvPr id="2" name="Chart 1">
            <a:extLst>
              <a:ext uri="{FF2B5EF4-FFF2-40B4-BE49-F238E27FC236}">
                <a16:creationId xmlns:a16="http://schemas.microsoft.com/office/drawing/2014/main" id="{8D3ACCE2-686F-3FFB-E915-380CB90F8975}"/>
              </a:ext>
            </a:extLst>
          </p:cNvPr>
          <p:cNvGraphicFramePr>
            <a:graphicFrameLocks/>
          </p:cNvGraphicFramePr>
          <p:nvPr>
            <p:extLst>
              <p:ext uri="{D42A27DB-BD31-4B8C-83A1-F6EECF244321}">
                <p14:modId xmlns:p14="http://schemas.microsoft.com/office/powerpoint/2010/main" val="3856271872"/>
              </p:ext>
            </p:extLst>
          </p:nvPr>
        </p:nvGraphicFramePr>
        <p:xfrm>
          <a:off x="5394242" y="282328"/>
          <a:ext cx="6196028" cy="4237215"/>
        </p:xfrm>
        <a:graphic>
          <a:graphicData uri="http://schemas.openxmlformats.org/drawingml/2006/chart">
            <c:chart xmlns:c="http://schemas.openxmlformats.org/drawingml/2006/chart" xmlns:r="http://schemas.openxmlformats.org/officeDocument/2006/relationships" r:id="rId2"/>
          </a:graphicData>
        </a:graphic>
      </p:graphicFrame>
      <p:pic>
        <p:nvPicPr>
          <p:cNvPr id="8" name="Picture 7">
            <a:extLst>
              <a:ext uri="{FF2B5EF4-FFF2-40B4-BE49-F238E27FC236}">
                <a16:creationId xmlns:a16="http://schemas.microsoft.com/office/drawing/2014/main" id="{13BF1349-D0D5-01C6-E167-534737CD20F9}"/>
              </a:ext>
            </a:extLst>
          </p:cNvPr>
          <p:cNvPicPr>
            <a:picLocks noChangeAspect="1"/>
          </p:cNvPicPr>
          <p:nvPr/>
        </p:nvPicPr>
        <p:blipFill>
          <a:blip r:embed="rId3"/>
          <a:stretch>
            <a:fillRect/>
          </a:stretch>
        </p:blipFill>
        <p:spPr>
          <a:xfrm>
            <a:off x="530847" y="2973264"/>
            <a:ext cx="4620270" cy="1495634"/>
          </a:xfrm>
          <a:prstGeom prst="rect">
            <a:avLst/>
          </a:prstGeom>
        </p:spPr>
      </p:pic>
      <p:sp>
        <p:nvSpPr>
          <p:cNvPr id="9" name="TextBox 8">
            <a:extLst>
              <a:ext uri="{FF2B5EF4-FFF2-40B4-BE49-F238E27FC236}">
                <a16:creationId xmlns:a16="http://schemas.microsoft.com/office/drawing/2014/main" id="{9D8422DC-7443-E48B-2A8C-732545BC02A7}"/>
              </a:ext>
            </a:extLst>
          </p:cNvPr>
          <p:cNvSpPr txBox="1"/>
          <p:nvPr/>
        </p:nvSpPr>
        <p:spPr>
          <a:xfrm>
            <a:off x="-1775259" y="5476406"/>
            <a:ext cx="6102416" cy="845040"/>
          </a:xfrm>
          <a:prstGeom prst="rect">
            <a:avLst/>
          </a:prstGeom>
          <a:noFill/>
        </p:spPr>
        <p:txBody>
          <a:bodyPr wrap="square">
            <a:spAutoFit/>
          </a:bodyPr>
          <a:lstStyle/>
          <a:p>
            <a:pPr algn="ctr">
              <a:lnSpc>
                <a:spcPct val="90000"/>
              </a:lnSpc>
              <a:spcBef>
                <a:spcPct val="0"/>
              </a:spcBef>
              <a:spcAft>
                <a:spcPts val="600"/>
              </a:spcAft>
            </a:pPr>
            <a:r>
              <a:rPr lang="en-US" sz="5400" b="0" kern="1200" cap="none" spc="0" dirty="0">
                <a:ln w="0"/>
                <a:solidFill>
                  <a:schemeClr val="bg1"/>
                </a:solidFill>
                <a:effectLst>
                  <a:outerShdw blurRad="38100" dist="19050" dir="2700000" algn="tl" rotWithShape="0">
                    <a:schemeClr val="dk1">
                      <a:alpha val="40000"/>
                    </a:schemeClr>
                  </a:outerShdw>
                </a:effectLst>
                <a:latin typeface="+mj-lt"/>
                <a:ea typeface="+mj-ea"/>
                <a:cs typeface="+mj-cs"/>
              </a:rPr>
              <a:t>TASK 5</a:t>
            </a:r>
          </a:p>
        </p:txBody>
      </p:sp>
    </p:spTree>
    <p:extLst>
      <p:ext uri="{BB962C8B-B14F-4D97-AF65-F5344CB8AC3E}">
        <p14:creationId xmlns:p14="http://schemas.microsoft.com/office/powerpoint/2010/main" val="3586226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66F4F14-AE23-AED8-ED46-284D4FBD4DA7}"/>
              </a:ext>
            </a:extLst>
          </p:cNvPr>
          <p:cNvSpPr txBox="1"/>
          <p:nvPr/>
        </p:nvSpPr>
        <p:spPr>
          <a:xfrm>
            <a:off x="6500240" y="1511166"/>
            <a:ext cx="4488299" cy="1372584"/>
          </a:xfrm>
          <a:prstGeom prst="rect">
            <a:avLst/>
          </a:prstGeom>
        </p:spPr>
        <p:txBody>
          <a:bodyPr vert="horz" lIns="91440" tIns="45720" rIns="91440" bIns="45720" rtlCol="0" anchor="ctr">
            <a:noAutofit/>
          </a:bodyPr>
          <a:lstStyle/>
          <a:p>
            <a:pPr indent="-228600">
              <a:lnSpc>
                <a:spcPct val="270000"/>
              </a:lnSpc>
              <a:spcAft>
                <a:spcPts val="600"/>
              </a:spcAft>
              <a:buFont typeface="Arial" panose="020B0604020202020204" pitchFamily="34" charset="0"/>
              <a:buChar char="•"/>
            </a:pPr>
            <a:endParaRPr lang="en-US" sz="14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B228961-7DE1-E91F-01F7-4EF462B13C42}"/>
              </a:ext>
            </a:extLst>
          </p:cNvPr>
          <p:cNvSpPr txBox="1"/>
          <p:nvPr/>
        </p:nvSpPr>
        <p:spPr>
          <a:xfrm>
            <a:off x="351882" y="388206"/>
            <a:ext cx="4098905" cy="3428118"/>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RELATIONSHIP BETWEEN NUMBER OF TECHNICIANS AND COST PARTS</a:t>
            </a:r>
          </a:p>
          <a:p>
            <a:pPr>
              <a:lnSpc>
                <a:spcPct val="150000"/>
              </a:lnSpc>
            </a:pPr>
            <a:r>
              <a:rPr lang="en-IN" dirty="0">
                <a:latin typeface="Times New Roman" panose="02020603050405020304" pitchFamily="18" charset="0"/>
                <a:cs typeface="Times New Roman" panose="02020603050405020304" pitchFamily="18" charset="0"/>
              </a:rPr>
              <a:t>By Calculating the corelation between technicians and cost of parts we get 24% , so the count of technicians positively impact the cost of parts</a:t>
            </a:r>
          </a:p>
        </p:txBody>
      </p:sp>
      <p:graphicFrame>
        <p:nvGraphicFramePr>
          <p:cNvPr id="3" name="Chart 2">
            <a:extLst>
              <a:ext uri="{FF2B5EF4-FFF2-40B4-BE49-F238E27FC236}">
                <a16:creationId xmlns:a16="http://schemas.microsoft.com/office/drawing/2014/main" id="{81843976-136A-29ED-B4E9-9968DB276BD3}"/>
              </a:ext>
            </a:extLst>
          </p:cNvPr>
          <p:cNvGraphicFramePr>
            <a:graphicFrameLocks/>
          </p:cNvGraphicFramePr>
          <p:nvPr>
            <p:extLst>
              <p:ext uri="{D42A27DB-BD31-4B8C-83A1-F6EECF244321}">
                <p14:modId xmlns:p14="http://schemas.microsoft.com/office/powerpoint/2010/main" val="1658558210"/>
              </p:ext>
            </p:extLst>
          </p:nvPr>
        </p:nvGraphicFramePr>
        <p:xfrm>
          <a:off x="5051659" y="140550"/>
          <a:ext cx="5208872" cy="2670027"/>
        </p:xfrm>
        <a:graphic>
          <a:graphicData uri="http://schemas.openxmlformats.org/drawingml/2006/chart">
            <c:chart xmlns:c="http://schemas.openxmlformats.org/drawingml/2006/chart" xmlns:r="http://schemas.openxmlformats.org/officeDocument/2006/relationships" r:id="rId2"/>
          </a:graphicData>
        </a:graphic>
      </p:graphicFrame>
      <p:pic>
        <p:nvPicPr>
          <p:cNvPr id="10" name="Picture 9">
            <a:extLst>
              <a:ext uri="{FF2B5EF4-FFF2-40B4-BE49-F238E27FC236}">
                <a16:creationId xmlns:a16="http://schemas.microsoft.com/office/drawing/2014/main" id="{811D7305-A593-AB38-E74E-70565DC1A00C}"/>
              </a:ext>
            </a:extLst>
          </p:cNvPr>
          <p:cNvPicPr>
            <a:picLocks noChangeAspect="1"/>
          </p:cNvPicPr>
          <p:nvPr/>
        </p:nvPicPr>
        <p:blipFill>
          <a:blip r:embed="rId3"/>
          <a:stretch>
            <a:fillRect/>
          </a:stretch>
        </p:blipFill>
        <p:spPr>
          <a:xfrm>
            <a:off x="5051659" y="3218177"/>
            <a:ext cx="5260342" cy="1512147"/>
          </a:xfrm>
          <a:prstGeom prst="rect">
            <a:avLst/>
          </a:prstGeom>
        </p:spPr>
      </p:pic>
      <p:sp>
        <p:nvSpPr>
          <p:cNvPr id="12" name="TextBox 11">
            <a:extLst>
              <a:ext uri="{FF2B5EF4-FFF2-40B4-BE49-F238E27FC236}">
                <a16:creationId xmlns:a16="http://schemas.microsoft.com/office/drawing/2014/main" id="{1D51A3DD-0F7C-12D6-40A2-C0732B8872DA}"/>
              </a:ext>
            </a:extLst>
          </p:cNvPr>
          <p:cNvSpPr txBox="1"/>
          <p:nvPr/>
        </p:nvSpPr>
        <p:spPr>
          <a:xfrm>
            <a:off x="-1775259" y="5476406"/>
            <a:ext cx="6102416" cy="845040"/>
          </a:xfrm>
          <a:prstGeom prst="rect">
            <a:avLst/>
          </a:prstGeom>
          <a:noFill/>
        </p:spPr>
        <p:txBody>
          <a:bodyPr wrap="square">
            <a:spAutoFit/>
          </a:bodyPr>
          <a:lstStyle/>
          <a:p>
            <a:pPr algn="ctr">
              <a:lnSpc>
                <a:spcPct val="90000"/>
              </a:lnSpc>
              <a:spcBef>
                <a:spcPct val="0"/>
              </a:spcBef>
              <a:spcAft>
                <a:spcPts val="600"/>
              </a:spcAft>
            </a:pPr>
            <a:r>
              <a:rPr lang="en-US" sz="5400" b="0" kern="1200" cap="none" spc="0" dirty="0">
                <a:ln w="0"/>
                <a:solidFill>
                  <a:schemeClr val="bg1"/>
                </a:solidFill>
                <a:effectLst>
                  <a:outerShdw blurRad="38100" dist="19050" dir="2700000" algn="tl" rotWithShape="0">
                    <a:schemeClr val="dk1">
                      <a:alpha val="40000"/>
                    </a:schemeClr>
                  </a:outerShdw>
                </a:effectLst>
                <a:latin typeface="+mj-lt"/>
                <a:ea typeface="+mj-ea"/>
                <a:cs typeface="+mj-cs"/>
              </a:rPr>
              <a:t>TASK 6</a:t>
            </a:r>
          </a:p>
        </p:txBody>
      </p:sp>
    </p:spTree>
    <p:extLst>
      <p:ext uri="{BB962C8B-B14F-4D97-AF65-F5344CB8AC3E}">
        <p14:creationId xmlns:p14="http://schemas.microsoft.com/office/powerpoint/2010/main" val="3556572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66F4F14-AE23-AED8-ED46-284D4FBD4DA7}"/>
              </a:ext>
            </a:extLst>
          </p:cNvPr>
          <p:cNvSpPr txBox="1"/>
          <p:nvPr/>
        </p:nvSpPr>
        <p:spPr>
          <a:xfrm>
            <a:off x="6500240" y="1511166"/>
            <a:ext cx="4488299" cy="1372584"/>
          </a:xfrm>
          <a:prstGeom prst="rect">
            <a:avLst/>
          </a:prstGeom>
        </p:spPr>
        <p:txBody>
          <a:bodyPr vert="horz" lIns="91440" tIns="45720" rIns="91440" bIns="45720" rtlCol="0" anchor="ctr">
            <a:noAutofit/>
          </a:bodyPr>
          <a:lstStyle/>
          <a:p>
            <a:pPr indent="-228600">
              <a:lnSpc>
                <a:spcPct val="270000"/>
              </a:lnSpc>
              <a:spcAft>
                <a:spcPts val="600"/>
              </a:spcAft>
              <a:buFont typeface="Arial" panose="020B0604020202020204" pitchFamily="34" charset="0"/>
              <a:buChar char="•"/>
            </a:pPr>
            <a:endParaRPr lang="en-US" sz="14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B228961-7DE1-E91F-01F7-4EF462B13C42}"/>
              </a:ext>
            </a:extLst>
          </p:cNvPr>
          <p:cNvSpPr txBox="1"/>
          <p:nvPr/>
        </p:nvSpPr>
        <p:spPr>
          <a:xfrm>
            <a:off x="351882" y="388206"/>
            <a:ext cx="4098905" cy="249299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MOST COMMON TYPE OF SERVICE REQUESTED </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From the given data we can find that ASSESS SERVICE Type is been requested the most</a:t>
            </a:r>
          </a:p>
        </p:txBody>
      </p:sp>
      <p:pic>
        <p:nvPicPr>
          <p:cNvPr id="5" name="Picture 4">
            <a:extLst>
              <a:ext uri="{FF2B5EF4-FFF2-40B4-BE49-F238E27FC236}">
                <a16:creationId xmlns:a16="http://schemas.microsoft.com/office/drawing/2014/main" id="{C9066BFF-CC8F-1D44-DAF3-2C35312C5ECE}"/>
              </a:ext>
            </a:extLst>
          </p:cNvPr>
          <p:cNvPicPr>
            <a:picLocks noChangeAspect="1"/>
          </p:cNvPicPr>
          <p:nvPr/>
        </p:nvPicPr>
        <p:blipFill>
          <a:blip r:embed="rId2"/>
          <a:stretch>
            <a:fillRect/>
          </a:stretch>
        </p:blipFill>
        <p:spPr>
          <a:xfrm>
            <a:off x="5047845" y="317432"/>
            <a:ext cx="6792273" cy="3296110"/>
          </a:xfrm>
          <a:prstGeom prst="rect">
            <a:avLst/>
          </a:prstGeom>
        </p:spPr>
      </p:pic>
      <p:sp>
        <p:nvSpPr>
          <p:cNvPr id="7" name="TextBox 6">
            <a:extLst>
              <a:ext uri="{FF2B5EF4-FFF2-40B4-BE49-F238E27FC236}">
                <a16:creationId xmlns:a16="http://schemas.microsoft.com/office/drawing/2014/main" id="{8C09E3F2-64EB-0880-5ACD-CE18C4DA0607}"/>
              </a:ext>
            </a:extLst>
          </p:cNvPr>
          <p:cNvSpPr txBox="1"/>
          <p:nvPr/>
        </p:nvSpPr>
        <p:spPr>
          <a:xfrm>
            <a:off x="-1775259" y="5476406"/>
            <a:ext cx="6102416" cy="845040"/>
          </a:xfrm>
          <a:prstGeom prst="rect">
            <a:avLst/>
          </a:prstGeom>
          <a:noFill/>
        </p:spPr>
        <p:txBody>
          <a:bodyPr wrap="square">
            <a:spAutoFit/>
          </a:bodyPr>
          <a:lstStyle/>
          <a:p>
            <a:pPr algn="ctr">
              <a:lnSpc>
                <a:spcPct val="90000"/>
              </a:lnSpc>
              <a:spcBef>
                <a:spcPct val="0"/>
              </a:spcBef>
              <a:spcAft>
                <a:spcPts val="600"/>
              </a:spcAft>
            </a:pPr>
            <a:r>
              <a:rPr lang="en-US" sz="5400" b="0" kern="1200" cap="none" spc="0" dirty="0">
                <a:ln w="0"/>
                <a:solidFill>
                  <a:schemeClr val="bg1"/>
                </a:solidFill>
                <a:effectLst>
                  <a:outerShdw blurRad="38100" dist="19050" dir="2700000" algn="tl" rotWithShape="0">
                    <a:schemeClr val="dk1">
                      <a:alpha val="40000"/>
                    </a:schemeClr>
                  </a:outerShdw>
                </a:effectLst>
                <a:latin typeface="+mj-lt"/>
                <a:ea typeface="+mj-ea"/>
                <a:cs typeface="+mj-cs"/>
              </a:rPr>
              <a:t>TASK 7</a:t>
            </a:r>
          </a:p>
        </p:txBody>
      </p:sp>
    </p:spTree>
    <p:extLst>
      <p:ext uri="{BB962C8B-B14F-4D97-AF65-F5344CB8AC3E}">
        <p14:creationId xmlns:p14="http://schemas.microsoft.com/office/powerpoint/2010/main" val="533265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66F4F14-AE23-AED8-ED46-284D4FBD4DA7}"/>
              </a:ext>
            </a:extLst>
          </p:cNvPr>
          <p:cNvSpPr txBox="1"/>
          <p:nvPr/>
        </p:nvSpPr>
        <p:spPr>
          <a:xfrm>
            <a:off x="6500240" y="1511166"/>
            <a:ext cx="4488299" cy="1372584"/>
          </a:xfrm>
          <a:prstGeom prst="rect">
            <a:avLst/>
          </a:prstGeom>
        </p:spPr>
        <p:txBody>
          <a:bodyPr vert="horz" lIns="91440" tIns="45720" rIns="91440" bIns="45720" rtlCol="0" anchor="ctr">
            <a:noAutofit/>
          </a:bodyPr>
          <a:lstStyle/>
          <a:p>
            <a:pPr indent="-228600">
              <a:lnSpc>
                <a:spcPct val="270000"/>
              </a:lnSpc>
              <a:spcAft>
                <a:spcPts val="600"/>
              </a:spcAft>
              <a:buFont typeface="Arial" panose="020B0604020202020204" pitchFamily="34" charset="0"/>
              <a:buChar char="•"/>
            </a:pPr>
            <a:endParaRPr lang="en-US" sz="14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B228961-7DE1-E91F-01F7-4EF462B13C42}"/>
              </a:ext>
            </a:extLst>
          </p:cNvPr>
          <p:cNvSpPr txBox="1"/>
          <p:nvPr/>
        </p:nvSpPr>
        <p:spPr>
          <a:xfrm>
            <a:off x="5312402" y="632675"/>
            <a:ext cx="4098905" cy="1785104"/>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Difference in Distribution of payment types </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For finding the difference in payment type for order with and without </a:t>
            </a:r>
          </a:p>
        </p:txBody>
      </p:sp>
      <p:pic>
        <p:nvPicPr>
          <p:cNvPr id="3" name="Picture 2">
            <a:extLst>
              <a:ext uri="{FF2B5EF4-FFF2-40B4-BE49-F238E27FC236}">
                <a16:creationId xmlns:a16="http://schemas.microsoft.com/office/drawing/2014/main" id="{ACA4B1AB-7E67-9AA8-7169-243A3E144356}"/>
              </a:ext>
            </a:extLst>
          </p:cNvPr>
          <p:cNvPicPr>
            <a:picLocks noChangeAspect="1"/>
          </p:cNvPicPr>
          <p:nvPr/>
        </p:nvPicPr>
        <p:blipFill>
          <a:blip r:embed="rId2"/>
          <a:stretch>
            <a:fillRect/>
          </a:stretch>
        </p:blipFill>
        <p:spPr>
          <a:xfrm>
            <a:off x="274619" y="350186"/>
            <a:ext cx="4763165" cy="4563112"/>
          </a:xfrm>
          <a:prstGeom prst="rect">
            <a:avLst/>
          </a:prstGeom>
        </p:spPr>
      </p:pic>
      <p:sp>
        <p:nvSpPr>
          <p:cNvPr id="8" name="TextBox 7">
            <a:extLst>
              <a:ext uri="{FF2B5EF4-FFF2-40B4-BE49-F238E27FC236}">
                <a16:creationId xmlns:a16="http://schemas.microsoft.com/office/drawing/2014/main" id="{DF9E9C88-E233-7AC2-B5AD-AEF7162F06FE}"/>
              </a:ext>
            </a:extLst>
          </p:cNvPr>
          <p:cNvSpPr txBox="1"/>
          <p:nvPr/>
        </p:nvSpPr>
        <p:spPr>
          <a:xfrm>
            <a:off x="-1775259" y="5476406"/>
            <a:ext cx="6102416" cy="845040"/>
          </a:xfrm>
          <a:prstGeom prst="rect">
            <a:avLst/>
          </a:prstGeom>
          <a:noFill/>
        </p:spPr>
        <p:txBody>
          <a:bodyPr wrap="square">
            <a:spAutoFit/>
          </a:bodyPr>
          <a:lstStyle/>
          <a:p>
            <a:pPr algn="ctr">
              <a:lnSpc>
                <a:spcPct val="90000"/>
              </a:lnSpc>
              <a:spcBef>
                <a:spcPct val="0"/>
              </a:spcBef>
              <a:spcAft>
                <a:spcPts val="600"/>
              </a:spcAft>
            </a:pPr>
            <a:r>
              <a:rPr lang="en-US" sz="5400" b="0" kern="1200" cap="none" spc="0" dirty="0">
                <a:ln w="0"/>
                <a:solidFill>
                  <a:schemeClr val="bg1"/>
                </a:solidFill>
                <a:effectLst>
                  <a:outerShdw blurRad="38100" dist="19050" dir="2700000" algn="tl" rotWithShape="0">
                    <a:schemeClr val="dk1">
                      <a:alpha val="40000"/>
                    </a:schemeClr>
                  </a:outerShdw>
                </a:effectLst>
                <a:latin typeface="+mj-lt"/>
                <a:ea typeface="+mj-ea"/>
                <a:cs typeface="+mj-cs"/>
              </a:rPr>
              <a:t>TASK 8</a:t>
            </a:r>
          </a:p>
        </p:txBody>
      </p:sp>
    </p:spTree>
    <p:extLst>
      <p:ext uri="{BB962C8B-B14F-4D97-AF65-F5344CB8AC3E}">
        <p14:creationId xmlns:p14="http://schemas.microsoft.com/office/powerpoint/2010/main" val="1726466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212</TotalTime>
  <Words>252</Words>
  <Application>Microsoft Office PowerPoint</Application>
  <PresentationFormat>Widescreen</PresentationFormat>
  <Paragraphs>31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Aptos</vt:lpstr>
      <vt:lpstr>Aptos Display</vt:lpstr>
      <vt:lpstr>Arial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Lanciya Angel</dc:creator>
  <cp:lastModifiedBy>Lanciya Angel</cp:lastModifiedBy>
  <cp:revision>1</cp:revision>
  <dcterms:created xsi:type="dcterms:W3CDTF">2024-04-02T07:52:38Z</dcterms:created>
  <dcterms:modified xsi:type="dcterms:W3CDTF">2024-04-02T11:25:06Z</dcterms:modified>
</cp:coreProperties>
</file>