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70" r:id="rId5"/>
    <p:sldId id="261" r:id="rId6"/>
    <p:sldId id="271" r:id="rId7"/>
    <p:sldId id="263" r:id="rId8"/>
    <p:sldId id="272" r:id="rId9"/>
    <p:sldId id="262" r:id="rId10"/>
    <p:sldId id="273" r:id="rId11"/>
    <p:sldId id="264" r:id="rId12"/>
    <p:sldId id="274" r:id="rId13"/>
    <p:sldId id="267" r:id="rId14"/>
    <p:sldId id="266" r:id="rId15"/>
    <p:sldId id="275" r:id="rId16"/>
    <p:sldId id="268" r:id="rId17"/>
    <p:sldId id="276" r:id="rId18"/>
    <p:sldId id="269" r:id="rId19"/>
    <p:sldId id="280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BAD1-EB0C-1FC6-90D8-B7635B341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151B-4752-592A-0AA2-38C9C6587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0D4F-C9C4-225E-F5E7-2F3AD5E8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74DFD-4F35-1EED-932F-1CBB533F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AB1E-F269-BC8A-C3C4-8016C61E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2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E6A7-177C-CA9E-320C-73959ADB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E88B9-1473-DF3F-6C4E-90BC7104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CE634-E82C-D025-F237-50115AA9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50F8-A347-6C1C-FC7C-9608330D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534B-CF96-061D-E47A-62ADDD17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8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CC4C0-C15A-6257-3F20-350C5B2F3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67E5C-F1B2-1A06-7D86-B2047CE69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D6541-6861-E6E1-5756-D908DE37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6CB7C-0B17-061E-68DC-16D384D9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7D65-06BB-1BA3-C68E-A8AB9834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1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E88D-6963-85D4-BAFA-6DAC2086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3CF4-C9FF-0719-011A-49F0FA443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F14D-DB87-CD46-F847-0F13010C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1BDC-47E5-C818-7DB0-8D5D7FD0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BAA3-1F24-EF70-3A69-3A2994BC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0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645D-FD10-2A31-76C7-A16BDAF4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5F831-D479-74BA-D8CE-66B365AF8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9969-C5B2-B88D-08B5-4F7EC20E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C9B2-25D4-C9B5-FFEF-13492512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B7EB-F426-4BF7-E89D-BF62A0CF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5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3F4B-E142-2283-5DC1-69CDD54F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6130-603E-8CF1-5D82-24DF54AC9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826CD-A506-B39D-9B5B-8576B30F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0F9AF-E7D6-4FF7-63A9-F8EC222B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D6F9F-96D2-8924-B4AF-A43FB841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695D9-33E1-95F0-9B5C-3CAD62D2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46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EAF5-D029-EF08-F899-414520A2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08EAD-D0A1-BC6E-B7FD-6A24FC051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6E70E-C35F-79D8-82AC-142FADF10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1C904-8E6F-6102-2477-734EC03C6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3DA56-018D-F3CB-02E1-AF2953725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CCDD4-61DD-01F5-E88E-27CE28F0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D79A5-0855-D3CB-FDAC-3D9B24CF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C4E1F-D805-857E-3ED1-FD6E2E2A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68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812D-AB42-CA7F-932F-90FE400E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170DC-025E-7403-7140-DB204F27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40F1-9431-B9CC-A7AD-348A8D84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F3CC4-298C-BE36-612A-531C9100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B399C-1975-ABE5-E208-83A5DA1F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8AB69-D86B-2A90-D9C7-EA11B2B5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6381D-7472-BD05-1C84-888F213E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59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E890-7EAE-2544-E9DC-995E2E47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1AB5-19E5-1B69-48D5-FB709B25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7C40-145C-CDBB-52A8-E34EBEF68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7DD07-C11B-C866-AFAE-903D64B8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0615D-746D-0D8C-0250-8357B5D8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9DBD9-917E-F595-2B77-29FD8D31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8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6650-CB76-51ED-08FE-C9C68507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9971B-80A0-37AA-06D6-A6C1EEBC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3514F-93B6-2686-7516-9F6FAE4B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283EF-A256-43B9-2F5C-3DB4E67D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FA144-57D8-441A-F2FA-C0B77909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AEE5F-27BD-7ED5-9030-B0582745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2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27FFF-EF8E-15EE-990D-E0173C80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F6FB3-E96E-F1B7-733B-B2AA1B238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6BB2-6424-6553-F2F0-223AE3829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FC4FE-CCD0-4797-B33B-33E10C852BC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799E2-6219-57EC-A8DF-560ED4BFF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E3DE-65C0-56B7-8A67-57E2A66B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0ED3A-DAA8-4B29-A500-599D3161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8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39670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5</a:t>
            </a:r>
          </a:p>
        </p:txBody>
      </p:sp>
    </p:spTree>
    <p:extLst>
      <p:ext uri="{BB962C8B-B14F-4D97-AF65-F5344CB8AC3E}">
        <p14:creationId xmlns:p14="http://schemas.microsoft.com/office/powerpoint/2010/main" val="220713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EB1445-F03F-DDAD-41BA-9B0B2B4A4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56"/>
          <a:stretch/>
        </p:blipFill>
        <p:spPr>
          <a:xfrm>
            <a:off x="4843287" y="2614499"/>
            <a:ext cx="2505425" cy="1347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524FC-58C2-5F8F-925A-B925312F7D04}"/>
              </a:ext>
            </a:extLst>
          </p:cNvPr>
          <p:cNvSpPr txBox="1"/>
          <p:nvPr/>
        </p:nvSpPr>
        <p:spPr>
          <a:xfrm>
            <a:off x="1360714" y="847493"/>
            <a:ext cx="974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GROUPING THE AGE IN RANGE OF 10 AND COUNTING THE NUMBERS AND FINDING THE HIGHEST COUNT GIVESTHE MOST COMMON AGE RANGE IS 45-54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43D72-63BE-9184-9D93-118F50A56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985" t="-271385" r="66382" b="100000"/>
          <a:stretch/>
        </p:blipFill>
        <p:spPr>
          <a:xfrm>
            <a:off x="4579432" y="4603902"/>
            <a:ext cx="2245113" cy="64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7C31AB-C925-6DA3-9E84-8583018D7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740" y="5118074"/>
            <a:ext cx="1758321" cy="7736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983D25-9417-87D8-DEC4-A9EFE1347561}"/>
              </a:ext>
            </a:extLst>
          </p:cNvPr>
          <p:cNvSpPr txBox="1"/>
          <p:nvPr/>
        </p:nvSpPr>
        <p:spPr>
          <a:xfrm>
            <a:off x="2688771" y="52502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ANS:</a:t>
            </a:r>
          </a:p>
        </p:txBody>
      </p:sp>
    </p:spTree>
    <p:extLst>
      <p:ext uri="{BB962C8B-B14F-4D97-AF65-F5344CB8AC3E}">
        <p14:creationId xmlns:p14="http://schemas.microsoft.com/office/powerpoint/2010/main" val="53590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6</a:t>
            </a:r>
          </a:p>
        </p:txBody>
      </p:sp>
    </p:spTree>
    <p:extLst>
      <p:ext uri="{BB962C8B-B14F-4D97-AF65-F5344CB8AC3E}">
        <p14:creationId xmlns:p14="http://schemas.microsoft.com/office/powerpoint/2010/main" val="145768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CE177-B0E2-22BA-76A6-D98B902B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71" y="995023"/>
            <a:ext cx="3820058" cy="4867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1A65E-09B1-9E12-A399-A1407FCAEF64}"/>
              </a:ext>
            </a:extLst>
          </p:cNvPr>
          <p:cNvSpPr txBox="1"/>
          <p:nvPr/>
        </p:nvSpPr>
        <p:spPr>
          <a:xfrm>
            <a:off x="8752115" y="2035629"/>
            <a:ext cx="199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INDIVIDUAL AVERAGE OF BONUS</a:t>
            </a:r>
          </a:p>
        </p:txBody>
      </p:sp>
    </p:spTree>
    <p:extLst>
      <p:ext uri="{BB962C8B-B14F-4D97-AF65-F5344CB8AC3E}">
        <p14:creationId xmlns:p14="http://schemas.microsoft.com/office/powerpoint/2010/main" val="320310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8467B-57A7-63FD-E688-9C310231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762" y="3147973"/>
            <a:ext cx="1800476" cy="562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9CDE6F-72DE-FF01-2E3F-9BFA12C3E657}"/>
              </a:ext>
            </a:extLst>
          </p:cNvPr>
          <p:cNvSpPr txBox="1"/>
          <p:nvPr/>
        </p:nvSpPr>
        <p:spPr>
          <a:xfrm>
            <a:off x="3450771" y="2046514"/>
            <a:ext cx="427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GRAND TOTAL OF AVERAGE OF BONUS%</a:t>
            </a:r>
          </a:p>
        </p:txBody>
      </p:sp>
    </p:spTree>
    <p:extLst>
      <p:ext uri="{BB962C8B-B14F-4D97-AF65-F5344CB8AC3E}">
        <p14:creationId xmlns:p14="http://schemas.microsoft.com/office/powerpoint/2010/main" val="163044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7</a:t>
            </a:r>
          </a:p>
        </p:txBody>
      </p:sp>
    </p:spTree>
    <p:extLst>
      <p:ext uri="{BB962C8B-B14F-4D97-AF65-F5344CB8AC3E}">
        <p14:creationId xmlns:p14="http://schemas.microsoft.com/office/powerpoint/2010/main" val="5459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713BDA-73D4-3723-1030-DF4EDF49FEB0}"/>
              </a:ext>
            </a:extLst>
          </p:cNvPr>
          <p:cNvSpPr txBox="1"/>
          <p:nvPr/>
        </p:nvSpPr>
        <p:spPr>
          <a:xfrm>
            <a:off x="2514600" y="674914"/>
            <a:ext cx="850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COUNTING THE OCCURRENCE OF JOB TITLE AND FINDING THE HIGHEST TO FIND THE MOST FREQUENT 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D7F21-442E-AF54-5E6D-F712E613B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6" y="1650916"/>
            <a:ext cx="4286848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23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8</a:t>
            </a:r>
          </a:p>
        </p:txBody>
      </p:sp>
    </p:spTree>
    <p:extLst>
      <p:ext uri="{BB962C8B-B14F-4D97-AF65-F5344CB8AC3E}">
        <p14:creationId xmlns:p14="http://schemas.microsoft.com/office/powerpoint/2010/main" val="15359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18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9</a:t>
            </a:r>
          </a:p>
        </p:txBody>
      </p:sp>
    </p:spTree>
    <p:extLst>
      <p:ext uri="{BB962C8B-B14F-4D97-AF65-F5344CB8AC3E}">
        <p14:creationId xmlns:p14="http://schemas.microsoft.com/office/powerpoint/2010/main" val="8955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CC4DE-EA05-ECB2-33C1-22F118F9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340" y="2957446"/>
            <a:ext cx="2467319" cy="943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FA4A87-802B-483B-C00A-F509757CAD8E}"/>
              </a:ext>
            </a:extLst>
          </p:cNvPr>
          <p:cNvSpPr txBox="1"/>
          <p:nvPr/>
        </p:nvSpPr>
        <p:spPr>
          <a:xfrm>
            <a:off x="2427514" y="685800"/>
            <a:ext cx="827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COUNTING THE MALE AND FEMALE COUNT USING COUNTIF</a:t>
            </a:r>
          </a:p>
        </p:txBody>
      </p:sp>
    </p:spTree>
    <p:extLst>
      <p:ext uri="{BB962C8B-B14F-4D97-AF65-F5344CB8AC3E}">
        <p14:creationId xmlns:p14="http://schemas.microsoft.com/office/powerpoint/2010/main" val="342591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4647A-3351-7527-B151-6E3625C6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1" y="995023"/>
            <a:ext cx="3486637" cy="4867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27733B-552E-E84C-3840-6ACFB181090D}"/>
              </a:ext>
            </a:extLst>
          </p:cNvPr>
          <p:cNvSpPr txBox="1"/>
          <p:nvPr/>
        </p:nvSpPr>
        <p:spPr>
          <a:xfrm>
            <a:off x="413657" y="304800"/>
            <a:ext cx="1099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SEE THAT EACH DEPARTMENT HAVE DIFFERENT ETHNICITY AND THE COUNT OF IT, FROM THE SUBTOTAL VALUE WE CAN FIND THAT IT HAVE THE HIGHEST COUNT OF ETHNICITY, DIVERSE PEOPLE</a:t>
            </a:r>
          </a:p>
        </p:txBody>
      </p:sp>
    </p:spTree>
    <p:extLst>
      <p:ext uri="{BB962C8B-B14F-4D97-AF65-F5344CB8AC3E}">
        <p14:creationId xmlns:p14="http://schemas.microsoft.com/office/powerpoint/2010/main" val="95815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D8A20-612B-133A-6841-096E1931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82" y="2614499"/>
            <a:ext cx="2943636" cy="1629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0FAE28-FD12-D8CB-BAF2-C331F09E12F4}"/>
              </a:ext>
            </a:extLst>
          </p:cNvPr>
          <p:cNvSpPr txBox="1"/>
          <p:nvPr/>
        </p:nvSpPr>
        <p:spPr>
          <a:xfrm>
            <a:off x="3320143" y="609600"/>
            <a:ext cx="575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USING PIVOT TABLE TO FIND THE COUNT OF ETHNICITY</a:t>
            </a:r>
          </a:p>
        </p:txBody>
      </p:sp>
    </p:spTree>
    <p:extLst>
      <p:ext uri="{BB962C8B-B14F-4D97-AF65-F5344CB8AC3E}">
        <p14:creationId xmlns:p14="http://schemas.microsoft.com/office/powerpoint/2010/main" val="211207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358838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400AD5-6852-E11C-9067-0EE64166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948" y="2566846"/>
            <a:ext cx="7078063" cy="2029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83F77-52FA-6A1F-9994-912FCA442BFD}"/>
              </a:ext>
            </a:extLst>
          </p:cNvPr>
          <p:cNvSpPr txBox="1"/>
          <p:nvPr/>
        </p:nvSpPr>
        <p:spPr>
          <a:xfrm>
            <a:off x="3243944" y="1121229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TAKE THE LIST OF PEOPLE WHO LEFT THE COMPANY AND CALCULATE THE NUMBER OF YEARS THEY STAYED AND FIND THE AVERAGE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19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18471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46E17-5222-A3D1-16B8-878200853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13" y="2185814"/>
            <a:ext cx="393437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6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A3E6C-8542-5743-5CAD-BA94091EF5EE}"/>
              </a:ext>
            </a:extLst>
          </p:cNvPr>
          <p:cNvSpPr/>
          <p:nvPr/>
        </p:nvSpPr>
        <p:spPr>
          <a:xfrm>
            <a:off x="4376237" y="2967335"/>
            <a:ext cx="343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62084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E6395D-4C0E-4DF7-6F52-F9C21CE0791C}"/>
              </a:ext>
            </a:extLst>
          </p:cNvPr>
          <p:cNvSpPr txBox="1"/>
          <p:nvPr/>
        </p:nvSpPr>
        <p:spPr>
          <a:xfrm>
            <a:off x="3058886" y="696686"/>
            <a:ext cx="573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TAKING THE NUMBER OF EMPLOYEES IN EACH COUNTRY</a:t>
            </a:r>
          </a:p>
          <a:p>
            <a:r>
              <a:rPr lang="en-IN" dirty="0"/>
              <a:t> AND SORTING IT FROM LARGEST WE GET THE HIGHEST NO OF EMPLOYES IN UNITED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AB48B-F776-B6D5-1E72-D88A1A8F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945" y="2738341"/>
            <a:ext cx="257210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8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167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Lanciya Angel</dc:creator>
  <cp:lastModifiedBy>Lanciya Angel</cp:lastModifiedBy>
  <cp:revision>2</cp:revision>
  <dcterms:created xsi:type="dcterms:W3CDTF">2024-03-29T05:16:30Z</dcterms:created>
  <dcterms:modified xsi:type="dcterms:W3CDTF">2024-03-29T06:09:19Z</dcterms:modified>
</cp:coreProperties>
</file>