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5"/>
    <p:restoredTop sz="94645"/>
  </p:normalViewPr>
  <p:slideViewPr>
    <p:cSldViewPr snapToGrid="0" snapToObjects="1" showGuides="1">
      <p:cViewPr varScale="1">
        <p:scale>
          <a:sx n="128" d="100"/>
          <a:sy n="128" d="100"/>
        </p:scale>
        <p:origin x="56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29A-17D9-2F45-A8B0-1D5D038AC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6C75-1D58-7444-929E-D60119BEE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AABE5-245E-B54C-BBC4-74E27929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3FD7-42BE-AF41-BC22-97B7682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B05F1-B673-5D43-9D85-247F6829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64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68C-8920-2B41-9251-397A56CA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9C16E-A7AD-E34D-8765-0FA135ED3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C441-EB56-3542-A0D7-2A10231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11C4D-BB6A-6E4D-9160-B5D7EAE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95A0-A8D2-2E45-84CC-334815EC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0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251FD-1678-D24A-8882-0DB4A68C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535B-8796-7B49-A46D-AA80F6CDF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E466-1AB9-EA49-98EF-C25C4F92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6E11-C50C-E543-B4D8-DAA613C2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F547-4020-E345-9674-F5FA7EE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7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2710-D242-CD42-9899-1123964C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AC23-FF2A-B842-ABB6-FF73E345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EC069-01E1-1E44-B6D6-B47230E8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A675-3656-C64B-A74D-12F56C11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3DB2-9AC4-834A-8699-EC3159D7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FF0F-F20A-6849-BEC6-E4E37A5B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F199-0BEF-EC40-AFF6-747300579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FF99F-4788-9C4B-AD8E-6F760346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FB5E-F515-6E4F-8044-C7EFE531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5818-FDD7-D44B-9C72-4313B057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42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000-5342-1E4A-B2FA-EF5B0308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E16D-D151-5745-A00D-3B0E2683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1161-49A1-8D4D-886E-C9F01E33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7C32C-E8AD-D64A-BBF2-956F0796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9F28-C0D6-9349-B490-DC90B680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D4AF-292C-C34D-A1B6-41388F11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026B-ABB2-D24A-B297-8E8CBC55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03A2D-634C-DA4B-942D-ADC71D8D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9389-6415-F74C-BE98-DA094F5C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98C09-DA81-E64C-AA71-83E0374D5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9FED3-E358-9F44-B296-15F312D1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57D0-D626-A643-ACDA-BBC655CE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4CABE-5809-7441-9277-01587173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DC6C1-7775-654D-B974-EA238AC2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9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28F-AD3A-DC40-A21C-6D6DDC8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38B42-C603-514C-85FE-2634F155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88408-F933-5A4E-818F-3E49DE80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DCF0-9F8F-504D-9497-E847FA7B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7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517FC-7B28-0E4C-9694-1A8B00C3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7D2F2-C65D-B944-8606-DD4686BF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F6378-74EF-BC49-9320-302D862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01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5010-7CC8-8549-8529-82C843A6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4BEA-54C1-9E48-9243-B856E1DE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9C455-F090-7E44-94DB-B212A436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E7CD-F830-6E4F-A671-B19D0678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6C8F5-4EBE-B44E-B4B0-D8990243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AB198-21D8-A64A-9276-3AEC4C8F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5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3748-1BA6-6D4A-A852-8F173B6C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9228E-A53C-1643-BF50-07098C85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44E86-6900-C342-994D-FED5B1087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3EA3-F234-4542-AE7D-C8626321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E8499-6AC7-1C43-90DF-2F97C215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F5E86-ED71-DD47-8D70-DC34909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8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40D80-DE1A-344A-AD10-88E29FC0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E0AA-405A-1744-A400-92AD9BA3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7231-4973-1B47-9B97-D661B4AB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4C2E-EC84-AC41-A50A-0694F464D93B}" type="datetimeFigureOut">
              <a:rPr lang="de-DE" smtClean="0"/>
              <a:t>28.11.20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CD028-E38A-B247-AC21-33BC8B8DD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03BBE-6219-2141-A965-EFECB1041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92CD-A519-9443-8E8B-881904A83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svg"/><Relationship Id="rId7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32A2337-2A25-E44A-A643-8CBD12E8F4A4}"/>
              </a:ext>
            </a:extLst>
          </p:cNvPr>
          <p:cNvSpPr/>
          <p:nvPr/>
        </p:nvSpPr>
        <p:spPr>
          <a:xfrm>
            <a:off x="5862090" y="411480"/>
            <a:ext cx="459720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r"/>
            <a:r>
              <a:rPr lang="de-DE" sz="1400" dirty="0"/>
              <a:t>UDP Multicast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E19479-4180-D341-A7F5-75E5B566AED6}"/>
              </a:ext>
            </a:extLst>
          </p:cNvPr>
          <p:cNvSpPr/>
          <p:nvPr/>
        </p:nvSpPr>
        <p:spPr>
          <a:xfrm>
            <a:off x="214144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(Master)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87E33D-3ED8-A545-9366-7038A36139BC}"/>
              </a:ext>
            </a:extLst>
          </p:cNvPr>
          <p:cNvGrpSpPr/>
          <p:nvPr/>
        </p:nvGrpSpPr>
        <p:grpSpPr>
          <a:xfrm>
            <a:off x="1144074" y="2531995"/>
            <a:ext cx="2637692" cy="862456"/>
            <a:chOff x="1431890" y="2714526"/>
            <a:chExt cx="2637692" cy="862456"/>
          </a:xfrm>
        </p:grpSpPr>
        <p:sp>
          <p:nvSpPr>
            <p:cNvPr id="16" name="Folded Corner 15">
              <a:extLst>
                <a:ext uri="{FF2B5EF4-FFF2-40B4-BE49-F238E27FC236}">
                  <a16:creationId xmlns:a16="http://schemas.microsoft.com/office/drawing/2014/main" id="{E699B6AB-73FB-A940-8B22-266A2DA08D25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33589AF4-E6F9-4E43-A9B4-9603688F47A5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B66535C-78C5-9A4D-AF47-678B350869C2}"/>
              </a:ext>
            </a:extLst>
          </p:cNvPr>
          <p:cNvGrpSpPr/>
          <p:nvPr/>
        </p:nvGrpSpPr>
        <p:grpSpPr>
          <a:xfrm>
            <a:off x="522938" y="4242123"/>
            <a:ext cx="4984194" cy="2204397"/>
            <a:chOff x="522938" y="4242123"/>
            <a:chExt cx="4984194" cy="22043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9A34EE-BE73-D147-9350-2FFF091E51FB}"/>
                </a:ext>
              </a:extLst>
            </p:cNvPr>
            <p:cNvSpPr/>
            <p:nvPr/>
          </p:nvSpPr>
          <p:spPr>
            <a:xfrm>
              <a:off x="522938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REMOTE_SENDING</a:t>
              </a:r>
              <a:r>
                <a:rPr lang="de-DE" sz="14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E4B7AA-A93E-7D4C-8547-A063E19BCA8D}"/>
                </a:ext>
              </a:extLst>
            </p:cNvPr>
            <p:cNvSpPr txBox="1"/>
            <p:nvPr/>
          </p:nvSpPr>
          <p:spPr>
            <a:xfrm>
              <a:off x="687750" y="4470167"/>
              <a:ext cx="299473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RmtSendMain→RmtSendLoop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RmtSendProcessQueue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payload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body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>
                  <a:cs typeface="Courier New" panose="02070309020205020404" pitchFamily="49" charset="0"/>
                </a:rPr>
                <a:t>send </a:t>
              </a:r>
              <a:r>
                <a:rPr lang="de-DE" sz="1400" dirty="0" err="1">
                  <a:cs typeface="Courier New" panose="02070309020205020404" pitchFamily="49" charset="0"/>
                </a:rPr>
                <a:t>when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or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RMT_MSG_SEND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31D805D-BC7D-5540-A251-AB5DC2C9B466}"/>
              </a:ext>
            </a:extLst>
          </p:cNvPr>
          <p:cNvGrpSpPr/>
          <p:nvPr/>
        </p:nvGrpSpPr>
        <p:grpSpPr>
          <a:xfrm>
            <a:off x="522938" y="844951"/>
            <a:ext cx="4984194" cy="3020993"/>
            <a:chOff x="522938" y="844951"/>
            <a:chExt cx="4984194" cy="30209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1FEB8F-779A-E842-8D4F-19125727757E}"/>
                </a:ext>
              </a:extLst>
            </p:cNvPr>
            <p:cNvSpPr/>
            <p:nvPr/>
          </p:nvSpPr>
          <p:spPr>
            <a:xfrm>
              <a:off x="522938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 err="1"/>
                <a:t>Sending</a:t>
              </a:r>
              <a:r>
                <a:rPr lang="de-DE" sz="1400" i="1" dirty="0"/>
                <a:t> XPMP2-based </a:t>
              </a:r>
              <a:r>
                <a:rPr lang="de-DE" sz="1400" i="1" dirty="0" err="1"/>
                <a:t>plugin</a:t>
              </a:r>
              <a:endParaRPr lang="de-DE" sz="14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BCB5DF-6CA7-5A49-82EB-FD3503999B06}"/>
                </a:ext>
              </a:extLst>
            </p:cNvPr>
            <p:cNvSpPr txBox="1"/>
            <p:nvPr/>
          </p:nvSpPr>
          <p:spPr>
            <a:xfrm>
              <a:off x="712204" y="1537228"/>
              <a:ext cx="254749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Aircraft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FlightLoopCB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RemoteAcEnqueue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choose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types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fill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into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queue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D87B8312-CD22-6F46-A521-DEB5AA329EFA}"/>
                </a:ext>
              </a:extLst>
            </p:cNvPr>
            <p:cNvSpPr/>
            <p:nvPr/>
          </p:nvSpPr>
          <p:spPr>
            <a:xfrm>
              <a:off x="4066777" y="1492166"/>
              <a:ext cx="1133856" cy="116638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gmapRmtAcCache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E49E62-FF7F-474E-BA0E-F5511FC2B34C}"/>
                </a:ext>
              </a:extLst>
            </p:cNvPr>
            <p:cNvCxnSpPr/>
            <p:nvPr/>
          </p:nvCxnSpPr>
          <p:spPr>
            <a:xfrm>
              <a:off x="2947447" y="1919100"/>
              <a:ext cx="1066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0E295B-3A70-9C4C-9345-B507A69CD1CC}"/>
                </a:ext>
              </a:extLst>
            </p:cNvPr>
            <p:cNvSpPr txBox="1"/>
            <p:nvPr/>
          </p:nvSpPr>
          <p:spPr>
            <a:xfrm>
              <a:off x="3155075" y="1675603"/>
              <a:ext cx="826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compare</a:t>
              </a:r>
              <a:endParaRPr lang="de-DE" sz="1400" dirty="0"/>
            </a:p>
            <a:p>
              <a:pPr algn="ctr"/>
              <a:r>
                <a:rPr lang="de-DE" sz="1400" dirty="0"/>
                <a:t>update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1ADDCA1-C105-2746-B726-3CEE51CA92AB}"/>
                </a:ext>
              </a:extLst>
            </p:cNvPr>
            <p:cNvGrpSpPr/>
            <p:nvPr/>
          </p:nvGrpSpPr>
          <p:grpSpPr>
            <a:xfrm>
              <a:off x="1296474" y="2684395"/>
              <a:ext cx="2637692" cy="862456"/>
              <a:chOff x="1431890" y="2714526"/>
              <a:chExt cx="2637692" cy="862456"/>
            </a:xfrm>
          </p:grpSpPr>
          <p:sp>
            <p:nvSpPr>
              <p:cNvPr id="42" name="Folded Corner 41">
                <a:extLst>
                  <a:ext uri="{FF2B5EF4-FFF2-40B4-BE49-F238E27FC236}">
                    <a16:creationId xmlns:a16="http://schemas.microsoft.com/office/drawing/2014/main" id="{A1EC7FEB-6F3F-E144-BBF8-89D13AA1A9F6}"/>
                  </a:ext>
                </a:extLst>
              </p:cNvPr>
              <p:cNvSpPr/>
              <p:nvPr/>
            </p:nvSpPr>
            <p:spPr>
              <a:xfrm>
                <a:off x="1431890" y="2714526"/>
                <a:ext cx="2637692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RmtDataEnqeueTy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Folded Corner 42">
                <a:extLst>
                  <a:ext uri="{FF2B5EF4-FFF2-40B4-BE49-F238E27FC236}">
                    <a16:creationId xmlns:a16="http://schemas.microsoft.com/office/drawing/2014/main" id="{EE9FE3B0-76F5-3848-96E9-5A37C25B09B4}"/>
                  </a:ext>
                </a:extLst>
              </p:cNvPr>
              <p:cNvSpPr/>
              <p:nvPr/>
            </p:nvSpPr>
            <p:spPr>
              <a:xfrm>
                <a:off x="1518700" y="2938192"/>
                <a:ext cx="2475489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F0E42C-6033-F442-BF11-AD3B3B0E1B3E}"/>
              </a:ext>
            </a:extLst>
          </p:cNvPr>
          <p:cNvGrpSpPr/>
          <p:nvPr/>
        </p:nvGrpSpPr>
        <p:grpSpPr>
          <a:xfrm>
            <a:off x="1448874" y="2836795"/>
            <a:ext cx="2637692" cy="862456"/>
            <a:chOff x="1431890" y="2714526"/>
            <a:chExt cx="2637692" cy="862456"/>
          </a:xfrm>
        </p:grpSpPr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66939F56-A2BF-B84F-BADD-5D50EF54288E}"/>
                </a:ext>
              </a:extLst>
            </p:cNvPr>
            <p:cNvSpPr/>
            <p:nvPr/>
          </p:nvSpPr>
          <p:spPr>
            <a:xfrm>
              <a:off x="1431890" y="2714526"/>
              <a:ext cx="2637692" cy="862456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tIns="0" bIns="46800" rtlCol="0" anchor="t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RmtDataEnqeueTy</a:t>
              </a:r>
              <a:endPara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Folded Corner 45">
              <a:extLst>
                <a:ext uri="{FF2B5EF4-FFF2-40B4-BE49-F238E27FC236}">
                  <a16:creationId xmlns:a16="http://schemas.microsoft.com/office/drawing/2014/main" id="{58FC9E76-E464-4143-BCFA-53C2FE9691C7}"/>
                </a:ext>
              </a:extLst>
            </p:cNvPr>
            <p:cNvSpPr/>
            <p:nvPr/>
          </p:nvSpPr>
          <p:spPr>
            <a:xfrm>
              <a:off x="1518700" y="2938192"/>
              <a:ext cx="2475489" cy="543562"/>
            </a:xfrm>
            <a:prstGeom prst="foldedCorne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…Ty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AB130-7ED1-E447-BBBF-52CFCCBBF534}"/>
              </a:ext>
            </a:extLst>
          </p:cNvPr>
          <p:cNvSpPr/>
          <p:nvPr/>
        </p:nvSpPr>
        <p:spPr>
          <a:xfrm>
            <a:off x="6491286" y="411480"/>
            <a:ext cx="5466607" cy="620877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/>
              <a:t>X-Plane </a:t>
            </a:r>
            <a:r>
              <a:rPr lang="de-DE" sz="1400" dirty="0" err="1"/>
              <a:t>Process</a:t>
            </a:r>
            <a:r>
              <a:rPr lang="de-DE" sz="1400" dirty="0"/>
              <a:t> (Client)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AD2F98C-826E-AC4E-B421-78EACA32649C}"/>
              </a:ext>
            </a:extLst>
          </p:cNvPr>
          <p:cNvGrpSpPr/>
          <p:nvPr/>
        </p:nvGrpSpPr>
        <p:grpSpPr>
          <a:xfrm>
            <a:off x="6672484" y="4242123"/>
            <a:ext cx="4984194" cy="2204397"/>
            <a:chOff x="6800080" y="4242123"/>
            <a:chExt cx="4984194" cy="220439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E9198B-6EB2-BD47-BD9F-A779B73E3739}"/>
                </a:ext>
              </a:extLst>
            </p:cNvPr>
            <p:cNvSpPr/>
            <p:nvPr/>
          </p:nvSpPr>
          <p:spPr>
            <a:xfrm>
              <a:off x="6800080" y="4242123"/>
              <a:ext cx="4984194" cy="220439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sz="1400" dirty="0"/>
                <a:t>XPMP2 Network Thread (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REMOTE_RECEIVING</a:t>
              </a:r>
              <a:r>
                <a:rPr lang="de-DE" sz="1400" dirty="0"/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B683CF-7937-F140-9911-2B83DD9C5523}"/>
                </a:ext>
              </a:extLst>
            </p:cNvPr>
            <p:cNvSpPr txBox="1"/>
            <p:nvPr/>
          </p:nvSpPr>
          <p:spPr>
            <a:xfrm>
              <a:off x="6964892" y="4470167"/>
              <a:ext cx="47041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RmtRecvMain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calls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msg</a:t>
              </a:r>
              <a:r>
                <a:rPr lang="de-DE" sz="1400" dirty="0">
                  <a:cs typeface="Courier New" panose="02070309020205020404" pitchFamily="49" charset="0"/>
                </a:rPr>
                <a:t> type-</a:t>
              </a:r>
              <a:r>
                <a:rPr lang="de-DE" sz="1400" dirty="0" err="1">
                  <a:cs typeface="Courier New" panose="02070309020205020404" pitchFamily="49" charset="0"/>
                </a:rPr>
                <a:t>specific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callback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function</a:t>
              </a:r>
              <a:endParaRPr lang="de-DE" sz="1400" dirty="0"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ClientProcAc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finds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sender</a:t>
              </a:r>
              <a:r>
                <a:rPr lang="de-DE" sz="1400" dirty="0">
                  <a:cs typeface="Courier New" panose="02070309020205020404" pitchFamily="49" charset="0"/>
                </a:rPr>
                <a:t> in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</a:t>
              </a:r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 dirty="0" err="1">
                  <a:cs typeface="Courier New" panose="02070309020205020404" pitchFamily="49" charset="0"/>
                </a:rPr>
                <a:t>adds</a:t>
              </a:r>
              <a:r>
                <a:rPr lang="de-DE" sz="1400" dirty="0">
                  <a:cs typeface="Courier New" panose="02070309020205020404" pitchFamily="49" charset="0"/>
                </a:rPr>
                <a:t>/</a:t>
              </a:r>
              <a:r>
                <a:rPr lang="de-DE" sz="1400" dirty="0" err="1">
                  <a:cs typeface="Courier New" panose="02070309020205020404" pitchFamily="49" charset="0"/>
                </a:rPr>
                <a:t>removes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objects</a:t>
              </a:r>
              <a:r>
                <a:rPr lang="de-DE" sz="1400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→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RemoteAc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::Update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saves</a:t>
              </a:r>
              <a:r>
                <a:rPr lang="de-DE" sz="1400" dirty="0"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cs typeface="Courier New" panose="02070309020205020404" pitchFamily="49" charset="0"/>
                </a:rPr>
                <a:t>data</a:t>
              </a:r>
              <a:r>
                <a:rPr lang="de-DE" sz="1400" dirty="0">
                  <a:cs typeface="Courier New" panose="02070309020205020404" pitchFamily="49" charset="0"/>
                </a:rPr>
                <a:t> in separate </a:t>
              </a:r>
              <a:r>
                <a:rPr lang="de-DE" sz="1400" dirty="0" err="1">
                  <a:cs typeface="Courier New" panose="02070309020205020404" pitchFamily="49" charset="0"/>
                </a:rPr>
                <a:t>members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5016D99-A75B-0244-8EC4-0C1932E4F81E}"/>
              </a:ext>
            </a:extLst>
          </p:cNvPr>
          <p:cNvGrpSpPr/>
          <p:nvPr/>
        </p:nvGrpSpPr>
        <p:grpSpPr>
          <a:xfrm>
            <a:off x="3898729" y="4458785"/>
            <a:ext cx="3039553" cy="1167256"/>
            <a:chOff x="3781766" y="4458785"/>
            <a:chExt cx="3039553" cy="11672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10ABCE-E56C-E746-BB2A-92B0C9493406}"/>
                </a:ext>
              </a:extLst>
            </p:cNvPr>
            <p:cNvGrpSpPr/>
            <p:nvPr/>
          </p:nvGrpSpPr>
          <p:grpSpPr>
            <a:xfrm>
              <a:off x="3781766" y="4458785"/>
              <a:ext cx="2734753" cy="862456"/>
              <a:chOff x="4015677" y="4458785"/>
              <a:chExt cx="2734753" cy="862456"/>
            </a:xfrm>
          </p:grpSpPr>
          <p:sp>
            <p:nvSpPr>
              <p:cNvPr id="21" name="Folded Corner 20">
                <a:extLst>
                  <a:ext uri="{FF2B5EF4-FFF2-40B4-BE49-F238E27FC236}">
                    <a16:creationId xmlns:a16="http://schemas.microsoft.com/office/drawing/2014/main" id="{27B56DF9-4F9B-F34B-9FE3-53D8CBB8D15F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25" name="Folded Corner 24">
                <a:extLst>
                  <a:ext uri="{FF2B5EF4-FFF2-40B4-BE49-F238E27FC236}">
                    <a16:creationId xmlns:a16="http://schemas.microsoft.com/office/drawing/2014/main" id="{3710A1F8-5BD3-3445-80D0-5705464530E0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Folded Corner 25">
                <a:extLst>
                  <a:ext uri="{FF2B5EF4-FFF2-40B4-BE49-F238E27FC236}">
                    <a16:creationId xmlns:a16="http://schemas.microsoft.com/office/drawing/2014/main" id="{1363F8A2-5DB0-B840-8144-541FD2575602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Folded Corner 26">
                <a:extLst>
                  <a:ext uri="{FF2B5EF4-FFF2-40B4-BE49-F238E27FC236}">
                    <a16:creationId xmlns:a16="http://schemas.microsoft.com/office/drawing/2014/main" id="{7A9B231E-80C8-CA47-93E5-F9FF4EB93A09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Folded Corner 21">
                <a:extLst>
                  <a:ext uri="{FF2B5EF4-FFF2-40B4-BE49-F238E27FC236}">
                    <a16:creationId xmlns:a16="http://schemas.microsoft.com/office/drawing/2014/main" id="{618EA515-43BF-6E4E-B819-0D82F01CBF26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DAA188-AEDD-A541-B232-535E166DD9E7}"/>
                </a:ext>
              </a:extLst>
            </p:cNvPr>
            <p:cNvGrpSpPr/>
            <p:nvPr/>
          </p:nvGrpSpPr>
          <p:grpSpPr>
            <a:xfrm>
              <a:off x="3934166" y="4611185"/>
              <a:ext cx="2734753" cy="862456"/>
              <a:chOff x="4015677" y="4458785"/>
              <a:chExt cx="2734753" cy="862456"/>
            </a:xfrm>
          </p:grpSpPr>
          <p:sp>
            <p:nvSpPr>
              <p:cNvPr id="30" name="Folded Corner 29">
                <a:extLst>
                  <a:ext uri="{FF2B5EF4-FFF2-40B4-BE49-F238E27FC236}">
                    <a16:creationId xmlns:a16="http://schemas.microsoft.com/office/drawing/2014/main" id="{918E81D3-80E6-2249-867C-97438DF7543A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1" name="Folded Corner 30">
                <a:extLst>
                  <a:ext uri="{FF2B5EF4-FFF2-40B4-BE49-F238E27FC236}">
                    <a16:creationId xmlns:a16="http://schemas.microsoft.com/office/drawing/2014/main" id="{BDC287F8-CFD6-314C-B175-73A2D75BF232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olded Corner 31">
                <a:extLst>
                  <a:ext uri="{FF2B5EF4-FFF2-40B4-BE49-F238E27FC236}">
                    <a16:creationId xmlns:a16="http://schemas.microsoft.com/office/drawing/2014/main" id="{C9500424-0DFA-0047-8AA7-5B14C20610EA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Folded Corner 32">
                <a:extLst>
                  <a:ext uri="{FF2B5EF4-FFF2-40B4-BE49-F238E27FC236}">
                    <a16:creationId xmlns:a16="http://schemas.microsoft.com/office/drawing/2014/main" id="{60C9A66D-6547-2241-8414-38B16E0484BD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Folded Corner 33">
                <a:extLst>
                  <a:ext uri="{FF2B5EF4-FFF2-40B4-BE49-F238E27FC236}">
                    <a16:creationId xmlns:a16="http://schemas.microsoft.com/office/drawing/2014/main" id="{3737D7FE-639E-3E4D-845A-5A51901B8E8D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F5BD949-6004-D54D-9742-E3DEA1B8C6BA}"/>
                </a:ext>
              </a:extLst>
            </p:cNvPr>
            <p:cNvGrpSpPr/>
            <p:nvPr/>
          </p:nvGrpSpPr>
          <p:grpSpPr>
            <a:xfrm>
              <a:off x="4086566" y="4763585"/>
              <a:ext cx="2734753" cy="862456"/>
              <a:chOff x="4015677" y="4458785"/>
              <a:chExt cx="2734753" cy="862456"/>
            </a:xfrm>
          </p:grpSpPr>
          <p:sp>
            <p:nvSpPr>
              <p:cNvPr id="36" name="Folded Corner 35">
                <a:extLst>
                  <a:ext uri="{FF2B5EF4-FFF2-40B4-BE49-F238E27FC236}">
                    <a16:creationId xmlns:a16="http://schemas.microsoft.com/office/drawing/2014/main" id="{300400D9-893B-6346-9FA2-DC74DDCAB40E}"/>
                  </a:ext>
                </a:extLst>
              </p:cNvPr>
              <p:cNvSpPr/>
              <p:nvPr/>
            </p:nvSpPr>
            <p:spPr>
              <a:xfrm>
                <a:off x="4015677" y="4458785"/>
                <a:ext cx="2734753" cy="862456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t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RemotetMsgAc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  <p:sp>
            <p:nvSpPr>
              <p:cNvPr id="37" name="Folded Corner 36">
                <a:extLst>
                  <a:ext uri="{FF2B5EF4-FFF2-40B4-BE49-F238E27FC236}">
                    <a16:creationId xmlns:a16="http://schemas.microsoft.com/office/drawing/2014/main" id="{29B3C38D-FFDC-F94B-B187-1880EC0EC67A}"/>
                  </a:ext>
                </a:extLst>
              </p:cNvPr>
              <p:cNvSpPr/>
              <p:nvPr/>
            </p:nvSpPr>
            <p:spPr>
              <a:xfrm>
                <a:off x="4762607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Folded Corner 37">
                <a:extLst>
                  <a:ext uri="{FF2B5EF4-FFF2-40B4-BE49-F238E27FC236}">
                    <a16:creationId xmlns:a16="http://schemas.microsoft.com/office/drawing/2014/main" id="{7DAA5F7C-C6CF-6E4B-B816-772D172C8354}"/>
                  </a:ext>
                </a:extLst>
              </p:cNvPr>
              <p:cNvSpPr/>
              <p:nvPr/>
            </p:nvSpPr>
            <p:spPr>
              <a:xfrm>
                <a:off x="5393343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Folded Corner 38">
                <a:extLst>
                  <a:ext uri="{FF2B5EF4-FFF2-40B4-BE49-F238E27FC236}">
                    <a16:creationId xmlns:a16="http://schemas.microsoft.com/office/drawing/2014/main" id="{703DEFF1-CA9B-0B4D-86FA-CC4B8CC1FDE1}"/>
                  </a:ext>
                </a:extLst>
              </p:cNvPr>
              <p:cNvSpPr/>
              <p:nvPr/>
            </p:nvSpPr>
            <p:spPr>
              <a:xfrm>
                <a:off x="6016421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Folded Corner 39">
                <a:extLst>
                  <a:ext uri="{FF2B5EF4-FFF2-40B4-BE49-F238E27FC236}">
                    <a16:creationId xmlns:a16="http://schemas.microsoft.com/office/drawing/2014/main" id="{EC3CB6F1-2EF1-3643-8188-600E5159B432}"/>
                  </a:ext>
                </a:extLst>
              </p:cNvPr>
              <p:cNvSpPr/>
              <p:nvPr/>
            </p:nvSpPr>
            <p:spPr>
              <a:xfrm>
                <a:off x="4153085" y="4682451"/>
                <a:ext cx="550720" cy="543562"/>
              </a:xfrm>
              <a:prstGeom prst="foldedCorne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…Ty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5BCE1C6-8B36-514F-9582-B19D59AE7141}"/>
              </a:ext>
            </a:extLst>
          </p:cNvPr>
          <p:cNvCxnSpPr/>
          <p:nvPr/>
        </p:nvCxnSpPr>
        <p:spPr>
          <a:xfrm>
            <a:off x="3268945" y="5091146"/>
            <a:ext cx="106625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763C3F-4FB9-CF44-B698-A08562A83422}"/>
              </a:ext>
            </a:extLst>
          </p:cNvPr>
          <p:cNvGrpSpPr/>
          <p:nvPr/>
        </p:nvGrpSpPr>
        <p:grpSpPr>
          <a:xfrm>
            <a:off x="6672484" y="844951"/>
            <a:ext cx="4984194" cy="3020993"/>
            <a:chOff x="6800080" y="844951"/>
            <a:chExt cx="4984194" cy="30209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E8F96A-C1A0-9F42-AF62-BAFC55BF0ECD}"/>
                </a:ext>
              </a:extLst>
            </p:cNvPr>
            <p:cNvSpPr/>
            <p:nvPr/>
          </p:nvSpPr>
          <p:spPr>
            <a:xfrm>
              <a:off x="6800080" y="844951"/>
              <a:ext cx="4984194" cy="302099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400" dirty="0"/>
                <a:t>Main Thread (Flight Loop)</a:t>
              </a:r>
            </a:p>
            <a:p>
              <a:pPr algn="ctr"/>
              <a:r>
                <a:rPr lang="de-DE" sz="1400" i="1" dirty="0"/>
                <a:t>XPMP2 Remote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4D68D1-D35F-D14F-AB7A-F0EAEC2788A9}"/>
                </a:ext>
              </a:extLst>
            </p:cNvPr>
            <p:cNvSpPr txBox="1"/>
            <p:nvPr/>
          </p:nvSpPr>
          <p:spPr>
            <a:xfrm>
              <a:off x="6989346" y="1537228"/>
              <a:ext cx="46797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Aircraft::FlightLoopCB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→ RemoteAC::UpdatePosition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extrapolate position if no new data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400">
                  <a:cs typeface="Courier New" panose="02070309020205020404" pitchFamily="49" charset="0"/>
                </a:rPr>
                <a:t>takes over new data when available</a:t>
              </a:r>
            </a:p>
            <a:p>
              <a:r>
                <a:rPr lang="de-DE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→ Aircraft::SetLocation</a:t>
              </a:r>
              <a:r>
                <a:rPr lang="de-DE" sz="1400">
                  <a:cs typeface="Courier New" panose="02070309020205020404" pitchFamily="49" charset="0"/>
                </a:rPr>
                <a:t> et.al.</a:t>
              </a:r>
              <a:endParaRPr lang="de-DE" sz="1400" dirty="0">
                <a:cs typeface="Courier New" panose="02070309020205020404" pitchFamily="49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02D6ACF-F328-AF42-BD64-A57BBB95D239}"/>
                </a:ext>
              </a:extLst>
            </p:cNvPr>
            <p:cNvGrpSpPr/>
            <p:nvPr/>
          </p:nvGrpSpPr>
          <p:grpSpPr>
            <a:xfrm>
              <a:off x="7490321" y="2843987"/>
              <a:ext cx="2362518" cy="732535"/>
              <a:chOff x="7437156" y="2780189"/>
              <a:chExt cx="2362518" cy="732535"/>
            </a:xfrm>
          </p:grpSpPr>
          <p:sp>
            <p:nvSpPr>
              <p:cNvPr id="68" name="Folded Corner 67">
                <a:extLst>
                  <a:ext uri="{FF2B5EF4-FFF2-40B4-BE49-F238E27FC236}">
                    <a16:creationId xmlns:a16="http://schemas.microsoft.com/office/drawing/2014/main" id="{2A438EC9-CE94-154A-8CC1-74C0A01C68F6}"/>
                  </a:ext>
                </a:extLst>
              </p:cNvPr>
              <p:cNvSpPr/>
              <p:nvPr/>
            </p:nvSpPr>
            <p:spPr>
              <a:xfrm>
                <a:off x="7437156" y="27801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Folded Corner 71">
                <a:extLst>
                  <a:ext uri="{FF2B5EF4-FFF2-40B4-BE49-F238E27FC236}">
                    <a16:creationId xmlns:a16="http://schemas.microsoft.com/office/drawing/2014/main" id="{2DAA3F77-3989-C744-93A6-2231B6F11178}"/>
                  </a:ext>
                </a:extLst>
              </p:cNvPr>
              <p:cNvSpPr/>
              <p:nvPr/>
            </p:nvSpPr>
            <p:spPr>
              <a:xfrm>
                <a:off x="7589556" y="29325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Folded Corner 72">
                <a:extLst>
                  <a:ext uri="{FF2B5EF4-FFF2-40B4-BE49-F238E27FC236}">
                    <a16:creationId xmlns:a16="http://schemas.microsoft.com/office/drawing/2014/main" id="{54DF1717-8945-B44B-BD79-1BF80EC09844}"/>
                  </a:ext>
                </a:extLst>
              </p:cNvPr>
              <p:cNvSpPr/>
              <p:nvPr/>
            </p:nvSpPr>
            <p:spPr>
              <a:xfrm>
                <a:off x="7741956" y="3084989"/>
                <a:ext cx="2057718" cy="427735"/>
              </a:xfrm>
              <a:prstGeom prst="foldedCorner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tIns="0" bIns="46800" rtlCol="0" anchor="ctr"/>
              <a:lstStyle/>
              <a:p>
                <a:pPr algn="ctr"/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RemoteAc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75" name="Left Bracket 74">
            <a:extLst>
              <a:ext uri="{FF2B5EF4-FFF2-40B4-BE49-F238E27FC236}">
                <a16:creationId xmlns:a16="http://schemas.microsoft.com/office/drawing/2014/main" id="{3DE309D9-F1E1-334F-AB35-A99970576BBB}"/>
              </a:ext>
            </a:extLst>
          </p:cNvPr>
          <p:cNvSpPr/>
          <p:nvPr/>
        </p:nvSpPr>
        <p:spPr>
          <a:xfrm>
            <a:off x="639901" y="2232837"/>
            <a:ext cx="164812" cy="275441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C0FB33-F8F2-4749-9488-C98D15C55F97}"/>
              </a:ext>
            </a:extLst>
          </p:cNvPr>
          <p:cNvSpPr txBox="1"/>
          <p:nvPr/>
        </p:nvSpPr>
        <p:spPr>
          <a:xfrm rot="16200000">
            <a:off x="-1056457" y="3440569"/>
            <a:ext cx="294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queue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gmutexRmtData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6D7A648A-28A4-D143-942E-BFA2FB469C78}"/>
              </a:ext>
            </a:extLst>
          </p:cNvPr>
          <p:cNvSpPr/>
          <p:nvPr/>
        </p:nvSpPr>
        <p:spPr>
          <a:xfrm>
            <a:off x="11376832" y="1818167"/>
            <a:ext cx="164634" cy="3944680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07AEB6-0206-6D44-BC60-5F302D4F44C6}"/>
              </a:ext>
            </a:extLst>
          </p:cNvPr>
          <p:cNvSpPr txBox="1"/>
          <p:nvPr/>
        </p:nvSpPr>
        <p:spPr>
          <a:xfrm rot="16200000">
            <a:off x="9917224" y="3538901"/>
            <a:ext cx="3695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RemoteAc</a:t>
            </a:r>
            <a:r>
              <a:rPr lang="en-GB" sz="1400" dirty="0">
                <a:solidFill>
                  <a:schemeClr val="bg1"/>
                </a:solidFill>
              </a:rPr>
              <a:t> objects guarded by </a:t>
            </a:r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gmutexData</a:t>
            </a:r>
            <a:endParaRPr lang="en-GB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FCA2E8-063E-054C-8D28-9C62388F0CFA}"/>
              </a:ext>
            </a:extLst>
          </p:cNvPr>
          <p:cNvGrpSpPr/>
          <p:nvPr/>
        </p:nvGrpSpPr>
        <p:grpSpPr>
          <a:xfrm>
            <a:off x="1097177" y="3611187"/>
            <a:ext cx="2307470" cy="914400"/>
            <a:chOff x="1097177" y="3611187"/>
            <a:chExt cx="2307470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4ED0BE-1B28-2745-835E-5ECD5B1F91AF}"/>
                </a:ext>
              </a:extLst>
            </p:cNvPr>
            <p:cNvSpPr txBox="1"/>
            <p:nvPr/>
          </p:nvSpPr>
          <p:spPr>
            <a:xfrm>
              <a:off x="1097177" y="3900145"/>
              <a:ext cx="15808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gqueueRmtData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Chevron arrows">
              <a:extLst>
                <a:ext uri="{FF2B5EF4-FFF2-40B4-BE49-F238E27FC236}">
                  <a16:creationId xmlns:a16="http://schemas.microsoft.com/office/drawing/2014/main" id="{223C1A5F-FA38-9F48-BDF0-1BEA71557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2490247" y="3611187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B35DCC4-7B47-7745-BBB5-0CCD896935CB}"/>
              </a:ext>
            </a:extLst>
          </p:cNvPr>
          <p:cNvGrpSpPr/>
          <p:nvPr/>
        </p:nvGrpSpPr>
        <p:grpSpPr>
          <a:xfrm>
            <a:off x="6512959" y="3611187"/>
            <a:ext cx="3381482" cy="914400"/>
            <a:chOff x="6640555" y="3611187"/>
            <a:chExt cx="3381482" cy="91440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3B6640-11D9-DA48-A455-65FED5CA359E}"/>
                </a:ext>
              </a:extLst>
            </p:cNvPr>
            <p:cNvSpPr txBox="1"/>
            <p:nvPr/>
          </p:nvSpPr>
          <p:spPr>
            <a:xfrm>
              <a:off x="6640555" y="3900145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rcGlob.gmapSender.mapAc</a:t>
              </a:r>
              <a:endParaRPr lang="en-GB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2" name="Graphic 61" descr="Chevron arrows">
              <a:extLst>
                <a:ext uri="{FF2B5EF4-FFF2-40B4-BE49-F238E27FC236}">
                  <a16:creationId xmlns:a16="http://schemas.microsoft.com/office/drawing/2014/main" id="{CEBD366E-5159-594C-8DDA-992885D8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107637" y="3611187"/>
              <a:ext cx="914400" cy="914400"/>
            </a:xfrm>
            <a:prstGeom prst="rect">
              <a:avLst/>
            </a:prstGeom>
          </p:spPr>
        </p:pic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AFE140C4-A5E9-3741-9F76-D311D7C08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3" y="6009469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eroplane">
            <a:extLst>
              <a:ext uri="{FF2B5EF4-FFF2-40B4-BE49-F238E27FC236}">
                <a16:creationId xmlns:a16="http://schemas.microsoft.com/office/drawing/2014/main" id="{EAB3D39A-973B-D949-9086-77A6159F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2347731"/>
            <a:ext cx="914400" cy="914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FBB29C-2351-3143-AAE2-9EE6ECB20BB6}"/>
              </a:ext>
            </a:extLst>
          </p:cNvPr>
          <p:cNvCxnSpPr>
            <a:cxnSpLocks/>
          </p:cNvCxnSpPr>
          <p:nvPr/>
        </p:nvCxnSpPr>
        <p:spPr>
          <a:xfrm flipV="1">
            <a:off x="1539433" y="2775075"/>
            <a:ext cx="8406026" cy="38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Aeroplane">
            <a:extLst>
              <a:ext uri="{FF2B5EF4-FFF2-40B4-BE49-F238E27FC236}">
                <a16:creationId xmlns:a16="http://schemas.microsoft.com/office/drawing/2014/main" id="{718C640E-358D-8642-AAA9-6699953C6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4917" y="3159888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C7B21C-6872-354D-ADFA-86EA162EA93B}"/>
              </a:ext>
            </a:extLst>
          </p:cNvPr>
          <p:cNvCxnSpPr/>
          <p:nvPr/>
        </p:nvCxnSpPr>
        <p:spPr>
          <a:xfrm>
            <a:off x="1539433" y="3591046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E72F18-3E54-6C43-8039-48EC4C0D169E}"/>
              </a:ext>
            </a:extLst>
          </p:cNvPr>
          <p:cNvCxnSpPr>
            <a:cxnSpLocks/>
          </p:cNvCxnSpPr>
          <p:nvPr/>
        </p:nvCxnSpPr>
        <p:spPr>
          <a:xfrm>
            <a:off x="5220929" y="4403202"/>
            <a:ext cx="652737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2EB8E8-B279-8D46-A275-279D3134E285}"/>
              </a:ext>
            </a:extLst>
          </p:cNvPr>
          <p:cNvGrpSpPr/>
          <p:nvPr/>
        </p:nvGrpSpPr>
        <p:grpSpPr>
          <a:xfrm>
            <a:off x="2454979" y="2537637"/>
            <a:ext cx="199275" cy="2346876"/>
            <a:chOff x="2454979" y="1089838"/>
            <a:chExt cx="199275" cy="23468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3B4DD9-466D-F54A-B2DA-9713627E70D9}"/>
                </a:ext>
              </a:extLst>
            </p:cNvPr>
            <p:cNvSpPr/>
            <p:nvPr/>
          </p:nvSpPr>
          <p:spPr>
            <a:xfrm>
              <a:off x="2461343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0D32C7-E0B6-F24D-A332-8DA0C4336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4979" y="2139386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7309B97-6517-ED43-97A8-5539DF7E0449}"/>
              </a:ext>
            </a:extLst>
          </p:cNvPr>
          <p:cNvGrpSpPr/>
          <p:nvPr/>
        </p:nvGrpSpPr>
        <p:grpSpPr>
          <a:xfrm>
            <a:off x="2216164" y="2537637"/>
            <a:ext cx="192911" cy="3175674"/>
            <a:chOff x="2216164" y="2537637"/>
            <a:chExt cx="192911" cy="31756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0BACE-4B4B-454F-A4D2-08A7455CE2C3}"/>
                </a:ext>
              </a:extLst>
            </p:cNvPr>
            <p:cNvSpPr/>
            <p:nvPr/>
          </p:nvSpPr>
          <p:spPr>
            <a:xfrm>
              <a:off x="2216164" y="2537637"/>
              <a:ext cx="192911" cy="31756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RemoteMsgAcDetailTy</a:t>
              </a:r>
              <a:endParaRPr lang="en-GB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once in 10s per plane, in groups</a:t>
              </a:r>
            </a:p>
            <a:p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first </a:t>
              </a:r>
              <a:r>
                <a:rPr lang="en-GB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msg</a:t>
              </a:r>
              <a:r>
                <a:rPr lang="en-GB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after plane created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E39506-FD58-BB40-86FF-F242ABE0F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64" y="2785490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591845-1006-1A4F-9E90-56766603B29C}"/>
              </a:ext>
            </a:extLst>
          </p:cNvPr>
          <p:cNvGrpSpPr/>
          <p:nvPr/>
        </p:nvGrpSpPr>
        <p:grpSpPr>
          <a:xfrm>
            <a:off x="2960688" y="2537637"/>
            <a:ext cx="196668" cy="2346876"/>
            <a:chOff x="2840330" y="1089838"/>
            <a:chExt cx="196668" cy="23468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9F404-A1CD-4340-9F7F-42C8A248BD8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C2B835-6B60-4143-9B16-222B56824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02322E-40E2-E340-AB0B-90868DA93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Settings">
            <a:extLst>
              <a:ext uri="{FF2B5EF4-FFF2-40B4-BE49-F238E27FC236}">
                <a16:creationId xmlns:a16="http://schemas.microsoft.com/office/drawing/2014/main" id="{41F4F2ED-21FC-1D4F-AAAD-BB62931EEC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917" y="1535575"/>
            <a:ext cx="914400" cy="91440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DBF2B7-2014-3A47-AC63-398251B04EA3}"/>
              </a:ext>
            </a:extLst>
          </p:cNvPr>
          <p:cNvCxnSpPr/>
          <p:nvPr/>
        </p:nvCxnSpPr>
        <p:spPr>
          <a:xfrm>
            <a:off x="1539433" y="1998338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03E120-04E9-4749-8318-31144CBB17F1}"/>
              </a:ext>
            </a:extLst>
          </p:cNvPr>
          <p:cNvGrpSpPr/>
          <p:nvPr/>
        </p:nvGrpSpPr>
        <p:grpSpPr>
          <a:xfrm>
            <a:off x="1881976" y="1535575"/>
            <a:ext cx="192911" cy="4019299"/>
            <a:chOff x="1982060" y="87775"/>
            <a:chExt cx="192911" cy="40192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EAFB6A-A6C9-4A45-863E-36A44460EDF6}"/>
                </a:ext>
              </a:extLst>
            </p:cNvPr>
            <p:cNvSpPr/>
            <p:nvPr/>
          </p:nvSpPr>
          <p:spPr>
            <a:xfrm>
              <a:off x="1982060" y="87775"/>
              <a:ext cx="192911" cy="40192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r"/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RemoteMsgSettingsTy</a:t>
              </a:r>
              <a:endPara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r"/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Futura Medium" panose="020B0602020204020303" pitchFamily="34" charset="-79"/>
                </a:rPr>
                <a:t>every 20s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D561E62-D841-2E4B-B050-78524D13A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060" y="546678"/>
              <a:ext cx="192911" cy="1930"/>
            </a:xfrm>
            <a:prstGeom prst="line">
              <a:avLst/>
            </a:prstGeom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841589-9788-0C41-9A64-7EB92ECAF2BB}"/>
              </a:ext>
            </a:extLst>
          </p:cNvPr>
          <p:cNvGrpSpPr/>
          <p:nvPr/>
        </p:nvGrpSpPr>
        <p:grpSpPr>
          <a:xfrm>
            <a:off x="3612031" y="2537637"/>
            <a:ext cx="196668" cy="2346876"/>
            <a:chOff x="2840330" y="1089838"/>
            <a:chExt cx="196668" cy="23468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2B6ECF-EA47-2F49-881E-B564977BC450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9A52951-49FB-1148-A961-C28D8B678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1079680-F008-EE45-8EE1-B69CBEB6C3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0608DD-2464-1B4A-8F1F-9BC9CBF354D1}"/>
              </a:ext>
            </a:extLst>
          </p:cNvPr>
          <p:cNvGrpSpPr/>
          <p:nvPr/>
        </p:nvGrpSpPr>
        <p:grpSpPr>
          <a:xfrm>
            <a:off x="4263374" y="2537637"/>
            <a:ext cx="196668" cy="2346876"/>
            <a:chOff x="2840330" y="1089838"/>
            <a:chExt cx="196668" cy="234687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482252-006A-8A41-AB21-21F471908839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7B1104-1C79-5246-BC9D-472FE56F1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31463B-9D80-5047-BAA7-3A7FBE846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1E1227-1230-1D4D-8CFD-A2013E9430E0}"/>
              </a:ext>
            </a:extLst>
          </p:cNvPr>
          <p:cNvGrpSpPr/>
          <p:nvPr/>
        </p:nvGrpSpPr>
        <p:grpSpPr>
          <a:xfrm>
            <a:off x="4910960" y="2537637"/>
            <a:ext cx="196668" cy="3001044"/>
            <a:chOff x="2840330" y="1089838"/>
            <a:chExt cx="196668" cy="30010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F73F87-E4DC-F340-891B-6CFED1ED9784}"/>
                </a:ext>
              </a:extLst>
            </p:cNvPr>
            <p:cNvSpPr/>
            <p:nvPr/>
          </p:nvSpPr>
          <p:spPr>
            <a:xfrm>
              <a:off x="2844087" y="1089838"/>
              <a:ext cx="192911" cy="300104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RemoteMsgAcPosUpdateTy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5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4E5B69-E9E5-9E4D-AA23-7E8B984CFF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7D6-928F-9E4D-ABF6-B53203875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2CA3DB-288D-714E-AF4C-0C744C23E547}"/>
              </a:ext>
            </a:extLst>
          </p:cNvPr>
          <p:cNvGrpSpPr/>
          <p:nvPr/>
        </p:nvGrpSpPr>
        <p:grpSpPr>
          <a:xfrm>
            <a:off x="5774936" y="2537637"/>
            <a:ext cx="196668" cy="2346876"/>
            <a:chOff x="2840330" y="1089838"/>
            <a:chExt cx="196668" cy="2346876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E92D5E-C462-D846-8CE7-CEBD36436818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C93138-1B4A-134F-AC19-83D6D79CE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C2F52B-8574-9B44-AB9C-80116996D5EB}"/>
              </a:ext>
            </a:extLst>
          </p:cNvPr>
          <p:cNvGrpSpPr/>
          <p:nvPr/>
        </p:nvGrpSpPr>
        <p:grpSpPr>
          <a:xfrm>
            <a:off x="6384899" y="2537637"/>
            <a:ext cx="196668" cy="2346876"/>
            <a:chOff x="2840330" y="1089838"/>
            <a:chExt cx="196668" cy="23468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54D498-5521-F748-B79D-801D792FC5D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92162DC-CFB7-6848-B525-F2D8F1635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5A5F0D-507F-C24B-84D9-D2C7CADA6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34E1660-A2B7-1142-A3C5-8191E7BBC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15DE68-20DB-914A-AA42-845555A9A6EB}"/>
              </a:ext>
            </a:extLst>
          </p:cNvPr>
          <p:cNvGrpSpPr/>
          <p:nvPr/>
        </p:nvGrpSpPr>
        <p:grpSpPr>
          <a:xfrm>
            <a:off x="7027491" y="2537637"/>
            <a:ext cx="196668" cy="2346876"/>
            <a:chOff x="2840330" y="1089838"/>
            <a:chExt cx="196668" cy="23468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3D5048B-6179-174B-BE95-CB51926005E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AABCB-481B-CB4E-8448-6B96CC850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D3246D-3391-7846-AF16-9A1121516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4CB048A-D786-0D45-A3DD-9E8016526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4F06318-930D-A547-A1A7-8F151FE8AF3F}"/>
              </a:ext>
            </a:extLst>
          </p:cNvPr>
          <p:cNvGrpSpPr/>
          <p:nvPr/>
        </p:nvGrpSpPr>
        <p:grpSpPr>
          <a:xfrm>
            <a:off x="7665832" y="2537637"/>
            <a:ext cx="196668" cy="2346876"/>
            <a:chOff x="2840330" y="1089838"/>
            <a:chExt cx="196668" cy="23468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A486608-A89C-F748-9599-60EDD512FA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2CB7F2-018B-8547-A0CF-3B5900D9C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BB834E3-308D-744C-9989-0367A8CC4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8782CF-1C48-FE40-AC43-EE533A305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51B204A-C8BE-0F49-8567-022B7B571E9D}"/>
              </a:ext>
            </a:extLst>
          </p:cNvPr>
          <p:cNvGrpSpPr/>
          <p:nvPr/>
        </p:nvGrpSpPr>
        <p:grpSpPr>
          <a:xfrm>
            <a:off x="8298755" y="2537637"/>
            <a:ext cx="196668" cy="2346876"/>
            <a:chOff x="2840330" y="1089838"/>
            <a:chExt cx="196668" cy="234687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02FAFB2-B97D-E04E-BBDF-650D00D6DD5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ACF1C2-AA29-164F-AE8C-04E066E09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01204F-6D3B-464B-AF08-445EC832D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0C652EB-3292-3F47-944D-EEA09CC12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F2141C2-989F-DC4C-A7DA-0BCC7CF81D25}"/>
              </a:ext>
            </a:extLst>
          </p:cNvPr>
          <p:cNvGrpSpPr/>
          <p:nvPr/>
        </p:nvGrpSpPr>
        <p:grpSpPr>
          <a:xfrm>
            <a:off x="8912132" y="2537637"/>
            <a:ext cx="196668" cy="2346876"/>
            <a:chOff x="2840330" y="1089838"/>
            <a:chExt cx="196668" cy="234687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8E41DD-9E5E-814A-8D98-B3273F325BFA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E087180-0471-F34C-B99B-0EF4505188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2B8E4EF-CDFA-6743-86EC-59B105CB5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6CD6CD7-87C6-B148-A156-16ECEC5C0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D119BB-BB84-EF4A-89DC-40F2B714A006}"/>
              </a:ext>
            </a:extLst>
          </p:cNvPr>
          <p:cNvGrpSpPr/>
          <p:nvPr/>
        </p:nvGrpSpPr>
        <p:grpSpPr>
          <a:xfrm>
            <a:off x="7248327" y="2537635"/>
            <a:ext cx="196668" cy="3179536"/>
            <a:chOff x="2840330" y="1089837"/>
            <a:chExt cx="196668" cy="317953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ECDF8F2-D00A-3F45-9750-6DB36AF8FCCC}"/>
                </a:ext>
              </a:extLst>
            </p:cNvPr>
            <p:cNvSpPr/>
            <p:nvPr/>
          </p:nvSpPr>
          <p:spPr>
            <a:xfrm>
              <a:off x="2844087" y="1089837"/>
              <a:ext cx="192911" cy="31795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RemoteMsgAcAnimTy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dataRefs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change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max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5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times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second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per plane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10A2AA-FA98-394F-8EF9-43C95590F1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5AA52D5-00FD-CA49-A806-CE925FC0118D}"/>
              </a:ext>
            </a:extLst>
          </p:cNvPr>
          <p:cNvGrpSpPr/>
          <p:nvPr/>
        </p:nvGrpSpPr>
        <p:grpSpPr>
          <a:xfrm>
            <a:off x="9533989" y="2537637"/>
            <a:ext cx="196668" cy="2346876"/>
            <a:chOff x="2840330" y="1089838"/>
            <a:chExt cx="196668" cy="234687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4787DF3-4941-EF48-9FEA-D36623660B36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D6077E-8D02-AF47-A960-D7262F888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1318581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DC1CF4-DC35-1D40-A9EB-63A68E572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D0B93FA-33C2-FB46-8BBA-24BCA7533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84CEA4-5641-7844-812A-6111453D8613}"/>
              </a:ext>
            </a:extLst>
          </p:cNvPr>
          <p:cNvGrpSpPr/>
          <p:nvPr/>
        </p:nvGrpSpPr>
        <p:grpSpPr>
          <a:xfrm>
            <a:off x="10155846" y="2537637"/>
            <a:ext cx="196668" cy="2346876"/>
            <a:chOff x="2840330" y="1089838"/>
            <a:chExt cx="196668" cy="23468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6776EA4-3F46-7545-B80E-61C32A3565DF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59991D-39DE-F547-A7BE-5CECAC623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87F0585-7701-574A-AF5D-B4FFCE4C7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45574E-B03B-094C-8CEE-FAF14C73A854}"/>
              </a:ext>
            </a:extLst>
          </p:cNvPr>
          <p:cNvCxnSpPr/>
          <p:nvPr/>
        </p:nvCxnSpPr>
        <p:spPr>
          <a:xfrm>
            <a:off x="1539433" y="1190039"/>
            <a:ext cx="1020887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04D28A8-69F6-D546-AA65-D0AB83DA9751}"/>
              </a:ext>
            </a:extLst>
          </p:cNvPr>
          <p:cNvCxnSpPr/>
          <p:nvPr/>
        </p:nvCxnSpPr>
        <p:spPr>
          <a:xfrm>
            <a:off x="222607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2DC85CD-ED07-4446-81D3-71252FA37EA6}"/>
              </a:ext>
            </a:extLst>
          </p:cNvPr>
          <p:cNvCxnSpPr/>
          <p:nvPr/>
        </p:nvCxnSpPr>
        <p:spPr>
          <a:xfrm>
            <a:off x="5542573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0E81A6-1E62-4D4F-B811-9BBD515ABC92}"/>
              </a:ext>
            </a:extLst>
          </p:cNvPr>
          <p:cNvCxnSpPr/>
          <p:nvPr/>
        </p:nvCxnSpPr>
        <p:spPr>
          <a:xfrm>
            <a:off x="8912132" y="1051143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CA0397-0E45-5044-B7B5-D4B6802FD695}"/>
              </a:ext>
            </a:extLst>
          </p:cNvPr>
          <p:cNvGrpSpPr/>
          <p:nvPr/>
        </p:nvGrpSpPr>
        <p:grpSpPr>
          <a:xfrm>
            <a:off x="10773946" y="2537637"/>
            <a:ext cx="196668" cy="2346876"/>
            <a:chOff x="2840330" y="1089838"/>
            <a:chExt cx="196668" cy="234687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C1B9D6E-6857-A64F-9D22-2E4691184894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B033E02-6411-3740-BC1E-AA7CF8FFB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D43C05F-8EF7-504D-A1C7-A6C956C2A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8FE13B3-73F5-374F-B1CA-29C68C97CE50}"/>
              </a:ext>
            </a:extLst>
          </p:cNvPr>
          <p:cNvCxnSpPr/>
          <p:nvPr/>
        </p:nvCxnSpPr>
        <p:spPr>
          <a:xfrm>
            <a:off x="11552551" y="1037931"/>
            <a:ext cx="0" cy="27779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F28833B-E5F7-0147-841F-8A3B8BA69A81}"/>
              </a:ext>
            </a:extLst>
          </p:cNvPr>
          <p:cNvGrpSpPr/>
          <p:nvPr/>
        </p:nvGrpSpPr>
        <p:grpSpPr>
          <a:xfrm>
            <a:off x="11388289" y="2537637"/>
            <a:ext cx="196668" cy="2346876"/>
            <a:chOff x="2840330" y="1089838"/>
            <a:chExt cx="196668" cy="234687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B690C8F-454A-F740-A419-FC8F1DCFE203}"/>
                </a:ext>
              </a:extLst>
            </p:cNvPr>
            <p:cNvSpPr/>
            <p:nvPr/>
          </p:nvSpPr>
          <p:spPr>
            <a:xfrm>
              <a:off x="2844087" y="1089838"/>
              <a:ext cx="192911" cy="23468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pPr algn="ctr"/>
              <a:endParaRPr lang="de-DE" sz="1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B541F72-002F-7A4A-9629-330B41018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136312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810AA0-6AAC-5D44-857F-86A5172D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330" y="2947779"/>
              <a:ext cx="192911" cy="193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BB19109-F913-2E4B-93F0-C9576585D470}"/>
              </a:ext>
            </a:extLst>
          </p:cNvPr>
          <p:cNvSpPr txBox="1"/>
          <p:nvPr/>
        </p:nvSpPr>
        <p:spPr>
          <a:xfrm>
            <a:off x="337376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02A75C-7D8A-0B40-A4D5-F277018B18EB}"/>
              </a:ext>
            </a:extLst>
          </p:cNvPr>
          <p:cNvSpPr txBox="1"/>
          <p:nvPr/>
        </p:nvSpPr>
        <p:spPr>
          <a:xfrm>
            <a:off x="6716796" y="866477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D8E31B-2F08-FF46-B660-92AC4AE3B460}"/>
              </a:ext>
            </a:extLst>
          </p:cNvPr>
          <p:cNvSpPr txBox="1"/>
          <p:nvPr/>
        </p:nvSpPr>
        <p:spPr>
          <a:xfrm>
            <a:off x="9721785" y="866838"/>
            <a:ext cx="1021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</a:t>
            </a:r>
            <a:r>
              <a:rPr lang="de-DE" dirty="0" err="1"/>
              <a:t>second</a:t>
            </a:r>
            <a:endParaRPr lang="de-DE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B419F-375B-254F-A242-40DAA470D331}"/>
              </a:ext>
            </a:extLst>
          </p:cNvPr>
          <p:cNvGrpSpPr/>
          <p:nvPr/>
        </p:nvGrpSpPr>
        <p:grpSpPr>
          <a:xfrm>
            <a:off x="9752548" y="2537634"/>
            <a:ext cx="198218" cy="2992949"/>
            <a:chOff x="2838780" y="1089837"/>
            <a:chExt cx="198218" cy="2992949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52DE456-E9DA-FC4B-9B16-981B5A38CA47}"/>
                </a:ext>
              </a:extLst>
            </p:cNvPr>
            <p:cNvSpPr/>
            <p:nvPr/>
          </p:nvSpPr>
          <p:spPr>
            <a:xfrm>
              <a:off x="2844087" y="1089837"/>
              <a:ext cx="192911" cy="29929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RemoteMsgAcRemoveTy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when</a:t>
              </a:r>
              <a:r>
                <a:rPr lang="de-DE" sz="1200" dirty="0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 plane </a:t>
              </a:r>
              <a:r>
                <a:rPr lang="de-DE" sz="1200" dirty="0" err="1">
                  <a:solidFill>
                    <a:schemeClr val="accent6">
                      <a:lumMod val="50000"/>
                    </a:schemeClr>
                  </a:solidFill>
                  <a:cs typeface="Courier New" panose="02070309020205020404" pitchFamily="49" charset="0"/>
                </a:rPr>
                <a:t>removed</a:t>
              </a:r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D3AB05-9A9E-884C-A206-E97FF5CF4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780" y="1327278"/>
              <a:ext cx="192911" cy="1930"/>
            </a:xfrm>
            <a:prstGeom prst="line">
              <a:avLst/>
            </a:prstGeom>
            <a:ln w="152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444A031-0DF4-964D-A50B-5F5CB1C02800}"/>
              </a:ext>
            </a:extLst>
          </p:cNvPr>
          <p:cNvGrpSpPr/>
          <p:nvPr/>
        </p:nvGrpSpPr>
        <p:grpSpPr>
          <a:xfrm>
            <a:off x="9141770" y="2537634"/>
            <a:ext cx="192911" cy="2355349"/>
            <a:chOff x="9141770" y="2537634"/>
            <a:chExt cx="192911" cy="235534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DB9AE9-5B98-2442-B7B8-8FE0C2C58DDE}"/>
                </a:ext>
              </a:extLst>
            </p:cNvPr>
            <p:cNvSpPr/>
            <p:nvPr/>
          </p:nvSpPr>
          <p:spPr>
            <a:xfrm>
              <a:off x="9141770" y="2537634"/>
              <a:ext cx="192911" cy="23553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de-DE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632CEAC-B0B9-E048-B014-03B4ECC18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4385395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1B4A7C9-95B0-1444-96AA-E1C99788E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1770" y="2766380"/>
              <a:ext cx="192911" cy="193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0422FF1-ABCE-FC45-9186-5CA4B46F500A}"/>
              </a:ext>
            </a:extLst>
          </p:cNvPr>
          <p:cNvGrpSpPr/>
          <p:nvPr/>
        </p:nvGrpSpPr>
        <p:grpSpPr>
          <a:xfrm>
            <a:off x="5551110" y="2537637"/>
            <a:ext cx="200907" cy="2359208"/>
            <a:chOff x="5551110" y="2537637"/>
            <a:chExt cx="200907" cy="235920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BE60F30-53D4-7744-97CA-E05B5DB83F6D}"/>
                </a:ext>
              </a:extLst>
            </p:cNvPr>
            <p:cNvSpPr/>
            <p:nvPr/>
          </p:nvSpPr>
          <p:spPr>
            <a:xfrm>
              <a:off x="5551110" y="2537637"/>
              <a:ext cx="192911" cy="2359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b"/>
            <a:lstStyle/>
            <a:p>
              <a:endParaRPr lang="en-GB" sz="1200" dirty="0">
                <a:solidFill>
                  <a:schemeClr val="accent6">
                    <a:lumMod val="50000"/>
                  </a:schemeClr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741F2D-3CA9-A841-A08E-6AC26A3C2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106" y="3568687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A2E472-032D-BC4E-8221-776BDF24D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562" y="4389351"/>
              <a:ext cx="192911" cy="1930"/>
            </a:xfrm>
            <a:prstGeom prst="line">
              <a:avLst/>
            </a:prstGeom>
            <a:ln w="2540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Graphic 19" descr="Aeroplane">
            <a:extLst>
              <a:ext uri="{FF2B5EF4-FFF2-40B4-BE49-F238E27FC236}">
                <a16:creationId xmlns:a16="http://schemas.microsoft.com/office/drawing/2014/main" id="{0C9784B0-3259-B348-AA10-EDB1225B1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603548" y="3946002"/>
            <a:ext cx="914400" cy="9144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1CC097F-1100-8A4E-8ABE-4DB69403E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23" y="5463557"/>
            <a:ext cx="582990" cy="58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3C59E5B-0C37-D74B-8DC1-BBE3BA5BB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0316"/>
            <a:ext cx="2291316" cy="2291316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BCC85469-4D64-AF49-9F0D-3B0FF6E1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0316"/>
            <a:ext cx="2291316" cy="2291316"/>
          </a:xfrm>
          <a:prstGeom prst="rect">
            <a:avLst/>
          </a:prstGeom>
        </p:spPr>
      </p:pic>
      <p:pic>
        <p:nvPicPr>
          <p:cNvPr id="12" name="Graphic 11" descr="Computer">
            <a:extLst>
              <a:ext uri="{FF2B5EF4-FFF2-40B4-BE49-F238E27FC236}">
                <a16:creationId xmlns:a16="http://schemas.microsoft.com/office/drawing/2014/main" id="{8B0A4314-7014-4545-A794-14CCE19A7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0316"/>
            <a:ext cx="2291316" cy="22913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AF3EE4-AC17-8143-930A-5DE9D3E9A178}"/>
              </a:ext>
            </a:extLst>
          </p:cNvPr>
          <p:cNvCxnSpPr/>
          <p:nvPr/>
        </p:nvCxnSpPr>
        <p:spPr>
          <a:xfrm>
            <a:off x="871870" y="5271632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49711-E695-B54C-97CE-18451B031053}"/>
              </a:ext>
            </a:extLst>
          </p:cNvPr>
          <p:cNvCxnSpPr/>
          <p:nvPr/>
        </p:nvCxnSpPr>
        <p:spPr>
          <a:xfrm>
            <a:off x="6420034" y="4821003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F7BF6-7E0E-3149-9B2A-AB46B33DE5C1}"/>
              </a:ext>
            </a:extLst>
          </p:cNvPr>
          <p:cNvCxnSpPr/>
          <p:nvPr/>
        </p:nvCxnSpPr>
        <p:spPr>
          <a:xfrm>
            <a:off x="3522921" y="4846330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8CFD27-862A-F745-AA4F-CA86D96902B9}"/>
              </a:ext>
            </a:extLst>
          </p:cNvPr>
          <p:cNvCxnSpPr/>
          <p:nvPr/>
        </p:nvCxnSpPr>
        <p:spPr>
          <a:xfrm>
            <a:off x="9278679" y="4846330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7854A2C-B9F4-7246-9EA5-33EBDCDD3D51}"/>
              </a:ext>
            </a:extLst>
          </p:cNvPr>
          <p:cNvSpPr/>
          <p:nvPr/>
        </p:nvSpPr>
        <p:spPr>
          <a:xfrm>
            <a:off x="3470274" y="5246305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5473785-5671-084D-A70B-52F913D875C9}"/>
              </a:ext>
            </a:extLst>
          </p:cNvPr>
          <p:cNvSpPr/>
          <p:nvPr/>
        </p:nvSpPr>
        <p:spPr>
          <a:xfrm>
            <a:off x="6374476" y="5246305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AB18C6-C549-EC48-BDA7-4AE8C584244B}"/>
              </a:ext>
            </a:extLst>
          </p:cNvPr>
          <p:cNvSpPr/>
          <p:nvPr/>
        </p:nvSpPr>
        <p:spPr>
          <a:xfrm>
            <a:off x="9224702" y="5246305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601677-F12D-C243-A769-81C9E72F26E3}"/>
              </a:ext>
            </a:extLst>
          </p:cNvPr>
          <p:cNvSpPr txBox="1"/>
          <p:nvPr/>
        </p:nvSpPr>
        <p:spPr>
          <a:xfrm>
            <a:off x="4795284" y="2980316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DF9BD-84B7-3547-BC63-40A4ACDE3ECD}"/>
              </a:ext>
            </a:extLst>
          </p:cNvPr>
          <p:cNvSpPr txBox="1"/>
          <p:nvPr/>
        </p:nvSpPr>
        <p:spPr>
          <a:xfrm>
            <a:off x="1520487" y="2980316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29" name="Graphic 28" descr="Aeroplane">
            <a:extLst>
              <a:ext uri="{FF2B5EF4-FFF2-40B4-BE49-F238E27FC236}">
                <a16:creationId xmlns:a16="http://schemas.microsoft.com/office/drawing/2014/main" id="{769C7432-F362-B241-8D6B-1A65B248B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5035"/>
            <a:ext cx="434106" cy="4341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C370B5-4D82-B644-B9EB-34A4CF70794C}"/>
              </a:ext>
            </a:extLst>
          </p:cNvPr>
          <p:cNvSpPr txBox="1"/>
          <p:nvPr/>
        </p:nvSpPr>
        <p:spPr>
          <a:xfrm>
            <a:off x="7669569" y="2980316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7D17F-C2DA-1041-9005-342498352B56}"/>
              </a:ext>
            </a:extLst>
          </p:cNvPr>
          <p:cNvSpPr txBox="1"/>
          <p:nvPr/>
        </p:nvSpPr>
        <p:spPr>
          <a:xfrm>
            <a:off x="4669464" y="3802807"/>
            <a:ext cx="111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E7DE34-0D81-204C-8369-807464CAA498}"/>
              </a:ext>
            </a:extLst>
          </p:cNvPr>
          <p:cNvSpPr txBox="1"/>
          <p:nvPr/>
        </p:nvSpPr>
        <p:spPr>
          <a:xfrm>
            <a:off x="1846982" y="3648919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8EECB-974C-2D45-AD27-9B2571253B73}"/>
              </a:ext>
            </a:extLst>
          </p:cNvPr>
          <p:cNvSpPr txBox="1"/>
          <p:nvPr/>
        </p:nvSpPr>
        <p:spPr>
          <a:xfrm>
            <a:off x="7581475" y="3648919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30" name="Graphic 29" descr="Aeroplane">
            <a:extLst>
              <a:ext uri="{FF2B5EF4-FFF2-40B4-BE49-F238E27FC236}">
                <a16:creationId xmlns:a16="http://schemas.microsoft.com/office/drawing/2014/main" id="{044E0A55-9469-5648-9FCF-9490D0F2F5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2426"/>
            <a:ext cx="434106" cy="255202"/>
          </a:xfrm>
          <a:prstGeom prst="rect">
            <a:avLst/>
          </a:prstGeom>
        </p:spPr>
      </p:pic>
      <p:pic>
        <p:nvPicPr>
          <p:cNvPr id="31" name="Graphic 30" descr="Aeroplane">
            <a:extLst>
              <a:ext uri="{FF2B5EF4-FFF2-40B4-BE49-F238E27FC236}">
                <a16:creationId xmlns:a16="http://schemas.microsoft.com/office/drawing/2014/main" id="{86A21941-39CB-9C46-AF3E-99F39988ECE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79788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222A64C-126A-3E4D-A5CB-406BBDB564BB}"/>
              </a:ext>
            </a:extLst>
          </p:cNvPr>
          <p:cNvSpPr txBox="1"/>
          <p:nvPr/>
        </p:nvSpPr>
        <p:spPr>
          <a:xfrm>
            <a:off x="871870" y="2176112"/>
            <a:ext cx="3752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Standard Setup: Senders on Master,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Clients on all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Visuals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25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2588"/>
            <a:ext cx="2291316" cy="2291316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749AC-CA30-9445-9046-154D1307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2588"/>
            <a:ext cx="2291316" cy="2291316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66812765-5F80-0B46-91E9-4605F4009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2588"/>
            <a:ext cx="2291316" cy="229131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51C7-F9DD-3642-93C0-62F6E94F10E2}"/>
              </a:ext>
            </a:extLst>
          </p:cNvPr>
          <p:cNvCxnSpPr/>
          <p:nvPr/>
        </p:nvCxnSpPr>
        <p:spPr>
          <a:xfrm>
            <a:off x="871870" y="5273904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EFA3D-935E-FA45-B57E-AEEEF5D6C0A8}"/>
              </a:ext>
            </a:extLst>
          </p:cNvPr>
          <p:cNvCxnSpPr/>
          <p:nvPr/>
        </p:nvCxnSpPr>
        <p:spPr>
          <a:xfrm>
            <a:off x="6420034" y="4823275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3A2F5-6685-B54C-B354-DCC005756DB9}"/>
              </a:ext>
            </a:extLst>
          </p:cNvPr>
          <p:cNvCxnSpPr/>
          <p:nvPr/>
        </p:nvCxnSpPr>
        <p:spPr>
          <a:xfrm>
            <a:off x="3522921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7BB62-16B8-264D-82D1-37183CD5AA4B}"/>
              </a:ext>
            </a:extLst>
          </p:cNvPr>
          <p:cNvCxnSpPr/>
          <p:nvPr/>
        </p:nvCxnSpPr>
        <p:spPr>
          <a:xfrm>
            <a:off x="9278679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917ED9-88EB-4042-A069-C884B7417CA1}"/>
              </a:ext>
            </a:extLst>
          </p:cNvPr>
          <p:cNvSpPr/>
          <p:nvPr/>
        </p:nvSpPr>
        <p:spPr>
          <a:xfrm>
            <a:off x="3470274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77E7FC-034D-D74D-9063-EB28FFDA1EF9}"/>
              </a:ext>
            </a:extLst>
          </p:cNvPr>
          <p:cNvSpPr/>
          <p:nvPr/>
        </p:nvSpPr>
        <p:spPr>
          <a:xfrm>
            <a:off x="6374476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9F6A7B5-014D-6045-A4E3-F32194176B63}"/>
              </a:ext>
            </a:extLst>
          </p:cNvPr>
          <p:cNvSpPr/>
          <p:nvPr/>
        </p:nvSpPr>
        <p:spPr>
          <a:xfrm>
            <a:off x="9224702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5871-0382-AC43-ADE7-0D1B7228FEA0}"/>
              </a:ext>
            </a:extLst>
          </p:cNvPr>
          <p:cNvSpPr txBox="1"/>
          <p:nvPr/>
        </p:nvSpPr>
        <p:spPr>
          <a:xfrm>
            <a:off x="4795284" y="2982588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D8FB-02D4-984B-8BC6-2406C938386A}"/>
              </a:ext>
            </a:extLst>
          </p:cNvPr>
          <p:cNvSpPr txBox="1"/>
          <p:nvPr/>
        </p:nvSpPr>
        <p:spPr>
          <a:xfrm>
            <a:off x="1520487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730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001986" y="3614699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4716267" y="3672286"/>
            <a:ext cx="1010093" cy="646331"/>
          </a:xfrm>
          <a:prstGeom prst="rect">
            <a:avLst/>
          </a:prstGeom>
          <a:noFill/>
          <a:effectLst>
            <a:outerShdw dist="254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1447D-DC9A-C14C-9C6C-F70345B4270A}"/>
              </a:ext>
            </a:extLst>
          </p:cNvPr>
          <p:cNvSpPr txBox="1"/>
          <p:nvPr/>
        </p:nvSpPr>
        <p:spPr>
          <a:xfrm>
            <a:off x="7669569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0" name="Graphic 49" descr="Aeroplane">
            <a:extLst>
              <a:ext uri="{FF2B5EF4-FFF2-40B4-BE49-F238E27FC236}">
                <a16:creationId xmlns:a16="http://schemas.microsoft.com/office/drawing/2014/main" id="{757CBE8B-8127-624A-8E57-5618DCF1B0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1212"/>
          <a:stretch/>
        </p:blipFill>
        <p:spPr>
          <a:xfrm rot="16200000">
            <a:off x="2542344" y="3713033"/>
            <a:ext cx="434106" cy="2552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85DEE-E259-B246-81E5-BF5C0911A4A3}"/>
              </a:ext>
            </a:extLst>
          </p:cNvPr>
          <p:cNvSpPr txBox="1"/>
          <p:nvPr/>
        </p:nvSpPr>
        <p:spPr>
          <a:xfrm>
            <a:off x="1795242" y="3651191"/>
            <a:ext cx="111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2C26F-2EF5-2949-9458-1C4ED21EF7AA}"/>
              </a:ext>
            </a:extLst>
          </p:cNvPr>
          <p:cNvSpPr txBox="1"/>
          <p:nvPr/>
        </p:nvSpPr>
        <p:spPr>
          <a:xfrm>
            <a:off x="7581475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3" name="Graphic 52" descr="Aeroplane">
            <a:extLst>
              <a:ext uri="{FF2B5EF4-FFF2-40B4-BE49-F238E27FC236}">
                <a16:creationId xmlns:a16="http://schemas.microsoft.com/office/drawing/2014/main" id="{EF6B665D-7205-8F46-B817-7F8A48424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4698"/>
            <a:ext cx="434106" cy="255202"/>
          </a:xfrm>
          <a:prstGeom prst="rect">
            <a:avLst/>
          </a:prstGeom>
        </p:spPr>
      </p:pic>
      <p:pic>
        <p:nvPicPr>
          <p:cNvPr id="54" name="Graphic 53" descr="Aeroplane">
            <a:extLst>
              <a:ext uri="{FF2B5EF4-FFF2-40B4-BE49-F238E27FC236}">
                <a16:creationId xmlns:a16="http://schemas.microsoft.com/office/drawing/2014/main" id="{A2F64617-C066-F845-B7B7-D0D77F9F2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82060"/>
            <a:ext cx="434106" cy="187268"/>
          </a:xfrm>
          <a:prstGeom prst="rect">
            <a:avLst/>
          </a:prstGeom>
        </p:spPr>
      </p:pic>
      <p:pic>
        <p:nvPicPr>
          <p:cNvPr id="55" name="Graphic 54" descr="Aeroplane">
            <a:extLst>
              <a:ext uri="{FF2B5EF4-FFF2-40B4-BE49-F238E27FC236}">
                <a16:creationId xmlns:a16="http://schemas.microsoft.com/office/drawing/2014/main" id="{76C81B39-8F57-1145-9E0A-6BE0C69AB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6861"/>
          <a:stretch/>
        </p:blipFill>
        <p:spPr>
          <a:xfrm rot="16200000">
            <a:off x="7458056" y="3747000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1BDA7EC-7435-E44C-8B43-0A2875D08BF8}"/>
              </a:ext>
            </a:extLst>
          </p:cNvPr>
          <p:cNvSpPr txBox="1"/>
          <p:nvPr/>
        </p:nvSpPr>
        <p:spPr>
          <a:xfrm>
            <a:off x="871870" y="2176112"/>
            <a:ext cx="3852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Senders on an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External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Visual,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Clients on all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72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3142" y="2982588"/>
            <a:ext cx="2291316" cy="2291316"/>
          </a:xfrm>
          <a:prstGeom prst="rect">
            <a:avLst/>
          </a:prstGeom>
        </p:spPr>
      </p:pic>
      <p:pic>
        <p:nvPicPr>
          <p:cNvPr id="34" name="Graphic 33" descr="Computer">
            <a:extLst>
              <a:ext uri="{FF2B5EF4-FFF2-40B4-BE49-F238E27FC236}">
                <a16:creationId xmlns:a16="http://schemas.microsoft.com/office/drawing/2014/main" id="{A56749AC-CA30-9445-9046-154D1307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1275" y="2982588"/>
            <a:ext cx="2291316" cy="2291316"/>
          </a:xfrm>
          <a:prstGeom prst="rect">
            <a:avLst/>
          </a:prstGeom>
        </p:spPr>
      </p:pic>
      <p:pic>
        <p:nvPicPr>
          <p:cNvPr id="35" name="Graphic 34" descr="Computer">
            <a:extLst>
              <a:ext uri="{FF2B5EF4-FFF2-40B4-BE49-F238E27FC236}">
                <a16:creationId xmlns:a16="http://schemas.microsoft.com/office/drawing/2014/main" id="{66812765-5F80-0B46-91E9-4605F4009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5009" y="2982588"/>
            <a:ext cx="2291316" cy="2291316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4251C7-F9DD-3642-93C0-62F6E94F10E2}"/>
              </a:ext>
            </a:extLst>
          </p:cNvPr>
          <p:cNvCxnSpPr/>
          <p:nvPr/>
        </p:nvCxnSpPr>
        <p:spPr>
          <a:xfrm>
            <a:off x="871870" y="5273904"/>
            <a:ext cx="93575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8EFA3D-935E-FA45-B57E-AEEEF5D6C0A8}"/>
              </a:ext>
            </a:extLst>
          </p:cNvPr>
          <p:cNvCxnSpPr/>
          <p:nvPr/>
        </p:nvCxnSpPr>
        <p:spPr>
          <a:xfrm>
            <a:off x="6420034" y="4823275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3A2F5-6685-B54C-B354-DCC005756DB9}"/>
              </a:ext>
            </a:extLst>
          </p:cNvPr>
          <p:cNvCxnSpPr/>
          <p:nvPr/>
        </p:nvCxnSpPr>
        <p:spPr>
          <a:xfrm>
            <a:off x="3522921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57BB62-16B8-264D-82D1-37183CD5AA4B}"/>
              </a:ext>
            </a:extLst>
          </p:cNvPr>
          <p:cNvCxnSpPr/>
          <p:nvPr/>
        </p:nvCxnSpPr>
        <p:spPr>
          <a:xfrm>
            <a:off x="9278679" y="4848602"/>
            <a:ext cx="0" cy="425302"/>
          </a:xfrm>
          <a:prstGeom prst="line">
            <a:avLst/>
          </a:prstGeom>
          <a:ln w="28575">
            <a:solidFill>
              <a:srgbClr val="0070C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917ED9-88EB-4042-A069-C884B7417CA1}"/>
              </a:ext>
            </a:extLst>
          </p:cNvPr>
          <p:cNvSpPr/>
          <p:nvPr/>
        </p:nvSpPr>
        <p:spPr>
          <a:xfrm>
            <a:off x="3470274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877E7FC-034D-D74D-9063-EB28FFDA1EF9}"/>
              </a:ext>
            </a:extLst>
          </p:cNvPr>
          <p:cNvSpPr/>
          <p:nvPr/>
        </p:nvSpPr>
        <p:spPr>
          <a:xfrm>
            <a:off x="6374476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9F6A7B5-014D-6045-A4E3-F32194176B63}"/>
              </a:ext>
            </a:extLst>
          </p:cNvPr>
          <p:cNvSpPr/>
          <p:nvPr/>
        </p:nvSpPr>
        <p:spPr>
          <a:xfrm>
            <a:off x="9224702" y="5248577"/>
            <a:ext cx="107951" cy="4571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4B5871-0382-AC43-ADE7-0D1B7228FEA0}"/>
              </a:ext>
            </a:extLst>
          </p:cNvPr>
          <p:cNvSpPr txBox="1"/>
          <p:nvPr/>
        </p:nvSpPr>
        <p:spPr>
          <a:xfrm>
            <a:off x="4795284" y="2982588"/>
            <a:ext cx="837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13D8FB-02D4-984B-8BC6-2406C938386A}"/>
              </a:ext>
            </a:extLst>
          </p:cNvPr>
          <p:cNvSpPr txBox="1"/>
          <p:nvPr/>
        </p:nvSpPr>
        <p:spPr>
          <a:xfrm>
            <a:off x="1520487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004261" y="401730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5001986" y="3614699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4716267" y="3589308"/>
            <a:ext cx="1010093" cy="738664"/>
          </a:xfrm>
          <a:prstGeom prst="rect">
            <a:avLst/>
          </a:prstGeom>
          <a:noFill/>
          <a:effectLst>
            <a:outerShdw dist="25400" dir="2700000" algn="tl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Client,</a:t>
            </a:r>
            <a:b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r>
              <a:rPr lang="de-DE" sz="14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endParaRPr lang="de-DE" sz="14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1447D-DC9A-C14C-9C6C-F70345B4270A}"/>
              </a:ext>
            </a:extLst>
          </p:cNvPr>
          <p:cNvSpPr txBox="1"/>
          <p:nvPr/>
        </p:nvSpPr>
        <p:spPr>
          <a:xfrm>
            <a:off x="7669569" y="2982588"/>
            <a:ext cx="1663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External</a:t>
            </a:r>
            <a:r>
              <a:rPr lang="de-DE" sz="16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16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Visuals</a:t>
            </a:r>
            <a:endParaRPr lang="de-DE" sz="1600" dirty="0">
              <a:solidFill>
                <a:srgbClr val="0070C0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0" name="Graphic 49" descr="Aeroplane">
            <a:extLst>
              <a:ext uri="{FF2B5EF4-FFF2-40B4-BE49-F238E27FC236}">
                <a16:creationId xmlns:a16="http://schemas.microsoft.com/office/drawing/2014/main" id="{757CBE8B-8127-624A-8E57-5618DCF1B0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1212"/>
          <a:stretch/>
        </p:blipFill>
        <p:spPr>
          <a:xfrm rot="16200000">
            <a:off x="2542344" y="3713033"/>
            <a:ext cx="434106" cy="2552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0A85DEE-E259-B246-81E5-BF5C0911A4A3}"/>
              </a:ext>
            </a:extLst>
          </p:cNvPr>
          <p:cNvSpPr txBox="1"/>
          <p:nvPr/>
        </p:nvSpPr>
        <p:spPr>
          <a:xfrm>
            <a:off x="1697974" y="3651191"/>
            <a:ext cx="1229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/>
            <a:r>
              <a:rPr lang="de-DE" sz="1400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2C26F-2EF5-2949-9458-1C4ED21EF7AA}"/>
              </a:ext>
            </a:extLst>
          </p:cNvPr>
          <p:cNvSpPr txBox="1"/>
          <p:nvPr/>
        </p:nvSpPr>
        <p:spPr>
          <a:xfrm>
            <a:off x="7581475" y="3651191"/>
            <a:ext cx="101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3" name="Graphic 52" descr="Aeroplane">
            <a:extLst>
              <a:ext uri="{FF2B5EF4-FFF2-40B4-BE49-F238E27FC236}">
                <a16:creationId xmlns:a16="http://schemas.microsoft.com/office/drawing/2014/main" id="{EF6B665D-7205-8F46-B817-7F8A484249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1212"/>
          <a:stretch/>
        </p:blipFill>
        <p:spPr>
          <a:xfrm rot="16200000">
            <a:off x="2553717" y="4074698"/>
            <a:ext cx="434106" cy="255202"/>
          </a:xfrm>
          <a:prstGeom prst="rect">
            <a:avLst/>
          </a:prstGeom>
        </p:spPr>
      </p:pic>
      <p:pic>
        <p:nvPicPr>
          <p:cNvPr id="54" name="Graphic 53" descr="Aeroplane">
            <a:extLst>
              <a:ext uri="{FF2B5EF4-FFF2-40B4-BE49-F238E27FC236}">
                <a16:creationId xmlns:a16="http://schemas.microsoft.com/office/drawing/2014/main" id="{A2F64617-C066-F845-B7B7-D0D77F9F28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6861"/>
          <a:stretch/>
        </p:blipFill>
        <p:spPr>
          <a:xfrm rot="16200000">
            <a:off x="7449138" y="4082060"/>
            <a:ext cx="434106" cy="187268"/>
          </a:xfrm>
          <a:prstGeom prst="rect">
            <a:avLst/>
          </a:prstGeom>
        </p:spPr>
      </p:pic>
      <p:pic>
        <p:nvPicPr>
          <p:cNvPr id="55" name="Graphic 54" descr="Aeroplane">
            <a:extLst>
              <a:ext uri="{FF2B5EF4-FFF2-40B4-BE49-F238E27FC236}">
                <a16:creationId xmlns:a16="http://schemas.microsoft.com/office/drawing/2014/main" id="{76C81B39-8F57-1145-9E0A-6BE0C69ABC6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6861"/>
          <a:stretch/>
        </p:blipFill>
        <p:spPr>
          <a:xfrm rot="16200000">
            <a:off x="7458056" y="3747000"/>
            <a:ext cx="434106" cy="18726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F19EA-021D-4D44-A4EA-6A0277917333}"/>
              </a:ext>
            </a:extLst>
          </p:cNvPr>
          <p:cNvSpPr txBox="1"/>
          <p:nvPr/>
        </p:nvSpPr>
        <p:spPr>
          <a:xfrm>
            <a:off x="871870" y="2176112"/>
            <a:ext cx="683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Senders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sit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de-DE" i="1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network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Remote Clients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on all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computers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senders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are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distributed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0873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aphic 32" descr="Computer">
            <a:extLst>
              <a:ext uri="{FF2B5EF4-FFF2-40B4-BE49-F238E27FC236}">
                <a16:creationId xmlns:a16="http://schemas.microsoft.com/office/drawing/2014/main" id="{CC5ADC45-4C8C-0B40-B048-566ABB88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2286194"/>
            <a:ext cx="3514484" cy="3514484"/>
          </a:xfrm>
          <a:prstGeom prst="rect">
            <a:avLst/>
          </a:prstGeom>
        </p:spPr>
      </p:pic>
      <p:pic>
        <p:nvPicPr>
          <p:cNvPr id="45" name="Graphic 44" descr="Aeroplane">
            <a:extLst>
              <a:ext uri="{FF2B5EF4-FFF2-40B4-BE49-F238E27FC236}">
                <a16:creationId xmlns:a16="http://schemas.microsoft.com/office/drawing/2014/main" id="{46BAFE57-4278-1140-9F84-84543E460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248887" y="3851857"/>
            <a:ext cx="434106" cy="434106"/>
          </a:xfrm>
          <a:prstGeom prst="rect">
            <a:avLst/>
          </a:prstGeom>
        </p:spPr>
      </p:pic>
      <p:pic>
        <p:nvPicPr>
          <p:cNvPr id="46" name="Graphic 45" descr="Aeroplane">
            <a:extLst>
              <a:ext uri="{FF2B5EF4-FFF2-40B4-BE49-F238E27FC236}">
                <a16:creationId xmlns:a16="http://schemas.microsoft.com/office/drawing/2014/main" id="{BF615A5B-656E-4D46-84ED-22B9B86CEE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4246612" y="3449249"/>
            <a:ext cx="434106" cy="4341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5F48B14-1514-6549-9C41-88C3B955D0DA}"/>
              </a:ext>
            </a:extLst>
          </p:cNvPr>
          <p:cNvSpPr txBox="1"/>
          <p:nvPr/>
        </p:nvSpPr>
        <p:spPr>
          <a:xfrm>
            <a:off x="3667538" y="3154068"/>
            <a:ext cx="1630018" cy="1290353"/>
          </a:xfrm>
          <a:prstGeom prst="rect">
            <a:avLst/>
          </a:prstGeom>
          <a:noFill/>
          <a:effectLst>
            <a:outerShdw dist="254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LiveTraffic</a:t>
            </a: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de-DE" dirty="0" err="1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xPilot</a:t>
            </a: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de-DE" dirty="0">
                <a:solidFill>
                  <a:srgbClr val="0070C0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Remote Client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6DB9603-C796-B140-BC7A-AB2FB6FD98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870" y="4665587"/>
            <a:ext cx="582990" cy="582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F19EA-021D-4D44-A4EA-6A0277917333}"/>
              </a:ext>
            </a:extLst>
          </p:cNvPr>
          <p:cNvSpPr txBox="1"/>
          <p:nvPr/>
        </p:nvSpPr>
        <p:spPr>
          <a:xfrm>
            <a:off x="871870" y="1927633"/>
            <a:ext cx="9318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TCAS </a:t>
            </a:r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Concentrator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Even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run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locally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Remote Client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has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benefit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combining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all</a:t>
            </a:r>
          </a:p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planes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created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by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plugin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purpose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TCAS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multiplayer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interfaces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3rd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party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DD3015-73CD-6443-BFAA-E2A0E6C83509}"/>
              </a:ext>
            </a:extLst>
          </p:cNvPr>
          <p:cNvSpPr/>
          <p:nvPr/>
        </p:nvSpPr>
        <p:spPr>
          <a:xfrm>
            <a:off x="1259831" y="3502379"/>
            <a:ext cx="2027582" cy="11330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Garmin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LittleNavMap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Graphic 27" descr="Aeroplane">
            <a:extLst>
              <a:ext uri="{FF2B5EF4-FFF2-40B4-BE49-F238E27FC236}">
                <a16:creationId xmlns:a16="http://schemas.microsoft.com/office/drawing/2014/main" id="{960664AF-125E-6841-AD9D-9A76D1A3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625774" y="4010315"/>
            <a:ext cx="434106" cy="434106"/>
          </a:xfrm>
          <a:prstGeom prst="rect">
            <a:avLst/>
          </a:prstGeom>
        </p:spPr>
      </p:pic>
      <p:pic>
        <p:nvPicPr>
          <p:cNvPr id="29" name="Graphic 28" descr="Aeroplane">
            <a:extLst>
              <a:ext uri="{FF2B5EF4-FFF2-40B4-BE49-F238E27FC236}">
                <a16:creationId xmlns:a16="http://schemas.microsoft.com/office/drawing/2014/main" id="{ABB57CD8-A5DD-734D-AAD9-142743208A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2623499" y="3607707"/>
            <a:ext cx="434106" cy="4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3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375</Words>
  <Application>Microsoft Macintosh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Futura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XPMP2 Remote Architecture</dc:title>
  <dc:subject>How XPMP2 library and Remote Client interact</dc:subject>
  <dc:creator>TwinFan (Birger Hoppe)</dc:creator>
  <cp:keywords>X-Plane, XPMP2</cp:keywords>
  <dc:description/>
  <cp:lastModifiedBy>Birger Hoppe</cp:lastModifiedBy>
  <cp:revision>43</cp:revision>
  <dcterms:created xsi:type="dcterms:W3CDTF">2020-11-14T12:37:07Z</dcterms:created>
  <dcterms:modified xsi:type="dcterms:W3CDTF">2020-11-28T20:25:10Z</dcterms:modified>
  <cp:category/>
</cp:coreProperties>
</file>