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4"/>
    <p:sldId id="262" r:id="rId15"/>
    <p:sldId id="263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Michael Tsai" initials="MT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0-11-02T21:12:07.136" idx="1">
    <p:pos x="2612" y="1779"/>
    <p:text>點開會顯示所有文章屬性，使用者可以選擇篩選所依據的屬性
以這張表格為例，屬性包含(Title, Tags, Top reply, seen, likes, n of replies)</p:text>
    <p:extLst>
      <p:ext uri="{C676402C-5697-4E1C-873F-D02D1690AC5C}">
        <p15:threadingInfo xmlns:p15="http://schemas.microsoft.com/office/powerpoint/2012/main" timeZoneBias="-480"/>
      </p:ext>
    </p:extLst>
  </p:cm>
  <p:cm authorId="0" dt="2020-11-02T21:15:23.817" idx="2">
    <p:pos x="4363" y="1779"/>
    <p:text>點開會顯示所有文章屬性，使用者可以選擇排序所依據的屬性
以這張表格為例，屬性包含(Title, Tags, Top reply, seen, likes, n of replies)</p:text>
    <p:extLst>
      <p:ext uri="{C676402C-5697-4E1C-873F-D02D1690AC5C}">
        <p15:threadingInfo xmlns:p15="http://schemas.microsoft.com/office/powerpoint/2012/main" timeZoneBias="-480"/>
      </p:ext>
    </p:extLst>
  </p:cm>
  <p:cm authorId="0" dt="2020-11-02T21:14:02.889" idx="3">
    <p:pos x="3468" y="1779"/>
    <p:text>這裡則填入篩選條件
例如我想要篩選標籤裡有 test 的所有文章</p:text>
    <p:extLst>
      <p:ext uri="{C676402C-5697-4E1C-873F-D02D1690AC5C}">
        <p15:threadingInfo xmlns:p15="http://schemas.microsoft.com/office/powerpoint/2012/main" timeZoneBias="-480"/>
      </p:ext>
    </p:extLst>
  </p:cm>
  <p:cm authorId="0" dt="2020-11-02T21:15:55.990" idx="4">
    <p:pos x="5258" y="1779"/>
    <p:text>這裡則填入排序條件
例如我想要將文章依按讚數從大到小排列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大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名言語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王大明"/>
          <p:cNvSpPr txBox="1"/>
          <p:nvPr>
            <p:ph type="body" sz="quarter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–王大明</a:t>
            </a:r>
          </a:p>
        </p:txBody>
      </p:sp>
      <p:sp>
        <p:nvSpPr>
          <p:cNvPr id="94" name="「在此輸入名言語錄。」"/>
          <p:cNvSpPr txBox="1"/>
          <p:nvPr>
            <p:ph type="body" sz="quarter" idx="14"/>
          </p:nvPr>
        </p:nvSpPr>
        <p:spPr>
          <a:xfrm>
            <a:off x="1270000" y="4257886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「在此輸入名言語錄。」</a:t>
            </a:r>
          </a:p>
        </p:txBody>
      </p:sp>
      <p:sp>
        <p:nvSpPr>
          <p:cNvPr id="9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影像"/>
          <p:cNvSpPr/>
          <p:nvPr>
            <p:ph type="pic" idx="13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影像"/>
          <p:cNvSpPr/>
          <p:nvPr>
            <p:ph type="pic" idx="13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大標題文字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2" name="內文層級一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大標題文字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直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影像"/>
          <p:cNvSpPr/>
          <p:nvPr>
            <p:ph type="pic" idx="13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大標題文字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40" name="內文層級一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7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大標題、項目符號與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影像"/>
          <p:cNvSpPr/>
          <p:nvPr>
            <p:ph type="pic" idx="13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67" name="內文層級一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影像"/>
          <p:cNvSpPr/>
          <p:nvPr>
            <p:ph type="pic" sz="quarter" idx="13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影像"/>
          <p:cNvSpPr/>
          <p:nvPr>
            <p:ph type="pic" sz="quarter" idx="14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影像"/>
          <p:cNvSpPr/>
          <p:nvPr>
            <p:ph type="pic" idx="15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5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5.xml"/><Relationship Id="rId3" Type="http://schemas.openxmlformats.org/officeDocument/2006/relationships/slide" Target="slide3.xml"/><Relationship Id="rId4" Type="http://schemas.openxmlformats.org/officeDocument/2006/relationships/slide" Target="slide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Relationship Id="rId3" Type="http://schemas.openxmlformats.org/officeDocument/2006/relationships/slide" Target="slide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comments" Target="../comments/comment1.xml"/><Relationship Id="rId3" Type="http://schemas.openxmlformats.org/officeDocument/2006/relationships/slide" Target="slide2.xml"/><Relationship Id="rId4" Type="http://schemas.openxmlformats.org/officeDocument/2006/relationships/slide" Target="slide3.xml"/><Relationship Id="rId5" Type="http://schemas.openxmlformats.org/officeDocument/2006/relationships/slide" Target="slide6.xml"/><Relationship Id="rId6" Type="http://schemas.openxmlformats.org/officeDocument/2006/relationships/hyperlink" Target="https://docs.google.com/spreadsheets/d/1aNIxXD0Uc7B4VC-EFL_tVog6wfsCxr_iU5TJcGJ5mLQ/edit?usp=sharing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Relationship Id="rId3" Type="http://schemas.openxmlformats.org/officeDocument/2006/relationships/slide" Target="slide3.xml"/><Relationship Id="rId4" Type="http://schemas.openxmlformats.org/officeDocument/2006/relationships/slide" Target="slide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/>
          <p:nvPr/>
        </p:nvSpPr>
        <p:spPr>
          <a:xfrm>
            <a:off x="-245964" y="1606550"/>
            <a:ext cx="13402470" cy="862447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矩形"/>
          <p:cNvSpPr/>
          <p:nvPr/>
        </p:nvSpPr>
        <p:spPr>
          <a:xfrm>
            <a:off x="628650" y="304800"/>
            <a:ext cx="3198515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site-logo"/>
          <p:cNvSpPr/>
          <p:nvPr/>
        </p:nvSpPr>
        <p:spPr>
          <a:xfrm>
            <a:off x="533499" y="304800"/>
            <a:ext cx="3388817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site-logo</a:t>
            </a:r>
          </a:p>
        </p:txBody>
      </p:sp>
      <p:sp>
        <p:nvSpPr>
          <p:cNvPr id="122" name="Footer: copyright"/>
          <p:cNvSpPr/>
          <p:nvPr/>
        </p:nvSpPr>
        <p:spPr>
          <a:xfrm>
            <a:off x="-398364" y="9188784"/>
            <a:ext cx="13402470" cy="850901"/>
          </a:xfrm>
          <a:prstGeom prst="rect">
            <a:avLst/>
          </a:prstGeom>
          <a:solidFill>
            <a:srgbClr val="A9A9A9"/>
          </a:solidFill>
          <a:ln w="50800">
            <a:solidFill>
              <a:srgbClr val="6C6C6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Footer: copyright</a:t>
            </a:r>
          </a:p>
        </p:txBody>
      </p:sp>
      <p:sp>
        <p:nvSpPr>
          <p:cNvPr id="123" name="矩形"/>
          <p:cNvSpPr/>
          <p:nvPr/>
        </p:nvSpPr>
        <p:spPr>
          <a:xfrm>
            <a:off x="465956" y="2687476"/>
            <a:ext cx="8645228" cy="617339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矩形"/>
          <p:cNvSpPr/>
          <p:nvPr/>
        </p:nvSpPr>
        <p:spPr>
          <a:xfrm>
            <a:off x="759172" y="2946536"/>
            <a:ext cx="7695506" cy="112772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titl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1009649" y="3073400"/>
            <a:ext cx="5276008" cy="404329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26" name="按讚數"/>
          <p:cNvSpPr/>
          <p:nvPr/>
        </p:nvSpPr>
        <p:spPr>
          <a:xfrm>
            <a:off x="7056499" y="3073400"/>
            <a:ext cx="519461" cy="404329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按讚數</a:t>
            </a:r>
          </a:p>
        </p:txBody>
      </p:sp>
      <p:sp>
        <p:nvSpPr>
          <p:cNvPr id="127" name="留言數"/>
          <p:cNvSpPr/>
          <p:nvPr/>
        </p:nvSpPr>
        <p:spPr>
          <a:xfrm>
            <a:off x="7683425" y="3073400"/>
            <a:ext cx="519461" cy="404329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留言數</a:t>
            </a:r>
          </a:p>
        </p:txBody>
      </p:sp>
      <p:sp>
        <p:nvSpPr>
          <p:cNvPr id="128" name="瀏覽數"/>
          <p:cNvSpPr/>
          <p:nvPr/>
        </p:nvSpPr>
        <p:spPr>
          <a:xfrm>
            <a:off x="6411348" y="3073400"/>
            <a:ext cx="519460" cy="404329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瀏覽數</a:t>
            </a:r>
          </a:p>
        </p:txBody>
      </p:sp>
      <p:sp>
        <p:nvSpPr>
          <p:cNvPr id="129" name="矩形"/>
          <p:cNvSpPr/>
          <p:nvPr/>
        </p:nvSpPr>
        <p:spPr>
          <a:xfrm>
            <a:off x="759172" y="4312939"/>
            <a:ext cx="7695506" cy="1127722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文章標題"/>
          <p:cNvSpPr/>
          <p:nvPr/>
        </p:nvSpPr>
        <p:spPr>
          <a:xfrm>
            <a:off x="1009650" y="4439803"/>
            <a:ext cx="5276007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文章標題</a:t>
            </a:r>
          </a:p>
        </p:txBody>
      </p:sp>
      <p:sp>
        <p:nvSpPr>
          <p:cNvPr id="131" name="按讚數"/>
          <p:cNvSpPr/>
          <p:nvPr/>
        </p:nvSpPr>
        <p:spPr>
          <a:xfrm>
            <a:off x="7056499" y="4439803"/>
            <a:ext cx="519461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按讚數</a:t>
            </a:r>
          </a:p>
        </p:txBody>
      </p:sp>
      <p:sp>
        <p:nvSpPr>
          <p:cNvPr id="132" name="留言數"/>
          <p:cNvSpPr/>
          <p:nvPr/>
        </p:nvSpPr>
        <p:spPr>
          <a:xfrm>
            <a:off x="7683425" y="4439803"/>
            <a:ext cx="519461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留言數</a:t>
            </a:r>
          </a:p>
        </p:txBody>
      </p:sp>
      <p:sp>
        <p:nvSpPr>
          <p:cNvPr id="133" name="瀏覽數"/>
          <p:cNvSpPr/>
          <p:nvPr/>
        </p:nvSpPr>
        <p:spPr>
          <a:xfrm>
            <a:off x="6411348" y="4439803"/>
            <a:ext cx="519460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瀏覽數</a:t>
            </a:r>
          </a:p>
        </p:txBody>
      </p:sp>
      <p:sp>
        <p:nvSpPr>
          <p:cNvPr id="134" name="矩形"/>
          <p:cNvSpPr/>
          <p:nvPr/>
        </p:nvSpPr>
        <p:spPr>
          <a:xfrm>
            <a:off x="759172" y="5806207"/>
            <a:ext cx="7695506" cy="112772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文章標題"/>
          <p:cNvSpPr/>
          <p:nvPr/>
        </p:nvSpPr>
        <p:spPr>
          <a:xfrm>
            <a:off x="1009650" y="5933070"/>
            <a:ext cx="5276007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文章標題</a:t>
            </a:r>
          </a:p>
        </p:txBody>
      </p:sp>
      <p:sp>
        <p:nvSpPr>
          <p:cNvPr id="136" name="按讚數"/>
          <p:cNvSpPr/>
          <p:nvPr/>
        </p:nvSpPr>
        <p:spPr>
          <a:xfrm>
            <a:off x="7056499" y="5933070"/>
            <a:ext cx="519461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按讚數</a:t>
            </a:r>
          </a:p>
        </p:txBody>
      </p:sp>
      <p:sp>
        <p:nvSpPr>
          <p:cNvPr id="137" name="留言數"/>
          <p:cNvSpPr/>
          <p:nvPr/>
        </p:nvSpPr>
        <p:spPr>
          <a:xfrm>
            <a:off x="7683425" y="5933070"/>
            <a:ext cx="519461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留言數</a:t>
            </a:r>
          </a:p>
        </p:txBody>
      </p:sp>
      <p:sp>
        <p:nvSpPr>
          <p:cNvPr id="138" name="瀏覽數"/>
          <p:cNvSpPr/>
          <p:nvPr/>
        </p:nvSpPr>
        <p:spPr>
          <a:xfrm>
            <a:off x="6411348" y="5933070"/>
            <a:ext cx="519460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瀏覽數</a:t>
            </a:r>
          </a:p>
        </p:txBody>
      </p:sp>
      <p:sp>
        <p:nvSpPr>
          <p:cNvPr id="139" name="矩形"/>
          <p:cNvSpPr/>
          <p:nvPr/>
        </p:nvSpPr>
        <p:spPr>
          <a:xfrm>
            <a:off x="759172" y="7189707"/>
            <a:ext cx="7695506" cy="112772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文章標題"/>
          <p:cNvSpPr/>
          <p:nvPr/>
        </p:nvSpPr>
        <p:spPr>
          <a:xfrm>
            <a:off x="1009650" y="7316570"/>
            <a:ext cx="5276007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文章標題</a:t>
            </a:r>
          </a:p>
        </p:txBody>
      </p:sp>
      <p:sp>
        <p:nvSpPr>
          <p:cNvPr id="141" name="按讚數"/>
          <p:cNvSpPr/>
          <p:nvPr/>
        </p:nvSpPr>
        <p:spPr>
          <a:xfrm>
            <a:off x="7056499" y="7316570"/>
            <a:ext cx="519461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按讚數</a:t>
            </a:r>
          </a:p>
        </p:txBody>
      </p:sp>
      <p:sp>
        <p:nvSpPr>
          <p:cNvPr id="142" name="留言數"/>
          <p:cNvSpPr/>
          <p:nvPr/>
        </p:nvSpPr>
        <p:spPr>
          <a:xfrm>
            <a:off x="7683425" y="7316570"/>
            <a:ext cx="519461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留言數</a:t>
            </a:r>
          </a:p>
        </p:txBody>
      </p:sp>
      <p:sp>
        <p:nvSpPr>
          <p:cNvPr id="143" name="瀏覽數"/>
          <p:cNvSpPr/>
          <p:nvPr/>
        </p:nvSpPr>
        <p:spPr>
          <a:xfrm>
            <a:off x="6411348" y="7316570"/>
            <a:ext cx="519460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瀏覽數</a:t>
            </a:r>
          </a:p>
        </p:txBody>
      </p:sp>
      <p:sp>
        <p:nvSpPr>
          <p:cNvPr id="144" name="發文時間"/>
          <p:cNvSpPr/>
          <p:nvPr/>
        </p:nvSpPr>
        <p:spPr>
          <a:xfrm>
            <a:off x="1006177" y="3603339"/>
            <a:ext cx="990452" cy="344054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發文時間</a:t>
            </a:r>
          </a:p>
        </p:txBody>
      </p:sp>
      <p:sp>
        <p:nvSpPr>
          <p:cNvPr id="145" name="發文時間"/>
          <p:cNvSpPr/>
          <p:nvPr/>
        </p:nvSpPr>
        <p:spPr>
          <a:xfrm>
            <a:off x="1006177" y="4936838"/>
            <a:ext cx="990452" cy="344055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發文時間</a:t>
            </a:r>
          </a:p>
        </p:txBody>
      </p:sp>
      <p:sp>
        <p:nvSpPr>
          <p:cNvPr id="146" name="發文時間"/>
          <p:cNvSpPr/>
          <p:nvPr/>
        </p:nvSpPr>
        <p:spPr>
          <a:xfrm>
            <a:off x="1006177" y="6449968"/>
            <a:ext cx="990452" cy="344055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發文時間</a:t>
            </a:r>
          </a:p>
        </p:txBody>
      </p:sp>
      <p:sp>
        <p:nvSpPr>
          <p:cNvPr id="147" name="發文時間"/>
          <p:cNvSpPr/>
          <p:nvPr/>
        </p:nvSpPr>
        <p:spPr>
          <a:xfrm>
            <a:off x="1006177" y="7809851"/>
            <a:ext cx="990452" cy="344055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發文時間</a:t>
            </a:r>
          </a:p>
        </p:txBody>
      </p:sp>
      <p:sp>
        <p:nvSpPr>
          <p:cNvPr id="148" name="homepage.html"/>
          <p:cNvSpPr txBox="1"/>
          <p:nvPr/>
        </p:nvSpPr>
        <p:spPr>
          <a:xfrm>
            <a:off x="5479919" y="390617"/>
            <a:ext cx="238231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homepage.html</a:t>
            </a:r>
          </a:p>
        </p:txBody>
      </p:sp>
      <p:sp>
        <p:nvSpPr>
          <p:cNvPr id="149" name="網站使用方式"/>
          <p:cNvSpPr/>
          <p:nvPr/>
        </p:nvSpPr>
        <p:spPr>
          <a:xfrm>
            <a:off x="9399488" y="2694046"/>
            <a:ext cx="3287416" cy="616025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網站使用方式</a:t>
            </a:r>
          </a:p>
        </p:txBody>
      </p:sp>
      <p:sp>
        <p:nvSpPr>
          <p:cNvPr id="150" name="login-status"/>
          <p:cNvSpPr/>
          <p:nvPr/>
        </p:nvSpPr>
        <p:spPr>
          <a:xfrm>
            <a:off x="11525250" y="379710"/>
            <a:ext cx="889000" cy="8890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login-status</a:t>
            </a:r>
          </a:p>
        </p:txBody>
      </p:sp>
      <p:sp>
        <p:nvSpPr>
          <p:cNvPr id="151" name="search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8506612" y="1800893"/>
            <a:ext cx="1109371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search</a:t>
            </a:r>
          </a:p>
        </p:txBody>
      </p:sp>
      <p:sp>
        <p:nvSpPr>
          <p:cNvPr id="152" name="ask">
            <a:hlinkClick r:id="rId4" invalidUrl="" action="ppaction://hlinksldjump" tgtFrame="" tooltip="" history="1" highlightClick="0" endSnd="0"/>
          </p:cNvPr>
          <p:cNvSpPr txBox="1"/>
          <p:nvPr/>
        </p:nvSpPr>
        <p:spPr>
          <a:xfrm>
            <a:off x="9774224" y="1797542"/>
            <a:ext cx="640589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ask</a:t>
            </a:r>
          </a:p>
        </p:txBody>
      </p:sp>
      <p:sp>
        <p:nvSpPr>
          <p:cNvPr id="153" name="my-questions">
            <a:hlinkClick r:id="rId5" invalidUrl="" action="ppaction://hlinksldjump" tgtFrame="" tooltip="" history="1" highlightClick="0" endSnd="0"/>
          </p:cNvPr>
          <p:cNvSpPr txBox="1"/>
          <p:nvPr/>
        </p:nvSpPr>
        <p:spPr>
          <a:xfrm>
            <a:off x="10573054" y="1800893"/>
            <a:ext cx="2107592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my-questions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/>
          <p:nvPr/>
        </p:nvSpPr>
        <p:spPr>
          <a:xfrm>
            <a:off x="-245964" y="1606550"/>
            <a:ext cx="13402470" cy="862447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矩形"/>
          <p:cNvSpPr/>
          <p:nvPr/>
        </p:nvSpPr>
        <p:spPr>
          <a:xfrm>
            <a:off x="628650" y="304800"/>
            <a:ext cx="3198515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site-logo">
            <a:hlinkClick r:id="" invalidUrl="" action="ppaction://hlinkshowjump?jump=firstslide" tgtFrame="" tooltip="" history="1" highlightClick="0" endSnd="0"/>
          </p:cNvPr>
          <p:cNvSpPr/>
          <p:nvPr/>
        </p:nvSpPr>
        <p:spPr>
          <a:xfrm>
            <a:off x="533499" y="304800"/>
            <a:ext cx="3388817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site-logo</a:t>
            </a:r>
          </a:p>
        </p:txBody>
      </p:sp>
      <p:sp>
        <p:nvSpPr>
          <p:cNvPr id="158" name="search.html"/>
          <p:cNvSpPr txBox="1"/>
          <p:nvPr/>
        </p:nvSpPr>
        <p:spPr>
          <a:xfrm>
            <a:off x="5758964" y="390617"/>
            <a:ext cx="182422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search.html</a:t>
            </a:r>
          </a:p>
        </p:txBody>
      </p:sp>
      <p:sp>
        <p:nvSpPr>
          <p:cNvPr id="159" name="矩形"/>
          <p:cNvSpPr/>
          <p:nvPr/>
        </p:nvSpPr>
        <p:spPr>
          <a:xfrm>
            <a:off x="451476" y="2806836"/>
            <a:ext cx="8616641" cy="77212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" name="search-icon"/>
          <p:cNvSpPr/>
          <p:nvPr/>
        </p:nvSpPr>
        <p:spPr>
          <a:xfrm>
            <a:off x="7794104" y="2917966"/>
            <a:ext cx="786408" cy="5334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3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search-icon</a:t>
            </a:r>
          </a:p>
        </p:txBody>
      </p:sp>
      <p:sp>
        <p:nvSpPr>
          <p:cNvPr id="161" name="Footer: copyright"/>
          <p:cNvSpPr/>
          <p:nvPr/>
        </p:nvSpPr>
        <p:spPr>
          <a:xfrm>
            <a:off x="-398364" y="9188784"/>
            <a:ext cx="13402470" cy="850901"/>
          </a:xfrm>
          <a:prstGeom prst="rect">
            <a:avLst/>
          </a:prstGeom>
          <a:solidFill>
            <a:srgbClr val="A9A9A9"/>
          </a:solidFill>
          <a:ln w="50800">
            <a:solidFill>
              <a:srgbClr val="6C6C6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Footer: copyright</a:t>
            </a:r>
          </a:p>
        </p:txBody>
      </p:sp>
      <p:sp>
        <p:nvSpPr>
          <p:cNvPr id="162" name="search-bar"/>
          <p:cNvSpPr/>
          <p:nvPr/>
        </p:nvSpPr>
        <p:spPr>
          <a:xfrm>
            <a:off x="610889" y="2926196"/>
            <a:ext cx="7022704" cy="5334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search-bar</a:t>
            </a:r>
          </a:p>
        </p:txBody>
      </p:sp>
      <p:sp>
        <p:nvSpPr>
          <p:cNvPr id="163" name="矩形"/>
          <p:cNvSpPr/>
          <p:nvPr/>
        </p:nvSpPr>
        <p:spPr>
          <a:xfrm>
            <a:off x="437182" y="3775034"/>
            <a:ext cx="8645228" cy="5079263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矩形"/>
          <p:cNvSpPr/>
          <p:nvPr/>
        </p:nvSpPr>
        <p:spPr>
          <a:xfrm>
            <a:off x="730398" y="4034095"/>
            <a:ext cx="7695507" cy="112772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" name="title">
            <a:hlinkClick r:id="rId2" invalidUrl="" action="ppaction://hlinksldjump" tgtFrame="" tooltip="" history="1" highlightClick="0" endSnd="0"/>
          </p:cNvPr>
          <p:cNvSpPr/>
          <p:nvPr/>
        </p:nvSpPr>
        <p:spPr>
          <a:xfrm>
            <a:off x="980876" y="4160958"/>
            <a:ext cx="5276008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66" name="likes"/>
          <p:cNvSpPr/>
          <p:nvPr/>
        </p:nvSpPr>
        <p:spPr>
          <a:xfrm>
            <a:off x="7027726" y="4160958"/>
            <a:ext cx="519460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likes</a:t>
            </a:r>
          </a:p>
        </p:txBody>
      </p:sp>
      <p:sp>
        <p:nvSpPr>
          <p:cNvPr id="167" name="n-of-reply"/>
          <p:cNvSpPr/>
          <p:nvPr/>
        </p:nvSpPr>
        <p:spPr>
          <a:xfrm>
            <a:off x="7654652" y="4160958"/>
            <a:ext cx="640589" cy="529949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n-of-reply</a:t>
            </a:r>
          </a:p>
        </p:txBody>
      </p:sp>
      <p:sp>
        <p:nvSpPr>
          <p:cNvPr id="168" name="seen"/>
          <p:cNvSpPr/>
          <p:nvPr/>
        </p:nvSpPr>
        <p:spPr>
          <a:xfrm>
            <a:off x="6382574" y="4160958"/>
            <a:ext cx="519461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seen</a:t>
            </a:r>
          </a:p>
        </p:txBody>
      </p:sp>
      <p:sp>
        <p:nvSpPr>
          <p:cNvPr id="169" name="矩形"/>
          <p:cNvSpPr/>
          <p:nvPr/>
        </p:nvSpPr>
        <p:spPr>
          <a:xfrm>
            <a:off x="730398" y="5400498"/>
            <a:ext cx="7695507" cy="112772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矩形"/>
          <p:cNvSpPr/>
          <p:nvPr/>
        </p:nvSpPr>
        <p:spPr>
          <a:xfrm>
            <a:off x="730398" y="6893766"/>
            <a:ext cx="7695507" cy="112772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post-date"/>
          <p:cNvSpPr/>
          <p:nvPr/>
        </p:nvSpPr>
        <p:spPr>
          <a:xfrm>
            <a:off x="977403" y="4690897"/>
            <a:ext cx="990453" cy="344055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post-date</a:t>
            </a:r>
          </a:p>
        </p:txBody>
      </p:sp>
      <p:sp>
        <p:nvSpPr>
          <p:cNvPr id="172" name="login-status"/>
          <p:cNvSpPr/>
          <p:nvPr/>
        </p:nvSpPr>
        <p:spPr>
          <a:xfrm>
            <a:off x="11525250" y="379710"/>
            <a:ext cx="889000" cy="8890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login-status</a:t>
            </a:r>
          </a:p>
        </p:txBody>
      </p:sp>
      <p:sp>
        <p:nvSpPr>
          <p:cNvPr id="173" name="search"/>
          <p:cNvSpPr txBox="1"/>
          <p:nvPr/>
        </p:nvSpPr>
        <p:spPr>
          <a:xfrm>
            <a:off x="8506612" y="1800893"/>
            <a:ext cx="1109371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search</a:t>
            </a:r>
          </a:p>
        </p:txBody>
      </p:sp>
      <p:sp>
        <p:nvSpPr>
          <p:cNvPr id="174" name="ask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9774224" y="1797542"/>
            <a:ext cx="640589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ask</a:t>
            </a:r>
          </a:p>
        </p:txBody>
      </p:sp>
      <p:sp>
        <p:nvSpPr>
          <p:cNvPr id="175" name="my-questions">
            <a:hlinkClick r:id="rId4" invalidUrl="" action="ppaction://hlinksldjump" tgtFrame="" tooltip="" history="1" highlightClick="0" endSnd="0"/>
          </p:cNvPr>
          <p:cNvSpPr txBox="1"/>
          <p:nvPr/>
        </p:nvSpPr>
        <p:spPr>
          <a:xfrm>
            <a:off x="10573054" y="1800893"/>
            <a:ext cx="2107592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my-questions</a:t>
            </a:r>
          </a:p>
        </p:txBody>
      </p:sp>
      <p:sp>
        <p:nvSpPr>
          <p:cNvPr id="176" name="title"/>
          <p:cNvSpPr/>
          <p:nvPr/>
        </p:nvSpPr>
        <p:spPr>
          <a:xfrm>
            <a:off x="983270" y="5527362"/>
            <a:ext cx="5276007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77" name="post-date"/>
          <p:cNvSpPr/>
          <p:nvPr/>
        </p:nvSpPr>
        <p:spPr>
          <a:xfrm>
            <a:off x="979797" y="6057301"/>
            <a:ext cx="990452" cy="344055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post-date</a:t>
            </a:r>
          </a:p>
        </p:txBody>
      </p:sp>
      <p:sp>
        <p:nvSpPr>
          <p:cNvPr id="178" name="title"/>
          <p:cNvSpPr/>
          <p:nvPr/>
        </p:nvSpPr>
        <p:spPr>
          <a:xfrm>
            <a:off x="983270" y="7020629"/>
            <a:ext cx="5276007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79" name="post-date"/>
          <p:cNvSpPr/>
          <p:nvPr/>
        </p:nvSpPr>
        <p:spPr>
          <a:xfrm>
            <a:off x="979797" y="7550568"/>
            <a:ext cx="990452" cy="344055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post-date</a:t>
            </a:r>
          </a:p>
        </p:txBody>
      </p:sp>
      <p:sp>
        <p:nvSpPr>
          <p:cNvPr id="180" name="likes"/>
          <p:cNvSpPr/>
          <p:nvPr/>
        </p:nvSpPr>
        <p:spPr>
          <a:xfrm>
            <a:off x="7001674" y="5527362"/>
            <a:ext cx="519461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likes</a:t>
            </a:r>
          </a:p>
        </p:txBody>
      </p:sp>
      <p:sp>
        <p:nvSpPr>
          <p:cNvPr id="181" name="n-of-reply"/>
          <p:cNvSpPr/>
          <p:nvPr/>
        </p:nvSpPr>
        <p:spPr>
          <a:xfrm>
            <a:off x="7628600" y="5527362"/>
            <a:ext cx="640589" cy="529948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n-of-reply</a:t>
            </a:r>
          </a:p>
        </p:txBody>
      </p:sp>
      <p:sp>
        <p:nvSpPr>
          <p:cNvPr id="182" name="seen"/>
          <p:cNvSpPr/>
          <p:nvPr/>
        </p:nvSpPr>
        <p:spPr>
          <a:xfrm>
            <a:off x="6356523" y="5527362"/>
            <a:ext cx="519461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seen</a:t>
            </a:r>
          </a:p>
        </p:txBody>
      </p:sp>
      <p:sp>
        <p:nvSpPr>
          <p:cNvPr id="183" name="likes"/>
          <p:cNvSpPr/>
          <p:nvPr/>
        </p:nvSpPr>
        <p:spPr>
          <a:xfrm>
            <a:off x="7001674" y="7020629"/>
            <a:ext cx="519461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likes</a:t>
            </a:r>
          </a:p>
        </p:txBody>
      </p:sp>
      <p:sp>
        <p:nvSpPr>
          <p:cNvPr id="184" name="n-of-reply"/>
          <p:cNvSpPr/>
          <p:nvPr/>
        </p:nvSpPr>
        <p:spPr>
          <a:xfrm>
            <a:off x="7628600" y="7020629"/>
            <a:ext cx="640589" cy="529949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n-of-reply</a:t>
            </a:r>
          </a:p>
        </p:txBody>
      </p:sp>
      <p:sp>
        <p:nvSpPr>
          <p:cNvPr id="185" name="seen"/>
          <p:cNvSpPr/>
          <p:nvPr/>
        </p:nvSpPr>
        <p:spPr>
          <a:xfrm>
            <a:off x="6356523" y="7020629"/>
            <a:ext cx="519461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矩形"/>
          <p:cNvSpPr/>
          <p:nvPr/>
        </p:nvSpPr>
        <p:spPr>
          <a:xfrm>
            <a:off x="-245964" y="1606550"/>
            <a:ext cx="13402470" cy="862447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" name="矩形"/>
          <p:cNvSpPr/>
          <p:nvPr/>
        </p:nvSpPr>
        <p:spPr>
          <a:xfrm>
            <a:off x="628650" y="304800"/>
            <a:ext cx="3198515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site-logo">
            <a:hlinkClick r:id="" invalidUrl="" action="ppaction://hlinkshowjump?jump=firstslide" tgtFrame="" tooltip="" history="1" highlightClick="0" endSnd="0"/>
          </p:cNvPr>
          <p:cNvSpPr/>
          <p:nvPr/>
        </p:nvSpPr>
        <p:spPr>
          <a:xfrm>
            <a:off x="533499" y="304800"/>
            <a:ext cx="3388817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site-logo</a:t>
            </a:r>
          </a:p>
        </p:txBody>
      </p:sp>
      <p:sp>
        <p:nvSpPr>
          <p:cNvPr id="190" name="Footer: copyright"/>
          <p:cNvSpPr/>
          <p:nvPr/>
        </p:nvSpPr>
        <p:spPr>
          <a:xfrm>
            <a:off x="-398364" y="9188784"/>
            <a:ext cx="13402470" cy="850901"/>
          </a:xfrm>
          <a:prstGeom prst="rect">
            <a:avLst/>
          </a:prstGeom>
          <a:solidFill>
            <a:srgbClr val="A9A9A9"/>
          </a:solidFill>
          <a:ln w="50800">
            <a:solidFill>
              <a:srgbClr val="6C6C6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Footer: copyright</a:t>
            </a:r>
          </a:p>
        </p:txBody>
      </p:sp>
      <p:sp>
        <p:nvSpPr>
          <p:cNvPr id="191" name="new-post.html"/>
          <p:cNvSpPr txBox="1"/>
          <p:nvPr/>
        </p:nvSpPr>
        <p:spPr>
          <a:xfrm>
            <a:off x="5564501" y="390617"/>
            <a:ext cx="2213154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new-post.html</a:t>
            </a:r>
          </a:p>
        </p:txBody>
      </p:sp>
      <p:sp>
        <p:nvSpPr>
          <p:cNvPr id="192" name="矩形"/>
          <p:cNvSpPr/>
          <p:nvPr/>
        </p:nvSpPr>
        <p:spPr>
          <a:xfrm>
            <a:off x="437182" y="2803485"/>
            <a:ext cx="8645228" cy="6050812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" name="Add-contents-bar"/>
          <p:cNvSpPr/>
          <p:nvPr/>
        </p:nvSpPr>
        <p:spPr>
          <a:xfrm>
            <a:off x="768350" y="3695700"/>
            <a:ext cx="7982893" cy="358465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Add-contents-bar</a:t>
            </a:r>
          </a:p>
        </p:txBody>
      </p:sp>
      <p:sp>
        <p:nvSpPr>
          <p:cNvPr id="194" name="add-title-bar"/>
          <p:cNvSpPr/>
          <p:nvPr/>
        </p:nvSpPr>
        <p:spPr>
          <a:xfrm>
            <a:off x="762000" y="2946400"/>
            <a:ext cx="7995593" cy="5334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add-title-bar</a:t>
            </a:r>
          </a:p>
        </p:txBody>
      </p:sp>
      <p:sp>
        <p:nvSpPr>
          <p:cNvPr id="195" name="add-tags-bar"/>
          <p:cNvSpPr/>
          <p:nvPr/>
        </p:nvSpPr>
        <p:spPr>
          <a:xfrm>
            <a:off x="768350" y="7493167"/>
            <a:ext cx="7982893" cy="377764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add-tags-bar</a:t>
            </a:r>
          </a:p>
        </p:txBody>
      </p:sp>
      <p:sp>
        <p:nvSpPr>
          <p:cNvPr id="196" name="confirm"/>
          <p:cNvSpPr/>
          <p:nvPr/>
        </p:nvSpPr>
        <p:spPr>
          <a:xfrm>
            <a:off x="7823200" y="8000862"/>
            <a:ext cx="914401" cy="4483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confirm</a:t>
            </a:r>
          </a:p>
        </p:txBody>
      </p:sp>
      <p:sp>
        <p:nvSpPr>
          <p:cNvPr id="197" name="cancel"/>
          <p:cNvSpPr/>
          <p:nvPr/>
        </p:nvSpPr>
        <p:spPr>
          <a:xfrm>
            <a:off x="6743700" y="8000862"/>
            <a:ext cx="914400" cy="4483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cancel</a:t>
            </a:r>
          </a:p>
        </p:txBody>
      </p:sp>
      <p:sp>
        <p:nvSpPr>
          <p:cNvPr id="198" name="login-status"/>
          <p:cNvSpPr/>
          <p:nvPr/>
        </p:nvSpPr>
        <p:spPr>
          <a:xfrm>
            <a:off x="11525250" y="379710"/>
            <a:ext cx="889000" cy="8890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login-status</a:t>
            </a:r>
          </a:p>
        </p:txBody>
      </p:sp>
      <p:sp>
        <p:nvSpPr>
          <p:cNvPr id="199" name="search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8506612" y="1800893"/>
            <a:ext cx="1109371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search</a:t>
            </a:r>
          </a:p>
        </p:txBody>
      </p:sp>
      <p:sp>
        <p:nvSpPr>
          <p:cNvPr id="200" name="ask"/>
          <p:cNvSpPr txBox="1"/>
          <p:nvPr/>
        </p:nvSpPr>
        <p:spPr>
          <a:xfrm>
            <a:off x="9774224" y="1797542"/>
            <a:ext cx="640589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ask</a:t>
            </a:r>
          </a:p>
        </p:txBody>
      </p:sp>
      <p:sp>
        <p:nvSpPr>
          <p:cNvPr id="201" name="my-questions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10573054" y="1800893"/>
            <a:ext cx="2107592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my-questions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"/>
          <p:cNvSpPr/>
          <p:nvPr/>
        </p:nvSpPr>
        <p:spPr>
          <a:xfrm>
            <a:off x="-245964" y="1606550"/>
            <a:ext cx="13402470" cy="862447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4" name="矩形"/>
          <p:cNvSpPr/>
          <p:nvPr/>
        </p:nvSpPr>
        <p:spPr>
          <a:xfrm>
            <a:off x="628650" y="304800"/>
            <a:ext cx="3198515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site-logo">
            <a:hlinkClick r:id="" invalidUrl="" action="ppaction://hlinkshowjump?jump=firstslide" tgtFrame="" tooltip="" history="1" highlightClick="0" endSnd="0"/>
          </p:cNvPr>
          <p:cNvSpPr/>
          <p:nvPr/>
        </p:nvSpPr>
        <p:spPr>
          <a:xfrm>
            <a:off x="533499" y="304800"/>
            <a:ext cx="3388817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site-logo</a:t>
            </a:r>
          </a:p>
        </p:txBody>
      </p:sp>
      <p:sp>
        <p:nvSpPr>
          <p:cNvPr id="206" name="Footer: copyright"/>
          <p:cNvSpPr/>
          <p:nvPr/>
        </p:nvSpPr>
        <p:spPr>
          <a:xfrm>
            <a:off x="-398364" y="9188784"/>
            <a:ext cx="13402470" cy="850901"/>
          </a:xfrm>
          <a:prstGeom prst="rect">
            <a:avLst/>
          </a:prstGeom>
          <a:solidFill>
            <a:srgbClr val="A9A9A9"/>
          </a:solidFill>
          <a:ln w="50800">
            <a:solidFill>
              <a:srgbClr val="6C6C6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Footer: copyright</a:t>
            </a:r>
          </a:p>
        </p:txBody>
      </p:sp>
      <p:sp>
        <p:nvSpPr>
          <p:cNvPr id="207" name="my-questions.html"/>
          <p:cNvSpPr txBox="1"/>
          <p:nvPr/>
        </p:nvSpPr>
        <p:spPr>
          <a:xfrm>
            <a:off x="5259854" y="390617"/>
            <a:ext cx="282244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my-questions.html</a:t>
            </a:r>
          </a:p>
        </p:txBody>
      </p:sp>
      <p:sp>
        <p:nvSpPr>
          <p:cNvPr id="208" name="矩形"/>
          <p:cNvSpPr/>
          <p:nvPr/>
        </p:nvSpPr>
        <p:spPr>
          <a:xfrm>
            <a:off x="437182" y="2803485"/>
            <a:ext cx="8645228" cy="6050812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矩形"/>
          <p:cNvSpPr/>
          <p:nvPr/>
        </p:nvSpPr>
        <p:spPr>
          <a:xfrm>
            <a:off x="9399488" y="2803485"/>
            <a:ext cx="3287416" cy="6050812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profile-pic"/>
          <p:cNvSpPr/>
          <p:nvPr/>
        </p:nvSpPr>
        <p:spPr>
          <a:xfrm>
            <a:off x="9658350" y="2959100"/>
            <a:ext cx="1270000" cy="12700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profile-pic</a:t>
            </a:r>
          </a:p>
        </p:txBody>
      </p:sp>
      <p:sp>
        <p:nvSpPr>
          <p:cNvPr id="211" name="user-name"/>
          <p:cNvSpPr/>
          <p:nvPr/>
        </p:nvSpPr>
        <p:spPr>
          <a:xfrm>
            <a:off x="9664700" y="4521200"/>
            <a:ext cx="1860501" cy="5334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user-name</a:t>
            </a:r>
          </a:p>
        </p:txBody>
      </p:sp>
      <p:sp>
        <p:nvSpPr>
          <p:cNvPr id="212" name="email"/>
          <p:cNvSpPr/>
          <p:nvPr/>
        </p:nvSpPr>
        <p:spPr>
          <a:xfrm>
            <a:off x="9664700" y="5346700"/>
            <a:ext cx="1860501" cy="53340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email</a:t>
            </a:r>
          </a:p>
        </p:txBody>
      </p:sp>
      <p:sp>
        <p:nvSpPr>
          <p:cNvPr id="213" name="user-intro"/>
          <p:cNvSpPr/>
          <p:nvPr/>
        </p:nvSpPr>
        <p:spPr>
          <a:xfrm>
            <a:off x="9664700" y="6079529"/>
            <a:ext cx="1860501" cy="2403278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user-intro</a:t>
            </a:r>
          </a:p>
        </p:txBody>
      </p:sp>
      <p:graphicFrame>
        <p:nvGraphicFramePr>
          <p:cNvPr id="214" name="表格"/>
          <p:cNvGraphicFramePr/>
          <p:nvPr/>
        </p:nvGraphicFramePr>
        <p:xfrm>
          <a:off x="762000" y="3979786"/>
          <a:ext cx="8008293" cy="577768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1419477"/>
                <a:gridCol w="820841"/>
                <a:gridCol w="2636116"/>
                <a:gridCol w="1030694"/>
                <a:gridCol w="1061539"/>
                <a:gridCol w="1026924"/>
              </a:tblGrid>
              <a:tr h="318814"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Title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Tags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Top reply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Seen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900">
                          <a:solidFill>
                            <a:srgbClr val="FFFFFF"/>
                          </a:solidFill>
                          <a:sym typeface="Helvetica Neue"/>
                        </a:rPr>
                        <a:t>Likes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FFFFFF"/>
                          </a:solidFill>
                          <a:sym typeface="Helvetica Neue"/>
                        </a:rPr>
                        <a:t>N of replies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83459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rPr>
                        <a:t>Sample title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rPr>
                        <a:t>sample, test, prototype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rPr>
                        <a:t>This is the second reply.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328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28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38935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943176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472975"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15" name="login-status"/>
          <p:cNvSpPr/>
          <p:nvPr/>
        </p:nvSpPr>
        <p:spPr>
          <a:xfrm>
            <a:off x="11525250" y="379710"/>
            <a:ext cx="889000" cy="8890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login-status</a:t>
            </a:r>
          </a:p>
        </p:txBody>
      </p:sp>
      <p:sp>
        <p:nvSpPr>
          <p:cNvPr id="216" name="search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8506612" y="1800893"/>
            <a:ext cx="1109371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search</a:t>
            </a:r>
          </a:p>
        </p:txBody>
      </p:sp>
      <p:sp>
        <p:nvSpPr>
          <p:cNvPr id="217" name="ask">
            <a:hlinkClick r:id="rId4" invalidUrl="" action="ppaction://hlinksldjump" tgtFrame="" tooltip="" history="1" highlightClick="0" endSnd="0"/>
          </p:cNvPr>
          <p:cNvSpPr txBox="1"/>
          <p:nvPr/>
        </p:nvSpPr>
        <p:spPr>
          <a:xfrm>
            <a:off x="9774224" y="1797542"/>
            <a:ext cx="640589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ask</a:t>
            </a:r>
          </a:p>
        </p:txBody>
      </p:sp>
      <p:sp>
        <p:nvSpPr>
          <p:cNvPr id="218" name="my-questions"/>
          <p:cNvSpPr txBox="1"/>
          <p:nvPr/>
        </p:nvSpPr>
        <p:spPr>
          <a:xfrm>
            <a:off x="10573054" y="1800893"/>
            <a:ext cx="2107592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my-questions</a:t>
            </a:r>
          </a:p>
        </p:txBody>
      </p:sp>
      <p:sp>
        <p:nvSpPr>
          <p:cNvPr id="219" name="矩形">
            <a:hlinkClick r:id="rId5" invalidUrl="" action="ppaction://hlinksldjump" tgtFrame="" tooltip="" history="1" highlightClick="0" endSnd="0"/>
          </p:cNvPr>
          <p:cNvSpPr/>
          <p:nvPr/>
        </p:nvSpPr>
        <p:spPr>
          <a:xfrm>
            <a:off x="1694358" y="4721329"/>
            <a:ext cx="417893" cy="310942"/>
          </a:xfrm>
          <a:prstGeom prst="rect">
            <a:avLst/>
          </a:prstGeom>
          <a:solidFill>
            <a:srgbClr val="A9A9A9">
              <a:alpha val="63930"/>
            </a:srgbClr>
          </a:solidFill>
          <a:ln w="12700">
            <a:solidFill>
              <a:srgbClr val="FFFFFF">
                <a:alpha val="6393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" name="my-questions-sapce"/>
          <p:cNvSpPr/>
          <p:nvPr/>
        </p:nvSpPr>
        <p:spPr>
          <a:xfrm>
            <a:off x="774700" y="3039057"/>
            <a:ext cx="2499023" cy="82317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my-questions-sapce</a:t>
            </a:r>
          </a:p>
        </p:txBody>
      </p:sp>
      <p:sp>
        <p:nvSpPr>
          <p:cNvPr id="221" name="filter-by-…">
            <a:hlinkClick r:id="rId6" invalidUrl="" action="" tgtFrame="" tooltip="" history="1" highlightClick="0" endSnd="0"/>
          </p:cNvPr>
          <p:cNvSpPr txBox="1"/>
          <p:nvPr/>
        </p:nvSpPr>
        <p:spPr>
          <a:xfrm>
            <a:off x="3520719" y="3079675"/>
            <a:ext cx="1457961" cy="741934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filter-by-</a:t>
            </a:r>
          </a:p>
          <a:p>
            <a:pPr>
              <a:defRPr sz="2000"/>
            </a:pPr>
            <a:r>
              <a:t>drop-down</a:t>
            </a:r>
          </a:p>
        </p:txBody>
      </p:sp>
      <p:sp>
        <p:nvSpPr>
          <p:cNvPr id="222" name="sort-by-…">
            <a:hlinkClick r:id="rId6" invalidUrl="" action="" tgtFrame="" tooltip="" history="1" highlightClick="0" endSnd="0"/>
          </p:cNvPr>
          <p:cNvSpPr txBox="1"/>
          <p:nvPr/>
        </p:nvSpPr>
        <p:spPr>
          <a:xfrm>
            <a:off x="6299697" y="3079675"/>
            <a:ext cx="1457961" cy="741934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sort-by-</a:t>
            </a:r>
          </a:p>
          <a:p>
            <a:pPr>
              <a:defRPr sz="2000"/>
            </a:pPr>
            <a:r>
              <a:t>drop-down</a:t>
            </a:r>
          </a:p>
        </p:txBody>
      </p:sp>
      <p:sp>
        <p:nvSpPr>
          <p:cNvPr id="223" name="filter-value"/>
          <p:cNvSpPr/>
          <p:nvPr/>
        </p:nvSpPr>
        <p:spPr>
          <a:xfrm>
            <a:off x="5103132" y="3079675"/>
            <a:ext cx="1010842" cy="741934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 sz="2200"/>
            </a:pPr>
            <a:r>
              <a:rPr sz="1600"/>
              <a:t>filter-value</a:t>
            </a:r>
          </a:p>
        </p:txBody>
      </p:sp>
      <p:sp>
        <p:nvSpPr>
          <p:cNvPr id="224" name="Filter by"/>
          <p:cNvSpPr txBox="1"/>
          <p:nvPr/>
        </p:nvSpPr>
        <p:spPr>
          <a:xfrm>
            <a:off x="5103132" y="3079675"/>
            <a:ext cx="871015" cy="318652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Filter by</a:t>
            </a:r>
          </a:p>
        </p:txBody>
      </p:sp>
      <p:sp>
        <p:nvSpPr>
          <p:cNvPr id="225" name="sort-value"/>
          <p:cNvSpPr/>
          <p:nvPr/>
        </p:nvSpPr>
        <p:spPr>
          <a:xfrm>
            <a:off x="7943382" y="3079675"/>
            <a:ext cx="1010842" cy="741934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>
              <a:defRPr sz="2200"/>
            </a:pPr>
            <a:r>
              <a:rPr sz="1600"/>
              <a:t>sort-value</a:t>
            </a:r>
          </a:p>
        </p:txBody>
      </p:sp>
      <p:sp>
        <p:nvSpPr>
          <p:cNvPr id="226" name="Filter by"/>
          <p:cNvSpPr txBox="1"/>
          <p:nvPr/>
        </p:nvSpPr>
        <p:spPr>
          <a:xfrm>
            <a:off x="7943382" y="3079675"/>
            <a:ext cx="871015" cy="318652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Filter by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矩形"/>
          <p:cNvSpPr/>
          <p:nvPr/>
        </p:nvSpPr>
        <p:spPr>
          <a:xfrm>
            <a:off x="-245964" y="1606550"/>
            <a:ext cx="13402470" cy="862447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9" name="矩形"/>
          <p:cNvSpPr/>
          <p:nvPr/>
        </p:nvSpPr>
        <p:spPr>
          <a:xfrm>
            <a:off x="628650" y="304800"/>
            <a:ext cx="3198515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" name="site-logo">
            <a:hlinkClick r:id="" invalidUrl="" action="ppaction://hlinkshowjump?jump=firstslide" tgtFrame="" tooltip="" history="1" highlightClick="0" endSnd="0"/>
          </p:cNvPr>
          <p:cNvSpPr/>
          <p:nvPr/>
        </p:nvSpPr>
        <p:spPr>
          <a:xfrm>
            <a:off x="533499" y="304800"/>
            <a:ext cx="3388817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site-logo</a:t>
            </a:r>
          </a:p>
        </p:txBody>
      </p:sp>
      <p:sp>
        <p:nvSpPr>
          <p:cNvPr id="231" name="Footer: copyright"/>
          <p:cNvSpPr/>
          <p:nvPr/>
        </p:nvSpPr>
        <p:spPr>
          <a:xfrm>
            <a:off x="-398364" y="9188784"/>
            <a:ext cx="13402470" cy="850901"/>
          </a:xfrm>
          <a:prstGeom prst="rect">
            <a:avLst/>
          </a:prstGeom>
          <a:solidFill>
            <a:srgbClr val="A9A9A9"/>
          </a:solidFill>
          <a:ln w="50800">
            <a:solidFill>
              <a:srgbClr val="6C6C6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Footer: copyright</a:t>
            </a:r>
          </a:p>
        </p:txBody>
      </p:sp>
      <p:sp>
        <p:nvSpPr>
          <p:cNvPr id="232" name="article.html"/>
          <p:cNvSpPr txBox="1"/>
          <p:nvPr/>
        </p:nvSpPr>
        <p:spPr>
          <a:xfrm>
            <a:off x="5783449" y="390617"/>
            <a:ext cx="174985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article.html</a:t>
            </a:r>
          </a:p>
        </p:txBody>
      </p:sp>
      <p:sp>
        <p:nvSpPr>
          <p:cNvPr id="233" name="矩形"/>
          <p:cNvSpPr/>
          <p:nvPr/>
        </p:nvSpPr>
        <p:spPr>
          <a:xfrm>
            <a:off x="437182" y="2803485"/>
            <a:ext cx="8645228" cy="6050812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" name="title"/>
          <p:cNvSpPr/>
          <p:nvPr/>
        </p:nvSpPr>
        <p:spPr>
          <a:xfrm>
            <a:off x="585489" y="3324389"/>
            <a:ext cx="7022704" cy="32444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235" name="tags"/>
          <p:cNvSpPr/>
          <p:nvPr/>
        </p:nvSpPr>
        <p:spPr>
          <a:xfrm>
            <a:off x="577850" y="3744444"/>
            <a:ext cx="7037983" cy="377764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tags</a:t>
            </a:r>
          </a:p>
        </p:txBody>
      </p:sp>
      <p:sp>
        <p:nvSpPr>
          <p:cNvPr id="236" name="login-status"/>
          <p:cNvSpPr/>
          <p:nvPr/>
        </p:nvSpPr>
        <p:spPr>
          <a:xfrm>
            <a:off x="11525250" y="379710"/>
            <a:ext cx="889000" cy="8890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login-status</a:t>
            </a:r>
          </a:p>
        </p:txBody>
      </p:sp>
      <p:sp>
        <p:nvSpPr>
          <p:cNvPr id="237" name="search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8506612" y="1800893"/>
            <a:ext cx="1109371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search</a:t>
            </a:r>
          </a:p>
        </p:txBody>
      </p:sp>
      <p:sp>
        <p:nvSpPr>
          <p:cNvPr id="238" name="ask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9774224" y="1797542"/>
            <a:ext cx="640589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ask</a:t>
            </a:r>
          </a:p>
        </p:txBody>
      </p:sp>
      <p:sp>
        <p:nvSpPr>
          <p:cNvPr id="239" name="my-questions">
            <a:hlinkClick r:id="rId4" invalidUrl="" action="ppaction://hlinksldjump" tgtFrame="" tooltip="" history="1" highlightClick="0" endSnd="0"/>
          </p:cNvPr>
          <p:cNvSpPr txBox="1"/>
          <p:nvPr/>
        </p:nvSpPr>
        <p:spPr>
          <a:xfrm>
            <a:off x="10573054" y="1800893"/>
            <a:ext cx="2107592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my-questions</a:t>
            </a:r>
          </a:p>
        </p:txBody>
      </p:sp>
      <p:sp>
        <p:nvSpPr>
          <p:cNvPr id="240" name="article-likes"/>
          <p:cNvSpPr/>
          <p:nvPr/>
        </p:nvSpPr>
        <p:spPr>
          <a:xfrm>
            <a:off x="1223826" y="4234380"/>
            <a:ext cx="1148935" cy="404329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article-likes</a:t>
            </a:r>
          </a:p>
        </p:txBody>
      </p:sp>
      <p:sp>
        <p:nvSpPr>
          <p:cNvPr id="241" name="n-of-replies"/>
          <p:cNvSpPr/>
          <p:nvPr/>
        </p:nvSpPr>
        <p:spPr>
          <a:xfrm>
            <a:off x="2498452" y="4244599"/>
            <a:ext cx="1109371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n-of-replies</a:t>
            </a:r>
          </a:p>
        </p:txBody>
      </p:sp>
      <p:sp>
        <p:nvSpPr>
          <p:cNvPr id="242" name="seen"/>
          <p:cNvSpPr/>
          <p:nvPr/>
        </p:nvSpPr>
        <p:spPr>
          <a:xfrm>
            <a:off x="578674" y="4208980"/>
            <a:ext cx="519461" cy="404329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seen</a:t>
            </a:r>
          </a:p>
        </p:txBody>
      </p:sp>
      <p:sp>
        <p:nvSpPr>
          <p:cNvPr id="243" name="article-contents"/>
          <p:cNvSpPr/>
          <p:nvPr/>
        </p:nvSpPr>
        <p:spPr>
          <a:xfrm>
            <a:off x="570954" y="4771319"/>
            <a:ext cx="7110364" cy="21209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article-contents</a:t>
            </a:r>
          </a:p>
        </p:txBody>
      </p:sp>
      <p:sp>
        <p:nvSpPr>
          <p:cNvPr id="244" name="矩形"/>
          <p:cNvSpPr/>
          <p:nvPr/>
        </p:nvSpPr>
        <p:spPr>
          <a:xfrm>
            <a:off x="567059" y="6970527"/>
            <a:ext cx="7110364" cy="167218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" name="矩形"/>
          <p:cNvSpPr/>
          <p:nvPr/>
        </p:nvSpPr>
        <p:spPr>
          <a:xfrm>
            <a:off x="694059" y="7097527"/>
            <a:ext cx="6856364" cy="5334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" name="user-name"/>
          <p:cNvSpPr/>
          <p:nvPr/>
        </p:nvSpPr>
        <p:spPr>
          <a:xfrm>
            <a:off x="694059" y="7097527"/>
            <a:ext cx="1109372" cy="393574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user-name</a:t>
            </a:r>
          </a:p>
        </p:txBody>
      </p:sp>
      <p:sp>
        <p:nvSpPr>
          <p:cNvPr id="247" name="user-name"/>
          <p:cNvSpPr/>
          <p:nvPr/>
        </p:nvSpPr>
        <p:spPr>
          <a:xfrm>
            <a:off x="585489" y="2904334"/>
            <a:ext cx="7022704" cy="324446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user-name</a:t>
            </a:r>
          </a:p>
        </p:txBody>
      </p:sp>
      <p:sp>
        <p:nvSpPr>
          <p:cNvPr id="248" name="reply-contents"/>
          <p:cNvSpPr/>
          <p:nvPr/>
        </p:nvSpPr>
        <p:spPr>
          <a:xfrm>
            <a:off x="1939652" y="7162062"/>
            <a:ext cx="3477717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reply-contents</a:t>
            </a:r>
          </a:p>
        </p:txBody>
      </p:sp>
      <p:sp>
        <p:nvSpPr>
          <p:cNvPr id="249" name="reply-likes"/>
          <p:cNvSpPr/>
          <p:nvPr/>
        </p:nvSpPr>
        <p:spPr>
          <a:xfrm>
            <a:off x="6218085" y="7162062"/>
            <a:ext cx="1109372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reply-likes</a:t>
            </a:r>
          </a:p>
        </p:txBody>
      </p:sp>
      <p:sp>
        <p:nvSpPr>
          <p:cNvPr id="250" name="矩形"/>
          <p:cNvSpPr/>
          <p:nvPr/>
        </p:nvSpPr>
        <p:spPr>
          <a:xfrm>
            <a:off x="697954" y="7764277"/>
            <a:ext cx="6856364" cy="5334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" name="user-name"/>
          <p:cNvSpPr/>
          <p:nvPr/>
        </p:nvSpPr>
        <p:spPr>
          <a:xfrm>
            <a:off x="697954" y="7764277"/>
            <a:ext cx="1109371" cy="393574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user-name</a:t>
            </a:r>
          </a:p>
        </p:txBody>
      </p:sp>
      <p:sp>
        <p:nvSpPr>
          <p:cNvPr id="252" name="reply-contents"/>
          <p:cNvSpPr/>
          <p:nvPr/>
        </p:nvSpPr>
        <p:spPr>
          <a:xfrm>
            <a:off x="1943546" y="7828812"/>
            <a:ext cx="3477717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reply-contents</a:t>
            </a:r>
          </a:p>
        </p:txBody>
      </p:sp>
      <p:sp>
        <p:nvSpPr>
          <p:cNvPr id="253" name="reply-likes"/>
          <p:cNvSpPr/>
          <p:nvPr/>
        </p:nvSpPr>
        <p:spPr>
          <a:xfrm>
            <a:off x="6221980" y="7828812"/>
            <a:ext cx="1109371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reply-likes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矩形"/>
          <p:cNvSpPr/>
          <p:nvPr/>
        </p:nvSpPr>
        <p:spPr>
          <a:xfrm>
            <a:off x="-245964" y="1606550"/>
            <a:ext cx="13402470" cy="862447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" name="矩形"/>
          <p:cNvSpPr/>
          <p:nvPr/>
        </p:nvSpPr>
        <p:spPr>
          <a:xfrm>
            <a:off x="628650" y="304800"/>
            <a:ext cx="3198515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site-logo">
            <a:hlinkClick r:id="" invalidUrl="" action="ppaction://hlinkshowjump?jump=firstslide" tgtFrame="" tooltip="" history="1" highlightClick="0" endSnd="0"/>
          </p:cNvPr>
          <p:cNvSpPr/>
          <p:nvPr/>
        </p:nvSpPr>
        <p:spPr>
          <a:xfrm>
            <a:off x="533499" y="304800"/>
            <a:ext cx="3388817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site-logo</a:t>
            </a:r>
          </a:p>
        </p:txBody>
      </p:sp>
      <p:sp>
        <p:nvSpPr>
          <p:cNvPr id="258" name="Footer: copyright"/>
          <p:cNvSpPr/>
          <p:nvPr/>
        </p:nvSpPr>
        <p:spPr>
          <a:xfrm>
            <a:off x="-398364" y="9188784"/>
            <a:ext cx="13402470" cy="850901"/>
          </a:xfrm>
          <a:prstGeom prst="rect">
            <a:avLst/>
          </a:prstGeom>
          <a:solidFill>
            <a:srgbClr val="A9A9A9"/>
          </a:solidFill>
          <a:ln w="50800">
            <a:solidFill>
              <a:srgbClr val="6C6C6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Footer: copyright</a:t>
            </a:r>
          </a:p>
        </p:txBody>
      </p:sp>
      <p:sp>
        <p:nvSpPr>
          <p:cNvPr id="259" name="sample-article.html"/>
          <p:cNvSpPr txBox="1"/>
          <p:nvPr/>
        </p:nvSpPr>
        <p:spPr>
          <a:xfrm>
            <a:off x="5194118" y="390617"/>
            <a:ext cx="292852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lvl1pPr>
          </a:lstStyle>
          <a:p>
            <a:pPr/>
            <a:r>
              <a:t>sample-article.html</a:t>
            </a:r>
          </a:p>
        </p:txBody>
      </p:sp>
      <p:sp>
        <p:nvSpPr>
          <p:cNvPr id="260" name="矩形"/>
          <p:cNvSpPr/>
          <p:nvPr/>
        </p:nvSpPr>
        <p:spPr>
          <a:xfrm>
            <a:off x="437182" y="2803485"/>
            <a:ext cx="8645228" cy="6050812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Sample title"/>
          <p:cNvSpPr/>
          <p:nvPr/>
        </p:nvSpPr>
        <p:spPr>
          <a:xfrm>
            <a:off x="610889" y="2926196"/>
            <a:ext cx="7022704" cy="5334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Sample title</a:t>
            </a:r>
          </a:p>
        </p:txBody>
      </p:sp>
      <p:sp>
        <p:nvSpPr>
          <p:cNvPr id="262" name="sample, test, prototype"/>
          <p:cNvSpPr/>
          <p:nvPr/>
        </p:nvSpPr>
        <p:spPr>
          <a:xfrm>
            <a:off x="603250" y="3594267"/>
            <a:ext cx="7037983" cy="377764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sample, test, prototype</a:t>
            </a:r>
          </a:p>
        </p:txBody>
      </p:sp>
      <p:sp>
        <p:nvSpPr>
          <p:cNvPr id="263" name="login-status"/>
          <p:cNvSpPr/>
          <p:nvPr/>
        </p:nvSpPr>
        <p:spPr>
          <a:xfrm>
            <a:off x="11525250" y="379710"/>
            <a:ext cx="889000" cy="8890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login-status</a:t>
            </a:r>
          </a:p>
        </p:txBody>
      </p:sp>
      <p:sp>
        <p:nvSpPr>
          <p:cNvPr id="264" name="search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8506612" y="1800893"/>
            <a:ext cx="1109371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search</a:t>
            </a:r>
          </a:p>
        </p:txBody>
      </p:sp>
      <p:sp>
        <p:nvSpPr>
          <p:cNvPr id="265" name="ask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9774224" y="1797542"/>
            <a:ext cx="640589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ask</a:t>
            </a:r>
          </a:p>
        </p:txBody>
      </p:sp>
      <p:sp>
        <p:nvSpPr>
          <p:cNvPr id="266" name="my-questions">
            <a:hlinkClick r:id="rId4" invalidUrl="" action="ppaction://hlinksldjump" tgtFrame="" tooltip="" history="1" highlightClick="0" endSnd="0"/>
          </p:cNvPr>
          <p:cNvSpPr txBox="1"/>
          <p:nvPr/>
        </p:nvSpPr>
        <p:spPr>
          <a:xfrm>
            <a:off x="10573054" y="1800893"/>
            <a:ext cx="2107592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my-questions</a:t>
            </a:r>
          </a:p>
        </p:txBody>
      </p:sp>
      <p:sp>
        <p:nvSpPr>
          <p:cNvPr id="267" name="28"/>
          <p:cNvSpPr/>
          <p:nvPr/>
        </p:nvSpPr>
        <p:spPr>
          <a:xfrm>
            <a:off x="1236526" y="4106701"/>
            <a:ext cx="519460" cy="404329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28</a:t>
            </a:r>
          </a:p>
        </p:txBody>
      </p:sp>
      <p:sp>
        <p:nvSpPr>
          <p:cNvPr id="268" name="2"/>
          <p:cNvSpPr/>
          <p:nvPr/>
        </p:nvSpPr>
        <p:spPr>
          <a:xfrm>
            <a:off x="1863452" y="4106701"/>
            <a:ext cx="519460" cy="404329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9" name="328"/>
          <p:cNvSpPr/>
          <p:nvPr/>
        </p:nvSpPr>
        <p:spPr>
          <a:xfrm>
            <a:off x="591374" y="4106701"/>
            <a:ext cx="519461" cy="404329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328</a:t>
            </a:r>
          </a:p>
        </p:txBody>
      </p:sp>
      <p:sp>
        <p:nvSpPr>
          <p:cNvPr id="270" name="This is sample text.…"/>
          <p:cNvSpPr/>
          <p:nvPr/>
        </p:nvSpPr>
        <p:spPr>
          <a:xfrm>
            <a:off x="570954" y="4771319"/>
            <a:ext cx="7110364" cy="2115143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This is sample text.</a:t>
            </a:r>
          </a:p>
          <a:p>
            <a:pPr algn="l"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  <a:r>
              <a:t>This is the second line of sample text.</a:t>
            </a:r>
          </a:p>
        </p:txBody>
      </p:sp>
      <p:sp>
        <p:nvSpPr>
          <p:cNvPr id="271" name="矩形"/>
          <p:cNvSpPr/>
          <p:nvPr/>
        </p:nvSpPr>
        <p:spPr>
          <a:xfrm>
            <a:off x="567059" y="6970527"/>
            <a:ext cx="7110364" cy="167218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/>
          <a:lstStyle/>
          <a:p>
            <a:pPr algn="l"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2" name="矩形"/>
          <p:cNvSpPr/>
          <p:nvPr/>
        </p:nvSpPr>
        <p:spPr>
          <a:xfrm>
            <a:off x="694059" y="7097527"/>
            <a:ext cx="6856364" cy="5334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3" name="Michael"/>
          <p:cNvSpPr/>
          <p:nvPr/>
        </p:nvSpPr>
        <p:spPr>
          <a:xfrm>
            <a:off x="694059" y="7097527"/>
            <a:ext cx="1109372" cy="393574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Michael</a:t>
            </a:r>
          </a:p>
        </p:txBody>
      </p:sp>
      <p:sp>
        <p:nvSpPr>
          <p:cNvPr id="274" name="This is a sample reply."/>
          <p:cNvSpPr/>
          <p:nvPr/>
        </p:nvSpPr>
        <p:spPr>
          <a:xfrm>
            <a:off x="1939652" y="7162062"/>
            <a:ext cx="3477717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This is a sample reply.</a:t>
            </a:r>
          </a:p>
        </p:txBody>
      </p:sp>
      <p:sp>
        <p:nvSpPr>
          <p:cNvPr id="275" name="0"/>
          <p:cNvSpPr/>
          <p:nvPr/>
        </p:nvSpPr>
        <p:spPr>
          <a:xfrm>
            <a:off x="6218085" y="7162062"/>
            <a:ext cx="1109372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76" name="矩形"/>
          <p:cNvSpPr/>
          <p:nvPr/>
        </p:nvSpPr>
        <p:spPr>
          <a:xfrm>
            <a:off x="694059" y="7761398"/>
            <a:ext cx="6856364" cy="5334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" name="Rebecca"/>
          <p:cNvSpPr/>
          <p:nvPr/>
        </p:nvSpPr>
        <p:spPr>
          <a:xfrm>
            <a:off x="694059" y="7761398"/>
            <a:ext cx="1109372" cy="393574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Rebecca</a:t>
            </a:r>
          </a:p>
        </p:txBody>
      </p:sp>
      <p:sp>
        <p:nvSpPr>
          <p:cNvPr id="278" name="This is the second reply."/>
          <p:cNvSpPr/>
          <p:nvPr/>
        </p:nvSpPr>
        <p:spPr>
          <a:xfrm>
            <a:off x="1939652" y="7825933"/>
            <a:ext cx="3477717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This is the second reply.</a:t>
            </a:r>
          </a:p>
        </p:txBody>
      </p:sp>
      <p:sp>
        <p:nvSpPr>
          <p:cNvPr id="279" name="10900"/>
          <p:cNvSpPr/>
          <p:nvPr/>
        </p:nvSpPr>
        <p:spPr>
          <a:xfrm>
            <a:off x="6218085" y="7825933"/>
            <a:ext cx="1109372" cy="40433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b="0" sz="1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10900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矩形"/>
          <p:cNvSpPr/>
          <p:nvPr/>
        </p:nvSpPr>
        <p:spPr>
          <a:xfrm>
            <a:off x="-245964" y="1606550"/>
            <a:ext cx="13402470" cy="862447"/>
          </a:xfrm>
          <a:prstGeom prst="rect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search">
            <a:hlinkClick r:id="rId2" invalidUrl="" action="ppaction://hlinksldjump" tgtFrame="" tooltip="" history="1" highlightClick="0" endSnd="0"/>
          </p:cNvPr>
          <p:cNvSpPr txBox="1"/>
          <p:nvPr/>
        </p:nvSpPr>
        <p:spPr>
          <a:xfrm>
            <a:off x="8506612" y="1800893"/>
            <a:ext cx="1109371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search</a:t>
            </a:r>
          </a:p>
        </p:txBody>
      </p:sp>
      <p:sp>
        <p:nvSpPr>
          <p:cNvPr id="283" name="ask">
            <a:hlinkClick r:id="rId3" invalidUrl="" action="ppaction://hlinksldjump" tgtFrame="" tooltip="" history="1" highlightClick="0" endSnd="0"/>
          </p:cNvPr>
          <p:cNvSpPr txBox="1"/>
          <p:nvPr/>
        </p:nvSpPr>
        <p:spPr>
          <a:xfrm>
            <a:off x="9774224" y="1797542"/>
            <a:ext cx="640589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ask</a:t>
            </a:r>
          </a:p>
        </p:txBody>
      </p:sp>
      <p:sp>
        <p:nvSpPr>
          <p:cNvPr id="284" name="my-questions">
            <a:hlinkClick r:id="rId4" invalidUrl="" action="ppaction://hlinksldjump" tgtFrame="" tooltip="" history="1" highlightClick="0" endSnd="0"/>
          </p:cNvPr>
          <p:cNvSpPr txBox="1"/>
          <p:nvPr/>
        </p:nvSpPr>
        <p:spPr>
          <a:xfrm>
            <a:off x="10573054" y="1800893"/>
            <a:ext cx="2107592" cy="473760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my-questions</a:t>
            </a:r>
          </a:p>
        </p:txBody>
      </p:sp>
      <p:sp>
        <p:nvSpPr>
          <p:cNvPr id="285" name="矩形"/>
          <p:cNvSpPr/>
          <p:nvPr/>
        </p:nvSpPr>
        <p:spPr>
          <a:xfrm>
            <a:off x="628650" y="304800"/>
            <a:ext cx="3198515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site-logo">
            <a:hlinkClick r:id="" invalidUrl="" action="ppaction://hlinkshowjump?jump=firstslide" tgtFrame="" tooltip="" history="1" highlightClick="0" endSnd="0"/>
          </p:cNvPr>
          <p:cNvSpPr/>
          <p:nvPr/>
        </p:nvSpPr>
        <p:spPr>
          <a:xfrm>
            <a:off x="533499" y="304800"/>
            <a:ext cx="3388817" cy="1038821"/>
          </a:xfrm>
          <a:prstGeom prst="rect">
            <a:avLst/>
          </a:prstGeom>
          <a:ln w="1016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site-logo</a:t>
            </a:r>
          </a:p>
        </p:txBody>
      </p:sp>
      <p:sp>
        <p:nvSpPr>
          <p:cNvPr id="287" name="Footer: copyright"/>
          <p:cNvSpPr/>
          <p:nvPr/>
        </p:nvSpPr>
        <p:spPr>
          <a:xfrm>
            <a:off x="-398364" y="9188784"/>
            <a:ext cx="13402470" cy="850901"/>
          </a:xfrm>
          <a:prstGeom prst="rect">
            <a:avLst/>
          </a:prstGeom>
          <a:solidFill>
            <a:srgbClr val="A9A9A9"/>
          </a:solidFill>
          <a:ln w="50800">
            <a:solidFill>
              <a:srgbClr val="6C6C6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b="0" sz="2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Footer: copyright</a:t>
            </a:r>
          </a:p>
        </p:txBody>
      </p:sp>
      <p:sp>
        <p:nvSpPr>
          <p:cNvPr id="288" name="矩形"/>
          <p:cNvSpPr/>
          <p:nvPr/>
        </p:nvSpPr>
        <p:spPr>
          <a:xfrm>
            <a:off x="437182" y="2803485"/>
            <a:ext cx="8645228" cy="6050812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矩形"/>
          <p:cNvSpPr/>
          <p:nvPr/>
        </p:nvSpPr>
        <p:spPr>
          <a:xfrm>
            <a:off x="9399488" y="2803485"/>
            <a:ext cx="3287416" cy="6050812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此頁為樣板，請勿任意修改"/>
          <p:cNvSpPr txBox="1"/>
          <p:nvPr/>
        </p:nvSpPr>
        <p:spPr>
          <a:xfrm>
            <a:off x="1876226" y="4631202"/>
            <a:ext cx="9158090" cy="1295401"/>
          </a:xfrm>
          <a:prstGeom prst="rect">
            <a:avLst/>
          </a:prstGeom>
          <a:ln w="215900">
            <a:solidFill>
              <a:srgbClr val="FFFFFF">
                <a:alpha val="47653"/>
              </a:srgb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500"/>
            </a:lvl1pPr>
          </a:lstStyle>
          <a:p>
            <a:pPr/>
            <a:r>
              <a:t>此頁為樣板，請勿任意修改</a:t>
            </a:r>
          </a:p>
        </p:txBody>
      </p:sp>
      <p:sp>
        <p:nvSpPr>
          <p:cNvPr id="291" name="login-status"/>
          <p:cNvSpPr/>
          <p:nvPr/>
        </p:nvSpPr>
        <p:spPr>
          <a:xfrm>
            <a:off x="11525250" y="379710"/>
            <a:ext cx="889000" cy="889001"/>
          </a:xfrm>
          <a:prstGeom prst="rect">
            <a:avLst/>
          </a:prstGeom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login-status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