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E5BBA-F96A-49F9-9358-DCCB095FC6CC}" type="datetimeFigureOut">
              <a:rPr lang="es-ES" smtClean="0"/>
              <a:t>02/02/2024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AAFFE-AE7A-408A-B4FD-C609897EDDEC}" type="slidenum">
              <a:rPr lang="es-ES" smtClean="0"/>
              <a:t>‹#›</a:t>
            </a:fld>
            <a:endParaRPr lang="es-ES"/>
          </a:p>
        </p:txBody>
      </p:sp>
    </p:spTree>
    <p:extLst>
      <p:ext uri="{BB962C8B-B14F-4D97-AF65-F5344CB8AC3E}">
        <p14:creationId xmlns:p14="http://schemas.microsoft.com/office/powerpoint/2010/main" val="2821266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453AAFFE-AE7A-408A-B4FD-C609897EDDEC}" type="slidenum">
              <a:rPr lang="es-ES" smtClean="0"/>
              <a:t>2</a:t>
            </a:fld>
            <a:endParaRPr lang="es-ES"/>
          </a:p>
        </p:txBody>
      </p:sp>
    </p:spTree>
    <p:extLst>
      <p:ext uri="{BB962C8B-B14F-4D97-AF65-F5344CB8AC3E}">
        <p14:creationId xmlns:p14="http://schemas.microsoft.com/office/powerpoint/2010/main" val="136974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134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3E0D1-5B01-4878-8E34-AEA78F03FDA3}" type="datetimeFigureOut">
              <a:rPr lang="es-ES" smtClean="0"/>
              <a:t>02/02/2024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234614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46879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688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2672300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3389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118598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13380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5725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22055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58615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3E0D1-5B01-4878-8E34-AEA78F03FDA3}" type="datetimeFigureOut">
              <a:rPr lang="es-ES" smtClean="0"/>
              <a:t>02/02/2024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195827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3E0D1-5B01-4878-8E34-AEA78F03FDA3}" type="datetimeFigureOut">
              <a:rPr lang="es-ES" smtClean="0"/>
              <a:t>02/02/2024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9746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194085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31372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D3E0D1-5B01-4878-8E34-AEA78F03FDA3}" type="datetimeFigureOut">
              <a:rPr lang="es-ES" smtClean="0"/>
              <a:t>02/02/2024</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291247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3E0D1-5B01-4878-8E34-AEA78F03FDA3}" type="datetimeFigureOut">
              <a:rPr lang="es-ES" smtClean="0"/>
              <a:t>02/02/2024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67EF9ED-5B57-4FB7-A621-6294E54973F7}" type="slidenum">
              <a:rPr lang="es-ES" smtClean="0"/>
              <a:t>‹#›</a:t>
            </a:fld>
            <a:endParaRPr lang="es-ES"/>
          </a:p>
        </p:txBody>
      </p:sp>
    </p:spTree>
    <p:extLst>
      <p:ext uri="{BB962C8B-B14F-4D97-AF65-F5344CB8AC3E}">
        <p14:creationId xmlns:p14="http://schemas.microsoft.com/office/powerpoint/2010/main" val="45037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D3E0D1-5B01-4878-8E34-AEA78F03FDA3}" type="datetimeFigureOut">
              <a:rPr lang="es-ES" smtClean="0"/>
              <a:t>02/02/2024</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7EF9ED-5B57-4FB7-A621-6294E54973F7}" type="slidenum">
              <a:rPr lang="es-ES" smtClean="0"/>
              <a:t>‹#›</a:t>
            </a:fld>
            <a:endParaRPr lang="es-ES"/>
          </a:p>
        </p:txBody>
      </p:sp>
    </p:spTree>
    <p:extLst>
      <p:ext uri="{BB962C8B-B14F-4D97-AF65-F5344CB8AC3E}">
        <p14:creationId xmlns:p14="http://schemas.microsoft.com/office/powerpoint/2010/main" val="347326987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5315-9B83-4327-8DC8-D4AD6F70CB6B}"/>
              </a:ext>
            </a:extLst>
          </p:cNvPr>
          <p:cNvSpPr>
            <a:spLocks noGrp="1"/>
          </p:cNvSpPr>
          <p:nvPr>
            <p:ph type="ctrTitle"/>
          </p:nvPr>
        </p:nvSpPr>
        <p:spPr/>
        <p:txBody>
          <a:bodyPr/>
          <a:lstStyle/>
          <a:p>
            <a:r>
              <a:rPr lang="en-US" dirty="0"/>
              <a:t>Recreating Tetris</a:t>
            </a:r>
            <a:endParaRPr lang="es-ES" dirty="0"/>
          </a:p>
        </p:txBody>
      </p:sp>
      <p:sp>
        <p:nvSpPr>
          <p:cNvPr id="3" name="Subtitle 2">
            <a:extLst>
              <a:ext uri="{FF2B5EF4-FFF2-40B4-BE49-F238E27FC236}">
                <a16:creationId xmlns:a16="http://schemas.microsoft.com/office/drawing/2014/main" id="{541937D0-DCA4-4781-AE50-7E69C79CA2F4}"/>
              </a:ext>
            </a:extLst>
          </p:cNvPr>
          <p:cNvSpPr>
            <a:spLocks noGrp="1"/>
          </p:cNvSpPr>
          <p:nvPr>
            <p:ph type="subTitle" idx="1"/>
          </p:nvPr>
        </p:nvSpPr>
        <p:spPr/>
        <p:txBody>
          <a:bodyPr/>
          <a:lstStyle/>
          <a:p>
            <a:r>
              <a:rPr lang="en-US" dirty="0"/>
              <a:t>A project for WP in </a:t>
            </a:r>
            <a:r>
              <a:rPr lang="en-US" dirty="0" err="1"/>
              <a:t>tecnum</a:t>
            </a:r>
            <a:endParaRPr lang="es-ES" dirty="0"/>
          </a:p>
        </p:txBody>
      </p:sp>
      <p:pic>
        <p:nvPicPr>
          <p:cNvPr id="4" name="Picture 3">
            <a:extLst>
              <a:ext uri="{FF2B5EF4-FFF2-40B4-BE49-F238E27FC236}">
                <a16:creationId xmlns:a16="http://schemas.microsoft.com/office/drawing/2014/main" id="{F55EECD0-029A-4EA3-8F2F-1C7DDE16D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6011" y="14876"/>
            <a:ext cx="3281029" cy="2276214"/>
          </a:xfrm>
          <a:prstGeom prst="rect">
            <a:avLst/>
          </a:prstGeom>
        </p:spPr>
      </p:pic>
    </p:spTree>
    <p:extLst>
      <p:ext uri="{BB962C8B-B14F-4D97-AF65-F5344CB8AC3E}">
        <p14:creationId xmlns:p14="http://schemas.microsoft.com/office/powerpoint/2010/main" val="329569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B63E-DB3A-4F12-B3A2-52E1EC6D283F}"/>
              </a:ext>
            </a:extLst>
          </p:cNvPr>
          <p:cNvSpPr>
            <a:spLocks noGrp="1"/>
          </p:cNvSpPr>
          <p:nvPr>
            <p:ph type="title"/>
          </p:nvPr>
        </p:nvSpPr>
        <p:spPr/>
        <p:txBody>
          <a:bodyPr/>
          <a:lstStyle/>
          <a:p>
            <a:r>
              <a:rPr lang="en-US" dirty="0"/>
              <a:t>To begin with…</a:t>
            </a:r>
            <a:endParaRPr lang="es-ES" dirty="0"/>
          </a:p>
        </p:txBody>
      </p:sp>
      <p:pic>
        <p:nvPicPr>
          <p:cNvPr id="4" name="Picture 3">
            <a:extLst>
              <a:ext uri="{FF2B5EF4-FFF2-40B4-BE49-F238E27FC236}">
                <a16:creationId xmlns:a16="http://schemas.microsoft.com/office/drawing/2014/main" id="{CED249FE-9DEC-4BE2-8AE1-4CC5E5F9A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6011" y="14876"/>
            <a:ext cx="3281029" cy="2276214"/>
          </a:xfrm>
          <a:prstGeom prst="rect">
            <a:avLst/>
          </a:prstGeom>
        </p:spPr>
      </p:pic>
      <p:sp>
        <p:nvSpPr>
          <p:cNvPr id="5" name="TextBox 4">
            <a:extLst>
              <a:ext uri="{FF2B5EF4-FFF2-40B4-BE49-F238E27FC236}">
                <a16:creationId xmlns:a16="http://schemas.microsoft.com/office/drawing/2014/main" id="{C6AADE7A-0488-41FB-B5FE-A5B5A86F4B82}"/>
              </a:ext>
            </a:extLst>
          </p:cNvPr>
          <p:cNvSpPr txBox="1"/>
          <p:nvPr/>
        </p:nvSpPr>
        <p:spPr>
          <a:xfrm>
            <a:off x="886691" y="2230582"/>
            <a:ext cx="5084618" cy="4524315"/>
          </a:xfrm>
          <a:prstGeom prst="rect">
            <a:avLst/>
          </a:prstGeom>
          <a:noFill/>
        </p:spPr>
        <p:txBody>
          <a:bodyPr wrap="square" rtlCol="0">
            <a:spAutoFit/>
          </a:bodyPr>
          <a:lstStyle/>
          <a:p>
            <a:r>
              <a:rPr lang="en-US" dirty="0">
                <a:cs typeface="Times New Roman" panose="02020603050405020304" pitchFamily="18" charset="0"/>
              </a:rPr>
              <a:t>	Since the aim of this project is just to create a game on our own with JavaScript and html, we decided to recreate Tetris—a classic video game that is still trending until now by ourselves.</a:t>
            </a:r>
          </a:p>
          <a:p>
            <a:endParaRPr lang="en-US" dirty="0">
              <a:cs typeface="Times New Roman" panose="02020603050405020304" pitchFamily="18" charset="0"/>
            </a:endParaRPr>
          </a:p>
          <a:p>
            <a:pPr algn="l"/>
            <a:r>
              <a:rPr lang="en-US" dirty="0">
                <a:cs typeface="Times New Roman" panose="02020603050405020304" pitchFamily="18" charset="0"/>
              </a:rPr>
              <a:t>	In case of anyone who had never played Tetris before, h</a:t>
            </a:r>
            <a:r>
              <a:rPr lang="en-US" b="0" i="0" dirty="0">
                <a:effectLst/>
              </a:rPr>
              <a:t>ere are the basic rules of Tetris:</a:t>
            </a:r>
          </a:p>
          <a:p>
            <a:pPr algn="l">
              <a:buFont typeface="Arial" panose="020B0604020202020204" pitchFamily="34" charset="0"/>
              <a:buChar char="•"/>
            </a:pPr>
            <a:r>
              <a:rPr lang="en-US" b="0" i="0" dirty="0">
                <a:effectLst/>
              </a:rPr>
              <a:t>Pieces (7 different available shapes) fall vertically down from the sky (i.e. the top of the screen)</a:t>
            </a:r>
          </a:p>
          <a:p>
            <a:pPr algn="l">
              <a:buFont typeface="Arial" panose="020B0604020202020204" pitchFamily="34" charset="0"/>
              <a:buChar char="•"/>
            </a:pPr>
            <a:r>
              <a:rPr lang="en-US" b="0" i="0" dirty="0">
                <a:effectLst/>
              </a:rPr>
              <a:t>They continue to fall until landing on top of another piece or hitting the bottom of the screen</a:t>
            </a:r>
          </a:p>
          <a:p>
            <a:endParaRPr lang="en-US" dirty="0">
              <a:cs typeface="Times New Roman" panose="02020603050405020304" pitchFamily="18" charset="0"/>
            </a:endParaRPr>
          </a:p>
        </p:txBody>
      </p:sp>
      <p:sp>
        <p:nvSpPr>
          <p:cNvPr id="6" name="TextBox 5">
            <a:extLst>
              <a:ext uri="{FF2B5EF4-FFF2-40B4-BE49-F238E27FC236}">
                <a16:creationId xmlns:a16="http://schemas.microsoft.com/office/drawing/2014/main" id="{5FDF41CD-8A3C-4088-AD7E-71EB6B694812}"/>
              </a:ext>
            </a:extLst>
          </p:cNvPr>
          <p:cNvSpPr txBox="1"/>
          <p:nvPr/>
        </p:nvSpPr>
        <p:spPr>
          <a:xfrm>
            <a:off x="6982692" y="3885209"/>
            <a:ext cx="4572000" cy="2862322"/>
          </a:xfrm>
          <a:prstGeom prst="rect">
            <a:avLst/>
          </a:prstGeom>
          <a:noFill/>
        </p:spPr>
        <p:txBody>
          <a:bodyPr wrap="square" rtlCol="0">
            <a:spAutoFit/>
          </a:bodyPr>
          <a:lstStyle/>
          <a:p>
            <a:pPr algn="l">
              <a:buFont typeface="Arial" panose="020B0604020202020204" pitchFamily="34" charset="0"/>
              <a:buChar char="•"/>
            </a:pPr>
            <a:r>
              <a:rPr lang="en-US" b="0" i="0" dirty="0">
                <a:effectLst/>
              </a:rPr>
              <a:t>When an entire row is filled by pieces, it disappears, and the player receives points</a:t>
            </a:r>
          </a:p>
          <a:p>
            <a:pPr algn="l">
              <a:buFont typeface="Arial" panose="020B0604020202020204" pitchFamily="34" charset="0"/>
              <a:buChar char="•"/>
            </a:pPr>
            <a:r>
              <a:rPr lang="en-US" b="0" i="0" dirty="0">
                <a:effectLst/>
              </a:rPr>
              <a:t>Pieces can be rotated clockwise; thus, each piece can, in effect, take 4 different shapes</a:t>
            </a:r>
          </a:p>
          <a:p>
            <a:pPr algn="l">
              <a:buFont typeface="Arial" panose="020B0604020202020204" pitchFamily="34" charset="0"/>
              <a:buChar char="•"/>
            </a:pPr>
            <a:r>
              <a:rPr lang="en-US" b="0" i="0" dirty="0">
                <a:effectLst/>
              </a:rPr>
              <a:t>The game ends when the board is filled and no new pieces can descend onto the screen</a:t>
            </a:r>
          </a:p>
          <a:p>
            <a:endParaRPr lang="es-ES" dirty="0"/>
          </a:p>
        </p:txBody>
      </p:sp>
    </p:spTree>
    <p:extLst>
      <p:ext uri="{BB962C8B-B14F-4D97-AF65-F5344CB8AC3E}">
        <p14:creationId xmlns:p14="http://schemas.microsoft.com/office/powerpoint/2010/main" val="266318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2FD5F-5924-4A70-876E-17754A14C3C1}"/>
              </a:ext>
            </a:extLst>
          </p:cNvPr>
          <p:cNvPicPr>
            <a:picLocks noChangeAspect="1"/>
          </p:cNvPicPr>
          <p:nvPr/>
        </p:nvPicPr>
        <p:blipFill>
          <a:blip r:embed="rId2"/>
          <a:stretch>
            <a:fillRect/>
          </a:stretch>
        </p:blipFill>
        <p:spPr>
          <a:xfrm>
            <a:off x="581891" y="410169"/>
            <a:ext cx="5250629" cy="2763488"/>
          </a:xfrm>
          <a:prstGeom prst="rect">
            <a:avLst/>
          </a:prstGeom>
        </p:spPr>
      </p:pic>
      <p:sp>
        <p:nvSpPr>
          <p:cNvPr id="5" name="TextBox 4">
            <a:extLst>
              <a:ext uri="{FF2B5EF4-FFF2-40B4-BE49-F238E27FC236}">
                <a16:creationId xmlns:a16="http://schemas.microsoft.com/office/drawing/2014/main" id="{C0875198-158C-4B09-B0D3-24621B123486}"/>
              </a:ext>
            </a:extLst>
          </p:cNvPr>
          <p:cNvSpPr txBox="1"/>
          <p:nvPr/>
        </p:nvSpPr>
        <p:spPr>
          <a:xfrm>
            <a:off x="6359482" y="2110797"/>
            <a:ext cx="3124398" cy="2585323"/>
          </a:xfrm>
          <a:prstGeom prst="rect">
            <a:avLst/>
          </a:prstGeom>
          <a:noFill/>
        </p:spPr>
        <p:txBody>
          <a:bodyPr wrap="square" rtlCol="0">
            <a:spAutoFit/>
          </a:bodyPr>
          <a:lstStyle/>
          <a:p>
            <a:r>
              <a:rPr lang="en-US" dirty="0"/>
              <a:t>We successfully accomplished most of the functions in the original game, including the basic rules of the game and some additional ones in order to help the players, like pausing and muting the game.</a:t>
            </a:r>
            <a:endParaRPr lang="es-ES" dirty="0"/>
          </a:p>
        </p:txBody>
      </p:sp>
      <p:sp>
        <p:nvSpPr>
          <p:cNvPr id="6" name="TextBox 5">
            <a:extLst>
              <a:ext uri="{FF2B5EF4-FFF2-40B4-BE49-F238E27FC236}">
                <a16:creationId xmlns:a16="http://schemas.microsoft.com/office/drawing/2014/main" id="{0241DBD3-19AA-416C-8D9C-5E76C8C5EE06}"/>
              </a:ext>
            </a:extLst>
          </p:cNvPr>
          <p:cNvSpPr txBox="1"/>
          <p:nvPr/>
        </p:nvSpPr>
        <p:spPr>
          <a:xfrm>
            <a:off x="2493818" y="3259723"/>
            <a:ext cx="2923309" cy="338554"/>
          </a:xfrm>
          <a:prstGeom prst="rect">
            <a:avLst/>
          </a:prstGeom>
          <a:noFill/>
        </p:spPr>
        <p:txBody>
          <a:bodyPr wrap="square" rtlCol="0">
            <a:spAutoFit/>
          </a:bodyPr>
          <a:lstStyle/>
          <a:p>
            <a:r>
              <a:rPr lang="en-US" sz="1600" dirty="0"/>
              <a:t>Block types</a:t>
            </a:r>
            <a:endParaRPr lang="es-ES" sz="1600" dirty="0"/>
          </a:p>
        </p:txBody>
      </p:sp>
      <p:pic>
        <p:nvPicPr>
          <p:cNvPr id="8" name="Picture 7">
            <a:extLst>
              <a:ext uri="{FF2B5EF4-FFF2-40B4-BE49-F238E27FC236}">
                <a16:creationId xmlns:a16="http://schemas.microsoft.com/office/drawing/2014/main" id="{4C126A69-55E9-4393-A67A-89F1194BC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405" y="4909412"/>
            <a:ext cx="2320438" cy="1850742"/>
          </a:xfrm>
          <a:prstGeom prst="rect">
            <a:avLst/>
          </a:prstGeom>
        </p:spPr>
      </p:pic>
      <p:pic>
        <p:nvPicPr>
          <p:cNvPr id="10" name="Picture 9">
            <a:extLst>
              <a:ext uri="{FF2B5EF4-FFF2-40B4-BE49-F238E27FC236}">
                <a16:creationId xmlns:a16="http://schemas.microsoft.com/office/drawing/2014/main" id="{9CC436E9-27F6-41A5-A4DD-302E3EFC3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090" y="4909412"/>
            <a:ext cx="2320439" cy="1850743"/>
          </a:xfrm>
          <a:prstGeom prst="rect">
            <a:avLst/>
          </a:prstGeom>
        </p:spPr>
      </p:pic>
      <p:sp>
        <p:nvSpPr>
          <p:cNvPr id="13" name="Arrow: Right 12">
            <a:extLst>
              <a:ext uri="{FF2B5EF4-FFF2-40B4-BE49-F238E27FC236}">
                <a16:creationId xmlns:a16="http://schemas.microsoft.com/office/drawing/2014/main" id="{C6ED970E-B72B-4C5D-9585-6B2A077C92AE}"/>
              </a:ext>
            </a:extLst>
          </p:cNvPr>
          <p:cNvSpPr/>
          <p:nvPr/>
        </p:nvSpPr>
        <p:spPr>
          <a:xfrm>
            <a:off x="6446263" y="559246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13">
            <a:extLst>
              <a:ext uri="{FF2B5EF4-FFF2-40B4-BE49-F238E27FC236}">
                <a16:creationId xmlns:a16="http://schemas.microsoft.com/office/drawing/2014/main" id="{F9213651-ED58-40BF-88C4-E23B9EC9B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0971" y="0"/>
            <a:ext cx="3281029" cy="2276214"/>
          </a:xfrm>
          <a:prstGeom prst="rect">
            <a:avLst/>
          </a:prstGeom>
        </p:spPr>
      </p:pic>
      <p:pic>
        <p:nvPicPr>
          <p:cNvPr id="16" name="Picture 15">
            <a:extLst>
              <a:ext uri="{FF2B5EF4-FFF2-40B4-BE49-F238E27FC236}">
                <a16:creationId xmlns:a16="http://schemas.microsoft.com/office/drawing/2014/main" id="{C26556DE-4D54-45F4-98CA-9A8316147090}"/>
              </a:ext>
            </a:extLst>
          </p:cNvPr>
          <p:cNvPicPr>
            <a:picLocks noChangeAspect="1"/>
          </p:cNvPicPr>
          <p:nvPr/>
        </p:nvPicPr>
        <p:blipFill>
          <a:blip r:embed="rId6"/>
          <a:stretch>
            <a:fillRect/>
          </a:stretch>
        </p:blipFill>
        <p:spPr>
          <a:xfrm>
            <a:off x="581891" y="3328719"/>
            <a:ext cx="1908365" cy="2734802"/>
          </a:xfrm>
          <a:prstGeom prst="rect">
            <a:avLst/>
          </a:prstGeom>
        </p:spPr>
      </p:pic>
      <p:sp>
        <p:nvSpPr>
          <p:cNvPr id="17" name="TextBox 16">
            <a:extLst>
              <a:ext uri="{FF2B5EF4-FFF2-40B4-BE49-F238E27FC236}">
                <a16:creationId xmlns:a16="http://schemas.microsoft.com/office/drawing/2014/main" id="{8E85CEE5-F084-4C0E-B628-F2CD3274CCB1}"/>
              </a:ext>
            </a:extLst>
          </p:cNvPr>
          <p:cNvSpPr txBox="1"/>
          <p:nvPr/>
        </p:nvSpPr>
        <p:spPr>
          <a:xfrm>
            <a:off x="525250" y="6132517"/>
            <a:ext cx="3033902" cy="584775"/>
          </a:xfrm>
          <a:prstGeom prst="rect">
            <a:avLst/>
          </a:prstGeom>
          <a:noFill/>
        </p:spPr>
        <p:txBody>
          <a:bodyPr wrap="square" rtlCol="0">
            <a:spAutoFit/>
          </a:bodyPr>
          <a:lstStyle/>
          <a:p>
            <a:r>
              <a:rPr lang="en-US" sz="1600" dirty="0"/>
              <a:t>Some carefully selected colors for our Tetris.</a:t>
            </a:r>
            <a:endParaRPr lang="es-ES" sz="1600" dirty="0"/>
          </a:p>
        </p:txBody>
      </p:sp>
    </p:spTree>
    <p:extLst>
      <p:ext uri="{BB962C8B-B14F-4D97-AF65-F5344CB8AC3E}">
        <p14:creationId xmlns:p14="http://schemas.microsoft.com/office/powerpoint/2010/main" val="301525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3BC027-900B-4E51-AE7B-8D9EEB956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6011" y="14876"/>
            <a:ext cx="3281029" cy="2276214"/>
          </a:xfrm>
          <a:prstGeom prst="rect">
            <a:avLst/>
          </a:prstGeom>
        </p:spPr>
      </p:pic>
      <p:pic>
        <p:nvPicPr>
          <p:cNvPr id="5" name="Picture 4">
            <a:extLst>
              <a:ext uri="{FF2B5EF4-FFF2-40B4-BE49-F238E27FC236}">
                <a16:creationId xmlns:a16="http://schemas.microsoft.com/office/drawing/2014/main" id="{E2161791-1BBF-4AB0-B0F8-68D45178307D}"/>
              </a:ext>
            </a:extLst>
          </p:cNvPr>
          <p:cNvPicPr>
            <a:picLocks noChangeAspect="1"/>
          </p:cNvPicPr>
          <p:nvPr/>
        </p:nvPicPr>
        <p:blipFill>
          <a:blip r:embed="rId3"/>
          <a:stretch>
            <a:fillRect/>
          </a:stretch>
        </p:blipFill>
        <p:spPr>
          <a:xfrm>
            <a:off x="1311565" y="1725934"/>
            <a:ext cx="8349673" cy="4119640"/>
          </a:xfrm>
          <a:prstGeom prst="rect">
            <a:avLst/>
          </a:prstGeom>
        </p:spPr>
      </p:pic>
      <p:sp>
        <p:nvSpPr>
          <p:cNvPr id="6" name="TextBox 5">
            <a:extLst>
              <a:ext uri="{FF2B5EF4-FFF2-40B4-BE49-F238E27FC236}">
                <a16:creationId xmlns:a16="http://schemas.microsoft.com/office/drawing/2014/main" id="{ECB9F317-1B9B-44CA-9832-892E45ACFFA4}"/>
              </a:ext>
            </a:extLst>
          </p:cNvPr>
          <p:cNvSpPr txBox="1"/>
          <p:nvPr/>
        </p:nvSpPr>
        <p:spPr>
          <a:xfrm>
            <a:off x="1145309" y="295564"/>
            <a:ext cx="4950691" cy="369332"/>
          </a:xfrm>
          <a:prstGeom prst="rect">
            <a:avLst/>
          </a:prstGeom>
          <a:noFill/>
        </p:spPr>
        <p:txBody>
          <a:bodyPr wrap="square" rtlCol="0">
            <a:spAutoFit/>
          </a:bodyPr>
          <a:lstStyle/>
          <a:p>
            <a:r>
              <a:rPr lang="en-US" dirty="0"/>
              <a:t>Here’s a screenshot of the game!</a:t>
            </a:r>
            <a:endParaRPr lang="es-ES" dirty="0"/>
          </a:p>
        </p:txBody>
      </p:sp>
      <p:cxnSp>
        <p:nvCxnSpPr>
          <p:cNvPr id="8" name="Straight Arrow Connector 7">
            <a:extLst>
              <a:ext uri="{FF2B5EF4-FFF2-40B4-BE49-F238E27FC236}">
                <a16:creationId xmlns:a16="http://schemas.microsoft.com/office/drawing/2014/main" id="{8E505CE4-6CE2-4E30-95C4-CE284C031770}"/>
              </a:ext>
            </a:extLst>
          </p:cNvPr>
          <p:cNvCxnSpPr>
            <a:cxnSpLocks/>
          </p:cNvCxnSpPr>
          <p:nvPr/>
        </p:nvCxnSpPr>
        <p:spPr>
          <a:xfrm>
            <a:off x="8395855" y="1542473"/>
            <a:ext cx="91440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117F5-B40C-425B-9B88-EA6E9239B531}"/>
              </a:ext>
            </a:extLst>
          </p:cNvPr>
          <p:cNvSpPr txBox="1"/>
          <p:nvPr/>
        </p:nvSpPr>
        <p:spPr>
          <a:xfrm>
            <a:off x="7846291" y="1326426"/>
            <a:ext cx="1099127" cy="307777"/>
          </a:xfrm>
          <a:prstGeom prst="rect">
            <a:avLst/>
          </a:prstGeom>
          <a:noFill/>
        </p:spPr>
        <p:txBody>
          <a:bodyPr wrap="square" rtlCol="0">
            <a:spAutoFit/>
          </a:bodyPr>
          <a:lstStyle/>
          <a:p>
            <a:r>
              <a:rPr lang="en-US" sz="1400" dirty="0"/>
              <a:t>mute</a:t>
            </a:r>
            <a:endParaRPr lang="es-ES" sz="1400" dirty="0"/>
          </a:p>
        </p:txBody>
      </p:sp>
    </p:spTree>
    <p:extLst>
      <p:ext uri="{BB962C8B-B14F-4D97-AF65-F5344CB8AC3E}">
        <p14:creationId xmlns:p14="http://schemas.microsoft.com/office/powerpoint/2010/main" val="371701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D2152-3CD9-42A6-8A81-F960EB5C02A1}"/>
              </a:ext>
            </a:extLst>
          </p:cNvPr>
          <p:cNvSpPr txBox="1"/>
          <p:nvPr/>
        </p:nvSpPr>
        <p:spPr>
          <a:xfrm>
            <a:off x="3990110" y="2921168"/>
            <a:ext cx="4969164" cy="1015663"/>
          </a:xfrm>
          <a:prstGeom prst="rect">
            <a:avLst/>
          </a:prstGeom>
          <a:noFill/>
        </p:spPr>
        <p:txBody>
          <a:bodyPr wrap="square" rtlCol="0">
            <a:spAutoFit/>
          </a:bodyPr>
          <a:lstStyle/>
          <a:p>
            <a:r>
              <a:rPr lang="es-ES" sz="6000" dirty="0"/>
              <a:t>¡Gracias!</a:t>
            </a:r>
          </a:p>
        </p:txBody>
      </p:sp>
    </p:spTree>
    <p:extLst>
      <p:ext uri="{BB962C8B-B14F-4D97-AF65-F5344CB8AC3E}">
        <p14:creationId xmlns:p14="http://schemas.microsoft.com/office/powerpoint/2010/main" val="4165643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TotalTime>
  <Words>226</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Recreating Tetris</vt:lpstr>
      <vt:lpstr>To begin with…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dc:title>
  <dc:creator>Zicong Geng</dc:creator>
  <cp:lastModifiedBy>Zicong Geng</cp:lastModifiedBy>
  <cp:revision>7</cp:revision>
  <dcterms:created xsi:type="dcterms:W3CDTF">2024-02-02T08:14:19Z</dcterms:created>
  <dcterms:modified xsi:type="dcterms:W3CDTF">2024-02-02T09:15:47Z</dcterms:modified>
</cp:coreProperties>
</file>