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0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1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5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1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4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9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3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7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6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877D-9FC6-40EF-B5C6-64271B249964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13B5-E114-460E-B1A8-73C0AB86E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3" y="101111"/>
            <a:ext cx="2946059" cy="2998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138" y="101111"/>
            <a:ext cx="8516815" cy="30961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4" y="3099696"/>
            <a:ext cx="7082204" cy="33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9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2022-11-26T09:16:11Z</dcterms:created>
  <dcterms:modified xsi:type="dcterms:W3CDTF">2022-11-26T09:17:17Z</dcterms:modified>
</cp:coreProperties>
</file>