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71" r:id="rId8"/>
    <p:sldId id="266" r:id="rId9"/>
    <p:sldId id="267" r:id="rId10"/>
    <p:sldId id="268" r:id="rId11"/>
    <p:sldId id="269" r:id="rId12"/>
    <p:sldId id="270" r:id="rId13"/>
    <p:sldId id="263" r:id="rId14"/>
    <p:sldId id="260" r:id="rId15"/>
    <p:sldId id="26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B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20" y="4956050"/>
            <a:ext cx="77724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20" y="5800350"/>
            <a:ext cx="64008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65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5" y="427342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022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3207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022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3207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Chessgames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Winter Chess </a:t>
            </a:r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Term 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2015</a:t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Sprint </a:t>
            </a:r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3 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Presentation</a:t>
            </a:r>
            <a:endParaRPr lang="en-US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1143000"/>
          </a:xfrm>
        </p:spPr>
        <p:txBody>
          <a:bodyPr/>
          <a:lstStyle/>
          <a:p>
            <a:r>
              <a:rPr lang="en-US" dirty="0" smtClean="0"/>
              <a:t>Code – Settings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1326071"/>
            <a:ext cx="6260905" cy="50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3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country </a:t>
            </a:r>
            <a:r>
              <a:rPr lang="en-US" dirty="0" smtClean="0"/>
              <a:t>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4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Plans for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to interface with our server (players can play against each other)</a:t>
            </a:r>
          </a:p>
          <a:p>
            <a:r>
              <a:rPr lang="en-US" dirty="0" smtClean="0"/>
              <a:t>Customized piece </a:t>
            </a:r>
            <a:r>
              <a:rPr lang="en-US" dirty="0" smtClean="0"/>
              <a:t>sets and adding features to settings</a:t>
            </a:r>
          </a:p>
          <a:p>
            <a:r>
              <a:rPr lang="en-US" dirty="0" smtClean="0"/>
              <a:t>Finishing complex move validations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22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 &amp;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8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9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accomplished</a:t>
            </a:r>
          </a:p>
          <a:p>
            <a:r>
              <a:rPr lang="en-US" dirty="0" smtClean="0"/>
              <a:t>Demonstration of code</a:t>
            </a:r>
          </a:p>
          <a:p>
            <a:r>
              <a:rPr lang="en-US" dirty="0" smtClean="0"/>
              <a:t>Next sprint’s plans</a:t>
            </a:r>
          </a:p>
          <a:p>
            <a:r>
              <a:rPr lang="en-US" dirty="0" smtClean="0"/>
              <a:t>Q&amp;A</a:t>
            </a:r>
          </a:p>
          <a:p>
            <a:r>
              <a:rPr lang="en-US" dirty="0" smtClean="0"/>
              <a:t>Collect feedback (sticky notes)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we accomplished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Chess clock integration</a:t>
            </a:r>
          </a:p>
          <a:p>
            <a:r>
              <a:rPr lang="en-US" dirty="0" smtClean="0"/>
              <a:t>Algebraic notation</a:t>
            </a:r>
          </a:p>
          <a:p>
            <a:r>
              <a:rPr lang="en-US" dirty="0"/>
              <a:t>M</a:t>
            </a:r>
            <a:r>
              <a:rPr lang="en-US" dirty="0" smtClean="0"/>
              <a:t>ove history</a:t>
            </a:r>
          </a:p>
          <a:p>
            <a:r>
              <a:rPr lang="en-US" dirty="0" smtClean="0"/>
              <a:t>Updated control styles</a:t>
            </a:r>
          </a:p>
          <a:p>
            <a:r>
              <a:rPr lang="en-US" dirty="0" smtClean="0"/>
              <a:t>Updated presentation layer layout</a:t>
            </a:r>
          </a:p>
          <a:p>
            <a:r>
              <a:rPr lang="en-US" dirty="0" smtClean="0"/>
              <a:t>Created settings page</a:t>
            </a:r>
          </a:p>
          <a:p>
            <a:r>
              <a:rPr lang="en-US" dirty="0"/>
              <a:t>Integrated country flags</a:t>
            </a:r>
          </a:p>
          <a:p>
            <a:r>
              <a:rPr lang="en-US" dirty="0" smtClean="0"/>
              <a:t>Move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Chess clock integration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Algebraic 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095625"/>
            <a:ext cx="88963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524125"/>
            <a:ext cx="56769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5" y="222195"/>
            <a:ext cx="6410325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513" y="4219575"/>
            <a:ext cx="4124325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5" y="985720"/>
            <a:ext cx="53149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527605"/>
            <a:ext cx="8229600" cy="1143000"/>
          </a:xfrm>
        </p:spPr>
        <p:txBody>
          <a:bodyPr/>
          <a:lstStyle/>
          <a:p>
            <a:r>
              <a:rPr lang="en-US" dirty="0" smtClean="0"/>
              <a:t>Code – updated control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49245"/>
            <a:ext cx="8229600" cy="3918803"/>
          </a:xfrm>
        </p:spPr>
        <p:txBody>
          <a:bodyPr/>
          <a:lstStyle/>
          <a:p>
            <a:r>
              <a:rPr lang="en-US" dirty="0" smtClean="0"/>
              <a:t>Button Style in </a:t>
            </a:r>
            <a:r>
              <a:rPr lang="en-US" dirty="0" err="1" smtClean="0"/>
              <a:t>CG_settings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3" y="2207359"/>
            <a:ext cx="8246072" cy="412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presentation layer </a:t>
            </a:r>
            <a:r>
              <a:rPr lang="en-US" dirty="0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essgames Font">
      <a:majorFont>
        <a:latin typeface="Matura MT Script Capitals"/>
        <a:ea typeface=""/>
        <a:cs typeface=""/>
      </a:majorFont>
      <a:minorFont>
        <a:latin typeface="Matura MT Script Capital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115</Words>
  <Application>Microsoft Office PowerPoint</Application>
  <PresentationFormat>On-screen Show (4:3)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Matura MT Script Capitals</vt:lpstr>
      <vt:lpstr>Office Theme</vt:lpstr>
      <vt:lpstr>Chessgames Winter Chess Term 2015 Sprint 3 Presentation</vt:lpstr>
      <vt:lpstr>Presentation Outline</vt:lpstr>
      <vt:lpstr>What we accomplished</vt:lpstr>
      <vt:lpstr>Code</vt:lpstr>
      <vt:lpstr>Code</vt:lpstr>
      <vt:lpstr>Code</vt:lpstr>
      <vt:lpstr>PowerPoint Presentation</vt:lpstr>
      <vt:lpstr>Code – updated control styles</vt:lpstr>
      <vt:lpstr>Code</vt:lpstr>
      <vt:lpstr>Code – Settings</vt:lpstr>
      <vt:lpstr>Code</vt:lpstr>
      <vt:lpstr>Code</vt:lpstr>
      <vt:lpstr>Demonstration of code</vt:lpstr>
      <vt:lpstr>Plans for Next Sprint</vt:lpstr>
      <vt:lpstr>Q &amp;A</vt:lpstr>
      <vt:lpstr>Conclusion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admin</cp:lastModifiedBy>
  <cp:revision>56</cp:revision>
  <dcterms:created xsi:type="dcterms:W3CDTF">2013-08-21T19:17:07Z</dcterms:created>
  <dcterms:modified xsi:type="dcterms:W3CDTF">2015-03-13T06:32:35Z</dcterms:modified>
</cp:coreProperties>
</file>