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73" r:id="rId7"/>
    <p:sldId id="274" r:id="rId8"/>
    <p:sldId id="275" r:id="rId9"/>
    <p:sldId id="276" r:id="rId10"/>
    <p:sldId id="262" r:id="rId11"/>
    <p:sldId id="263" r:id="rId12"/>
    <p:sldId id="277" r:id="rId13"/>
    <p:sldId id="278" r:id="rId14"/>
    <p:sldId id="264" r:id="rId15"/>
    <p:sldId id="265" r:id="rId16"/>
    <p:sldId id="268" r:id="rId17"/>
    <p:sldId id="271" r:id="rId18"/>
    <p:sldId id="272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7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FFDC-BBBE-4946-A93C-BE5B79E7EC4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47C6-1DCF-4D3B-99EC-89C831F1AC8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FFDC-BBBE-4946-A93C-BE5B79E7EC4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47C6-1DCF-4D3B-99EC-89C831F1A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FFDC-BBBE-4946-A93C-BE5B79E7EC4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47C6-1DCF-4D3B-99EC-89C831F1A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FFDC-BBBE-4946-A93C-BE5B79E7EC4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47C6-1DCF-4D3B-99EC-89C831F1AC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FFDC-BBBE-4946-A93C-BE5B79E7EC4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47C6-1DCF-4D3B-99EC-89C831F1A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FFDC-BBBE-4946-A93C-BE5B79E7EC4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47C6-1DCF-4D3B-99EC-89C831F1A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FFDC-BBBE-4946-A93C-BE5B79E7EC4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47C6-1DCF-4D3B-99EC-89C831F1A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FFDC-BBBE-4946-A93C-BE5B79E7EC4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47C6-1DCF-4D3B-99EC-89C831F1A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FFDC-BBBE-4946-A93C-BE5B79E7EC4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47C6-1DCF-4D3B-99EC-89C831F1A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FFDC-BBBE-4946-A93C-BE5B79E7EC4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47C6-1DCF-4D3B-99EC-89C831F1A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DFFDC-BBBE-4946-A93C-BE5B79E7EC4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B47C6-1DCF-4D3B-99EC-89C831F1AC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08DFFDC-BBBE-4946-A93C-BE5B79E7EC46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41B47C6-1DCF-4D3B-99EC-89C831F1AC8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2286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Sprint 2 – Fall 2014</a:t>
            </a:r>
          </a:p>
          <a:p>
            <a:r>
              <a:rPr lang="en-US" sz="2400" dirty="0" smtClean="0"/>
              <a:t>Aaron Costner	Stewart Taylor</a:t>
            </a:r>
          </a:p>
          <a:p>
            <a:r>
              <a:rPr lang="en-US" sz="2400" dirty="0" smtClean="0"/>
              <a:t>Jacob Neal	Lewis Sanchez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Chess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aron Costner\Desktop\CST316 Repo\play-zone\doc\Sequence Diagrams\SequenceDiagr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7200"/>
            <a:ext cx="7735327" cy="590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8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aron Costner\Desktop\CST316 Repo\play-zone\doc\Sequence Diagrams\Sequence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7898433" cy="601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2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aron Costner\Desktop\CST316 Repo\play-zone\doc\Sequence Diagrams\Sequence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877690" cy="606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5" y="457200"/>
            <a:ext cx="9045488" cy="51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Application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Next Sprint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5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next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Developing the necessary components to network users of the application to play a game of chess.</a:t>
            </a:r>
          </a:p>
          <a:p>
            <a:r>
              <a:rPr lang="en-US" sz="2400" dirty="0" smtClean="0"/>
              <a:t>Implementing game pools, which are essentially queues for specific types of chess games.  The pools we will include are 1 minute games, 5 minute games, and 30 minute games.</a:t>
            </a:r>
          </a:p>
        </p:txBody>
      </p:sp>
    </p:spTree>
    <p:extLst>
      <p:ext uri="{BB962C8B-B14F-4D97-AF65-F5344CB8AC3E}">
        <p14:creationId xmlns:p14="http://schemas.microsoft.com/office/powerpoint/2010/main" val="39940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5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Presentation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Product Backlog Items Worked On</a:t>
            </a:r>
          </a:p>
          <a:p>
            <a:r>
              <a:rPr lang="en-US" sz="2400" dirty="0" smtClean="0"/>
              <a:t>Use Cases</a:t>
            </a:r>
          </a:p>
          <a:p>
            <a:r>
              <a:rPr lang="en-US" sz="2400" dirty="0" smtClean="0"/>
              <a:t>Sequence Diagrams</a:t>
            </a:r>
          </a:p>
          <a:p>
            <a:r>
              <a:rPr lang="en-US" sz="2400" dirty="0" smtClean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6927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7924800" cy="1143000"/>
          </a:xfrm>
        </p:spPr>
        <p:txBody>
          <a:bodyPr/>
          <a:lstStyle/>
          <a:p>
            <a:pPr algn="ctr"/>
            <a:r>
              <a:rPr lang="en-US" dirty="0" smtClean="0"/>
              <a:t>Thank you for your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Presentation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Q&amp;A</a:t>
            </a:r>
            <a:endParaRPr lang="en-US" sz="2400" dirty="0"/>
          </a:p>
          <a:p>
            <a:r>
              <a:rPr lang="en-US" sz="2400" dirty="0" smtClean="0"/>
              <a:t>Demonstration </a:t>
            </a:r>
            <a:r>
              <a:rPr lang="en-US" sz="2400" dirty="0"/>
              <a:t>of </a:t>
            </a:r>
            <a:r>
              <a:rPr lang="en-US" sz="2400" dirty="0" smtClean="0"/>
              <a:t>Application</a:t>
            </a:r>
          </a:p>
          <a:p>
            <a:r>
              <a:rPr lang="en-US" sz="2400" dirty="0" smtClean="0"/>
              <a:t>Plans For Next Sprint</a:t>
            </a:r>
          </a:p>
        </p:txBody>
      </p:sp>
    </p:spTree>
    <p:extLst>
      <p:ext uri="{BB962C8B-B14F-4D97-AF65-F5344CB8AC3E}">
        <p14:creationId xmlns:p14="http://schemas.microsoft.com/office/powerpoint/2010/main" val="18397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 Items Worked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Connect User to Login System</a:t>
            </a:r>
          </a:p>
          <a:p>
            <a:pPr lvl="1"/>
            <a:r>
              <a:rPr lang="en-US" sz="2000" dirty="0" smtClean="0"/>
              <a:t>This involves the registration and login of users.</a:t>
            </a:r>
          </a:p>
          <a:p>
            <a:r>
              <a:rPr lang="en-US" sz="2400" dirty="0" smtClean="0"/>
              <a:t>Hello World! Application</a:t>
            </a:r>
          </a:p>
          <a:p>
            <a:pPr lvl="1"/>
            <a:r>
              <a:rPr lang="en-US" sz="2000" dirty="0" smtClean="0"/>
              <a:t>An application made to test our code written this sprint, and practice deployment to mobile devices (mainly Android for now).</a:t>
            </a:r>
          </a:p>
        </p:txBody>
      </p:sp>
    </p:spTree>
    <p:extLst>
      <p:ext uri="{BB962C8B-B14F-4D97-AF65-F5344CB8AC3E}">
        <p14:creationId xmlns:p14="http://schemas.microsoft.com/office/powerpoint/2010/main" val="2756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"/>
            <a:ext cx="6422805" cy="6379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6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08" y="609600"/>
            <a:ext cx="71913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84" y="3352800"/>
            <a:ext cx="721042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5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16" y="151392"/>
            <a:ext cx="6400800" cy="644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73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58801"/>
            <a:ext cx="7143750" cy="667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9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254</TotalTime>
  <Words>161</Words>
  <Application>Microsoft Office PowerPoint</Application>
  <PresentationFormat>On-screen Show (4:3)</PresentationFormat>
  <Paragraphs>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Arial Narrow</vt:lpstr>
      <vt:lpstr>Horizon</vt:lpstr>
      <vt:lpstr>Mobile Chess </vt:lpstr>
      <vt:lpstr>Overview of Presentation (1/2)</vt:lpstr>
      <vt:lpstr>Overview of Presentation (2/2)</vt:lpstr>
      <vt:lpstr>Product Backlog Items Worked On</vt:lpstr>
      <vt:lpstr>Use Cases</vt:lpstr>
      <vt:lpstr>PowerPoint Presentation</vt:lpstr>
      <vt:lpstr>PowerPoint Presentation</vt:lpstr>
      <vt:lpstr>PowerPoint Presentation</vt:lpstr>
      <vt:lpstr>PowerPoint Presentation</vt:lpstr>
      <vt:lpstr>Sequence Diagrams</vt:lpstr>
      <vt:lpstr>PowerPoint Presentation</vt:lpstr>
      <vt:lpstr>PowerPoint Presentation</vt:lpstr>
      <vt:lpstr>PowerPoint Presentation</vt:lpstr>
      <vt:lpstr>Class Diagrams</vt:lpstr>
      <vt:lpstr>PowerPoint Presentation</vt:lpstr>
      <vt:lpstr>Demonstration of Application</vt:lpstr>
      <vt:lpstr>Plans For Next Sprint</vt:lpstr>
      <vt:lpstr>Plans for next sprint</vt:lpstr>
      <vt:lpstr>Q&amp;A</vt:lpstr>
      <vt:lpstr>Thank you for your time!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Chess</dc:title>
  <dc:creator>Aaron Costner</dc:creator>
  <cp:lastModifiedBy>Stewart Taylor</cp:lastModifiedBy>
  <cp:revision>14</cp:revision>
  <dcterms:created xsi:type="dcterms:W3CDTF">2014-12-01T17:25:29Z</dcterms:created>
  <dcterms:modified xsi:type="dcterms:W3CDTF">2014-12-02T22:27:01Z</dcterms:modified>
</cp:coreProperties>
</file>