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B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20" y="4956050"/>
            <a:ext cx="77724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20" y="5800350"/>
            <a:ext cx="64008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65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5" y="427342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022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3207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022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3207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Chessgames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Winter Chess </a:t>
            </a:r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Term 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2015</a:t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Sprint 2 Presentation</a:t>
            </a:r>
            <a:endParaRPr lang="en-US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accomplished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 smtClean="0"/>
              <a:t>Demonstration of code</a:t>
            </a:r>
          </a:p>
          <a:p>
            <a:r>
              <a:rPr lang="en-US" dirty="0" smtClean="0"/>
              <a:t>Next sprint’s plans</a:t>
            </a:r>
          </a:p>
          <a:p>
            <a:r>
              <a:rPr lang="en-US" dirty="0" smtClean="0"/>
              <a:t>Q&amp;A</a:t>
            </a:r>
          </a:p>
          <a:p>
            <a:r>
              <a:rPr lang="en-US" dirty="0" smtClean="0"/>
              <a:t>Collect feedback (sticky notes)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we accomplished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effects</a:t>
            </a:r>
          </a:p>
          <a:p>
            <a:r>
              <a:rPr lang="en-US" dirty="0" smtClean="0"/>
              <a:t>Square, Piece and Board class</a:t>
            </a:r>
          </a:p>
          <a:p>
            <a:r>
              <a:rPr lang="en-US" dirty="0" smtClean="0"/>
              <a:t>Animated Loading Screen</a:t>
            </a:r>
          </a:p>
          <a:p>
            <a:r>
              <a:rPr lang="en-US" dirty="0" smtClean="0"/>
              <a:t>Chessboard 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Code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965" y="236006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https://github.com/chessgames/play-zone.git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Plans for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Validation</a:t>
            </a:r>
          </a:p>
          <a:p>
            <a:r>
              <a:rPr lang="en-US" dirty="0" smtClean="0"/>
              <a:t>Chess Clocks</a:t>
            </a:r>
          </a:p>
          <a:p>
            <a:r>
              <a:rPr lang="en-US" dirty="0" smtClean="0"/>
              <a:t>Algebraic Notation Display</a:t>
            </a:r>
          </a:p>
        </p:txBody>
      </p:sp>
    </p:spTree>
    <p:extLst>
      <p:ext uri="{BB962C8B-B14F-4D97-AF65-F5344CB8AC3E}">
        <p14:creationId xmlns:p14="http://schemas.microsoft.com/office/powerpoint/2010/main" val="32222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8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us them </a:t>
            </a:r>
            <a:r>
              <a:rPr lang="en-US" dirty="0" err="1" smtClean="0"/>
              <a:t>sticky’s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89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essgames Font">
      <a:majorFont>
        <a:latin typeface="Matura MT Script Capitals"/>
        <a:ea typeface=""/>
        <a:cs typeface=""/>
      </a:majorFont>
      <a:minorFont>
        <a:latin typeface="Matura MT Script Capital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66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Matura MT Script Capitals</vt:lpstr>
      <vt:lpstr>Office Theme</vt:lpstr>
      <vt:lpstr>Chessgames Winter Chess Term 2015 Sprint 2 Presentation</vt:lpstr>
      <vt:lpstr>Presentation Outline</vt:lpstr>
      <vt:lpstr>What we accomplished</vt:lpstr>
      <vt:lpstr>Code Review</vt:lpstr>
      <vt:lpstr>Demonstration of code</vt:lpstr>
      <vt:lpstr>Plans for Next Sprint</vt:lpstr>
      <vt:lpstr>Q&amp;A</vt:lpstr>
      <vt:lpstr>Conclusion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admin</cp:lastModifiedBy>
  <cp:revision>28</cp:revision>
  <dcterms:created xsi:type="dcterms:W3CDTF">2013-08-21T19:17:07Z</dcterms:created>
  <dcterms:modified xsi:type="dcterms:W3CDTF">2015-02-16T15:16:30Z</dcterms:modified>
</cp:coreProperties>
</file>