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2 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Square, Piece and Board class</a:t>
            </a:r>
          </a:p>
          <a:p>
            <a:r>
              <a:rPr lang="en-US" dirty="0" smtClean="0"/>
              <a:t>Animated Loading Screen</a:t>
            </a:r>
          </a:p>
          <a:p>
            <a:r>
              <a:rPr lang="en-US" dirty="0" smtClean="0"/>
              <a:t>Chessboard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Code Review (because you don’t get enough of this on Optional Fridays!)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Clocks</a:t>
            </a:r>
          </a:p>
          <a:p>
            <a:r>
              <a:rPr lang="en-US" dirty="0" smtClean="0"/>
              <a:t>Algebraic Notation Display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71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Matura MT Script Capitals</vt:lpstr>
      <vt:lpstr>Office Theme</vt:lpstr>
      <vt:lpstr>Chessgames Winter Chess Term 2015 Sprint 2 Presentation</vt:lpstr>
      <vt:lpstr>Presentation Outline</vt:lpstr>
      <vt:lpstr>What we accomplished</vt:lpstr>
      <vt:lpstr>Code Review (because you don’t get enough of this on Optional Fridays!)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25</cp:revision>
  <dcterms:created xsi:type="dcterms:W3CDTF">2013-08-21T19:17:07Z</dcterms:created>
  <dcterms:modified xsi:type="dcterms:W3CDTF">2015-02-16T02:42:27Z</dcterms:modified>
</cp:coreProperties>
</file>