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3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Settings page combo box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326071"/>
            <a:ext cx="6260905" cy="50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country </a:t>
            </a:r>
            <a:r>
              <a:rPr lang="en-US" dirty="0" smtClean="0"/>
              <a:t>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to interface with our server (players can play against each other)</a:t>
            </a:r>
            <a:endParaRPr lang="en-US" dirty="0" smtClean="0"/>
          </a:p>
          <a:p>
            <a:r>
              <a:rPr lang="en-US" dirty="0" smtClean="0"/>
              <a:t>Customized piece sets</a:t>
            </a:r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 them </a:t>
            </a:r>
            <a:r>
              <a:rPr lang="en-US" dirty="0" err="1" smtClean="0"/>
              <a:t>sticky’s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plans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validation</a:t>
            </a:r>
          </a:p>
          <a:p>
            <a:r>
              <a:rPr lang="en-US" dirty="0" smtClean="0"/>
              <a:t>Chess clock integration</a:t>
            </a:r>
          </a:p>
          <a:p>
            <a:r>
              <a:rPr lang="en-US" dirty="0" smtClean="0"/>
              <a:t>Algebraic notation</a:t>
            </a:r>
          </a:p>
          <a:p>
            <a:r>
              <a:rPr lang="en-US" dirty="0"/>
              <a:t>M</a:t>
            </a:r>
            <a:r>
              <a:rPr lang="en-US" dirty="0" smtClean="0"/>
              <a:t>ove history</a:t>
            </a:r>
          </a:p>
          <a:p>
            <a:r>
              <a:rPr lang="en-US" dirty="0" smtClean="0"/>
              <a:t>Updated control styles</a:t>
            </a:r>
          </a:p>
          <a:p>
            <a:r>
              <a:rPr lang="en-US" dirty="0" smtClean="0"/>
              <a:t>Updated presentation layer layout</a:t>
            </a:r>
          </a:p>
          <a:p>
            <a:r>
              <a:rPr lang="en-US" dirty="0" smtClean="0"/>
              <a:t>Created settings page</a:t>
            </a:r>
          </a:p>
          <a:p>
            <a:r>
              <a:rPr lang="en-US" dirty="0" smtClean="0"/>
              <a:t>Integrated country flags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clock integration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8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updated control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9245"/>
            <a:ext cx="8229600" cy="3918803"/>
          </a:xfrm>
        </p:spPr>
        <p:txBody>
          <a:bodyPr/>
          <a:lstStyle/>
          <a:p>
            <a:r>
              <a:rPr lang="en-US" dirty="0" smtClean="0"/>
              <a:t>Button Style in </a:t>
            </a:r>
            <a:r>
              <a:rPr lang="en-US" dirty="0" err="1" smtClean="0"/>
              <a:t>CG_settings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" y="2207359"/>
            <a:ext cx="8246072" cy="41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presentation layer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113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Chessgames Winter Chess Term 2015 Sprint 3 Presentation</vt:lpstr>
      <vt:lpstr>Presentation Outline</vt:lpstr>
      <vt:lpstr>What we accomplished</vt:lpstr>
      <vt:lpstr>Code</vt:lpstr>
      <vt:lpstr>Code</vt:lpstr>
      <vt:lpstr>Code</vt:lpstr>
      <vt:lpstr>Code</vt:lpstr>
      <vt:lpstr>Code – updated control styles</vt:lpstr>
      <vt:lpstr>Code</vt:lpstr>
      <vt:lpstr>Code – Settings page combo box</vt:lpstr>
      <vt:lpstr>Code</vt:lpstr>
      <vt:lpstr>Demonstration of code</vt:lpstr>
      <vt:lpstr>Plans for Next Sprint</vt:lpstr>
      <vt:lpstr>Q&amp;A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Lewis</cp:lastModifiedBy>
  <cp:revision>44</cp:revision>
  <dcterms:created xsi:type="dcterms:W3CDTF">2013-08-21T19:17:07Z</dcterms:created>
  <dcterms:modified xsi:type="dcterms:W3CDTF">2015-03-13T04:35:03Z</dcterms:modified>
</cp:coreProperties>
</file>