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63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Chessgames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Winter Chess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Term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2015</a:t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Sprint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3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Presentation</a:t>
            </a:r>
            <a:endParaRPr lang="en-US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settings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0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country </a:t>
            </a:r>
            <a:r>
              <a:rPr lang="en-US" dirty="0" smtClean="0"/>
              <a:t>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Validation</a:t>
            </a:r>
          </a:p>
          <a:p>
            <a:r>
              <a:rPr lang="en-US" dirty="0" smtClean="0"/>
              <a:t>Chess Clocks</a:t>
            </a:r>
          </a:p>
          <a:p>
            <a:r>
              <a:rPr lang="en-US" dirty="0" smtClean="0"/>
              <a:t>Algebraic Notation Display</a:t>
            </a:r>
          </a:p>
        </p:txBody>
      </p:sp>
    </p:spTree>
    <p:extLst>
      <p:ext uri="{BB962C8B-B14F-4D97-AF65-F5344CB8AC3E}">
        <p14:creationId xmlns:p14="http://schemas.microsoft.com/office/powerpoint/2010/main" val="3222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9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us them </a:t>
            </a:r>
            <a:r>
              <a:rPr lang="en-US" dirty="0" err="1" smtClean="0"/>
              <a:t>sticky’s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8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</a:t>
            </a:r>
            <a:r>
              <a:rPr lang="en-US" dirty="0" smtClean="0"/>
              <a:t>accomplished</a:t>
            </a:r>
            <a:endParaRPr lang="en-US" dirty="0" smtClean="0"/>
          </a:p>
          <a:p>
            <a:r>
              <a:rPr lang="en-US" dirty="0" smtClean="0"/>
              <a:t>Demonstration of code</a:t>
            </a:r>
          </a:p>
          <a:p>
            <a:r>
              <a:rPr lang="en-US" dirty="0" smtClean="0"/>
              <a:t>Next sprint’s </a:t>
            </a:r>
            <a:r>
              <a:rPr lang="en-US" dirty="0" smtClean="0"/>
              <a:t>plans</a:t>
            </a:r>
            <a:endParaRPr lang="en-US" dirty="0" smtClean="0"/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Collect feedback (sticky notes)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we accomplished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validation</a:t>
            </a:r>
          </a:p>
          <a:p>
            <a:r>
              <a:rPr lang="en-US" dirty="0" smtClean="0"/>
              <a:t>Chess clock integration</a:t>
            </a:r>
          </a:p>
          <a:p>
            <a:r>
              <a:rPr lang="en-US" dirty="0" smtClean="0"/>
              <a:t>Algebraic notation</a:t>
            </a:r>
          </a:p>
          <a:p>
            <a:r>
              <a:rPr lang="en-US" dirty="0"/>
              <a:t>M</a:t>
            </a:r>
            <a:r>
              <a:rPr lang="en-US" dirty="0" smtClean="0"/>
              <a:t>ove history</a:t>
            </a:r>
            <a:endParaRPr lang="en-US" dirty="0" smtClean="0"/>
          </a:p>
          <a:p>
            <a:r>
              <a:rPr lang="en-US" dirty="0" smtClean="0"/>
              <a:t>Updated control styles</a:t>
            </a:r>
          </a:p>
          <a:p>
            <a:r>
              <a:rPr lang="en-US" dirty="0" smtClean="0"/>
              <a:t>Updated presentation layer layout</a:t>
            </a:r>
            <a:endParaRPr lang="en-US" dirty="0" smtClean="0"/>
          </a:p>
          <a:p>
            <a:r>
              <a:rPr lang="en-US" dirty="0" smtClean="0"/>
              <a:t>Created settings page</a:t>
            </a:r>
          </a:p>
          <a:p>
            <a:r>
              <a:rPr lang="en-US" dirty="0" smtClean="0"/>
              <a:t>Integrated country flags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4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Chess clock integration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8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0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27605"/>
            <a:ext cx="8229600" cy="1143000"/>
          </a:xfrm>
        </p:spPr>
        <p:txBody>
          <a:bodyPr/>
          <a:lstStyle/>
          <a:p>
            <a:r>
              <a:rPr lang="en-US" dirty="0" smtClean="0"/>
              <a:t>Code – updated control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49245"/>
            <a:ext cx="8229600" cy="3918803"/>
          </a:xfrm>
        </p:spPr>
        <p:txBody>
          <a:bodyPr/>
          <a:lstStyle/>
          <a:p>
            <a:r>
              <a:rPr lang="en-US" dirty="0" smtClean="0"/>
              <a:t>Button Style in </a:t>
            </a:r>
            <a:r>
              <a:rPr lang="en-US" dirty="0" err="1" smtClean="0"/>
              <a:t>CG_settings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3" y="2207359"/>
            <a:ext cx="8246072" cy="412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4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presentation layer </a:t>
            </a:r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6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essgames Font">
      <a:majorFont>
        <a:latin typeface="Matura MT Script Capitals"/>
        <a:ea typeface=""/>
        <a:cs typeface=""/>
      </a:majorFont>
      <a:minorFont>
        <a:latin typeface="Matura MT Script Capital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101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Chessgames Winter Chess Term 2015 Sprint 3 Presentation</vt:lpstr>
      <vt:lpstr>Presentation Outline</vt:lpstr>
      <vt:lpstr>What we accomplished</vt:lpstr>
      <vt:lpstr>Code</vt:lpstr>
      <vt:lpstr>Code</vt:lpstr>
      <vt:lpstr>Code</vt:lpstr>
      <vt:lpstr>Code</vt:lpstr>
      <vt:lpstr>Code – updated control styles</vt:lpstr>
      <vt:lpstr>Code</vt:lpstr>
      <vt:lpstr>Code</vt:lpstr>
      <vt:lpstr>Code</vt:lpstr>
      <vt:lpstr>Demonstration of code</vt:lpstr>
      <vt:lpstr>Plans for Next Sprint</vt:lpstr>
      <vt:lpstr>Q&amp;A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Lewis</cp:lastModifiedBy>
  <cp:revision>39</cp:revision>
  <dcterms:created xsi:type="dcterms:W3CDTF">2013-08-21T19:17:07Z</dcterms:created>
  <dcterms:modified xsi:type="dcterms:W3CDTF">2015-03-13T03:31:31Z</dcterms:modified>
</cp:coreProperties>
</file>