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82" r:id="rId12"/>
    <p:sldId id="283" r:id="rId13"/>
    <p:sldId id="265" r:id="rId14"/>
    <p:sldId id="266" r:id="rId15"/>
    <p:sldId id="284" r:id="rId16"/>
    <p:sldId id="285" r:id="rId17"/>
    <p:sldId id="286" r:id="rId18"/>
    <p:sldId id="287" r:id="rId19"/>
    <p:sldId id="268" r:id="rId20"/>
    <p:sldId id="273" r:id="rId21"/>
    <p:sldId id="290" r:id="rId22"/>
    <p:sldId id="291" r:id="rId23"/>
    <p:sldId id="292" r:id="rId24"/>
    <p:sldId id="276" r:id="rId25"/>
    <p:sldId id="278" r:id="rId26"/>
    <p:sldId id="279" r:id="rId27"/>
    <p:sldId id="280" r:id="rId28"/>
    <p:sldId id="277" r:id="rId29"/>
    <p:sldId id="274" r:id="rId30"/>
    <p:sldId id="267" r:id="rId31"/>
    <p:sldId id="288" r:id="rId32"/>
    <p:sldId id="289" r:id="rId33"/>
    <p:sldId id="271" r:id="rId34"/>
    <p:sldId id="272" r:id="rId35"/>
    <p:sldId id="270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EBB-0673-4A1E-9A8E-A3BAB1C57DB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E721-9D57-4B2C-8CC5-8F40D5C0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StartServer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part of </a:t>
            </a:r>
            <a:r>
              <a:rPr lang="en-US" dirty="0" err="1" smtClean="0"/>
              <a:t>CG_Server’s</a:t>
            </a:r>
            <a:r>
              <a:rPr lang="en-US" dirty="0" smtClean="0"/>
              <a:t> </a:t>
            </a:r>
            <a:r>
              <a:rPr lang="en-US" dirty="0" err="1" smtClean="0"/>
              <a:t>incomingConnection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 of </a:t>
            </a:r>
            <a:r>
              <a:rPr lang="en-US" dirty="0" err="1" smtClean="0"/>
              <a:t>CG_Server’s</a:t>
            </a:r>
            <a:r>
              <a:rPr lang="en-US" dirty="0" smtClean="0"/>
              <a:t> </a:t>
            </a:r>
            <a:r>
              <a:rPr lang="en-US" dirty="0" err="1" smtClean="0"/>
              <a:t>incomingConnection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configureThreadSignalsAndSlots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startOneMinuteMatch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CG_PlayerThread</a:t>
            </a:r>
            <a:r>
              <a:rPr lang="en-US" dirty="0" smtClean="0"/>
              <a:t> </a:t>
            </a:r>
            <a:r>
              <a:rPr lang="en-US" dirty="0" err="1" smtClean="0"/>
              <a:t>readyRead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alpha val="100000"/>
                <a:satMod val="180000"/>
                <a:lumMod val="85000"/>
                <a:lumOff val="15000"/>
              </a:schemeClr>
            </a:gs>
            <a:gs pos="41000">
              <a:schemeClr val="bg2">
                <a:tint val="100000"/>
                <a:shade val="100000"/>
                <a:alpha val="100000"/>
                <a:satMod val="150000"/>
                <a:lumMod val="70000"/>
                <a:lumOff val="30000"/>
              </a:schemeClr>
            </a:gs>
            <a:gs pos="100000">
              <a:schemeClr val="bg2">
                <a:tint val="100000"/>
                <a:shade val="65000"/>
                <a:alpha val="100000"/>
                <a:lumMod val="50000"/>
                <a:lumOff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Presented By: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			Lewis Sanchez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Jacob Neal			Stewart Taylor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Chess Games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Winter Term 2015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Sprint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2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600"/>
            <a:ext cx="9143246" cy="5836467"/>
          </a:xfrm>
        </p:spPr>
      </p:pic>
    </p:spTree>
    <p:extLst>
      <p:ext uri="{BB962C8B-B14F-4D97-AF65-F5344CB8AC3E}">
        <p14:creationId xmlns:p14="http://schemas.microsoft.com/office/powerpoint/2010/main" val="6462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aron Costner\Desktop\CST316 Repo\play-zone\doc\Sequence Diagrams\Move Transmission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295"/>
            <a:ext cx="9144000" cy="55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aron Costner\Desktop\CST316 Repo\play-zone\doc\Sequence Diagrams\Dedicated Server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6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Lewis Sanchez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11269" name="Picture 5" descr="C:\Users\Aaron Costner\Desktop\CST316 Repo\play-zone\doc\Class Diagrams\CG_Serv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717"/>
            <a:ext cx="8298790" cy="65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aron Costner\Desktop\CST316 Repo\play-zone\doc\Class Diagrams\CG_Serv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39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aron Costner\Desktop\CST316 Repo\play-zone\doc\Class Diagrams\CG_Mat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0509"/>
            <a:ext cx="6348413" cy="6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aron Costner\Desktop\CST316 Repo\play-zone\doc\Class Diagrams\CG_Match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4000" cy="55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aron Costner\Desktop\CST316 Repo\play-zone\doc\Class Diagrams\CG_PlayerTh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968"/>
            <a:ext cx="6065837" cy="6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Before the demonstration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have essentially two things we would like to demonstrate: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CG_Lobby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integrated with our CG_Login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from before, with QML code shown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network we have set up using servers, clients, and TCP Sockets in QT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are going to show some code snippets before the demo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would love to hear your suggestions on how to implement the networking component of our project!</a:t>
            </a:r>
          </a:p>
        </p:txBody>
      </p:sp>
    </p:spTree>
    <p:extLst>
      <p:ext uri="{BB962C8B-B14F-4D97-AF65-F5344CB8AC3E}">
        <p14:creationId xmlns:p14="http://schemas.microsoft.com/office/powerpoint/2010/main" val="7671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Overview of 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Traceability Matrix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Sequence Diagrams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 Diagrams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of Code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90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Snippets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ownloads\jp_qm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9669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CG_LogIn</a:t>
            </a:r>
            <a:r>
              <a:rPr lang="en-US" sz="2800" dirty="0" smtClean="0">
                <a:solidFill>
                  <a:schemeClr val="bg1"/>
                </a:solidFill>
              </a:rPr>
              <a:t> QML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ron Costner\Downloads\jp_qm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7" y="609600"/>
            <a:ext cx="8875623" cy="5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7432" y="57912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CG_Lobby</a:t>
            </a:r>
            <a:r>
              <a:rPr lang="en-US" sz="2800" dirty="0" smtClean="0">
                <a:solidFill>
                  <a:schemeClr val="bg1"/>
                </a:solidFill>
              </a:rPr>
              <a:t> QML Code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ron Costner\Downloads\jp_qml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8" y="152400"/>
            <a:ext cx="8734702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601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Button Style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esktop\CST316 Repo\play-zone\doc\PowerPoints\Sprint 1 Term 2\Images\CG_Server\start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2652" cy="48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ron Costner\Desktop\CST316 Repo\play-zone\doc\PowerPoints\Sprint 1 Term 2\Images\CG_Server\incomingConnec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" y="743893"/>
            <a:ext cx="8992684" cy="50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aron Costner\Desktop\CST316 Repo\play-zone\doc\PowerPoints\Sprint 1 Term 2\Images\CG_Server\incomingConnectio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1" y="914400"/>
            <a:ext cx="8965092" cy="4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aron Costner\Desktop\CST316 Repo\play-zone\doc\PowerPoints\Sprint 1 Term 2\Images\CG_Server\configureThreadSignalsAndSlo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9" y="838200"/>
            <a:ext cx="8967814" cy="50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ron Costner\Desktop\CST316 Repo\play-zone\doc\PowerPoints\Sprint 1 Term 2\Images\CG_Server\startOneMinuteM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0" y="486210"/>
            <a:ext cx="8767633" cy="52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ron Costner\Desktop\CST316 Repo\play-zone\doc\PowerPoints\Sprint 1 Term 2\Images\CG_PlayerThread\ready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8" y="381000"/>
            <a:ext cx="8819509" cy="61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of Code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Aaron Costner\Downloads\jp_gif_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60279"/>
            <a:ext cx="6026150" cy="39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6386" name="Picture 2" descr="C:\Users\Aaron Costner\Downloads\jp_sprint3_gif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" y="2625721"/>
            <a:ext cx="6470650" cy="4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410" name="Picture 2" descr="C:\Users\Aaron Costner\Downloads\jp_gif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5399"/>
            <a:ext cx="7947743" cy="519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ron Costner\Downloads\jp_gif_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2" y="2590800"/>
            <a:ext cx="3943747" cy="395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Remove use of Telnet for client connection and writing a client that interfaces with the server.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Loading screen developed and implemented for when a player enters a queue to find an opponent.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Connecting the CG_Login, CG_Lobby, and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CG_Server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classes together.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Develop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CG_Chessboard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CG_ChessPieces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for a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CG_Match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but not the move validations.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Get our SQLite database to connect with our application on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2017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 you for your time!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Special thanks go out to Chris Dean for his help in helping us with networking and database issues in QT!</a:t>
            </a:r>
          </a:p>
        </p:txBody>
      </p:sp>
    </p:spTree>
    <p:extLst>
      <p:ext uri="{BB962C8B-B14F-4D97-AF65-F5344CB8AC3E}">
        <p14:creationId xmlns:p14="http://schemas.microsoft.com/office/powerpoint/2010/main" val="3070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Conversion of code to use QML rather than Qwidgets.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Creation of network server and client code for connecting chess players to a match.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Creation of CG_Lobby, a page of our application that will essentially act as the main hub.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Traceability Matrix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99762"/>
              </p:ext>
            </p:extLst>
          </p:nvPr>
        </p:nvGraphicFramePr>
        <p:xfrm>
          <a:off x="457200" y="1447800"/>
          <a:ext cx="8251380" cy="5174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</a:tblGrid>
              <a:tr h="21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6bi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1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Stewart Taylor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4"/>
            <a:ext cx="9089398" cy="6220536"/>
          </a:xfrm>
        </p:spPr>
      </p:pic>
    </p:spTree>
    <p:extLst>
      <p:ext uri="{BB962C8B-B14F-4D97-AF65-F5344CB8AC3E}">
        <p14:creationId xmlns:p14="http://schemas.microsoft.com/office/powerpoint/2010/main" val="7614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aron Costner\Desktop\CST316 Repo\play-zone\doc\Use Cases\MoveTransmission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488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Sequence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Jacob Neal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413</Words>
  <Application>Microsoft Office PowerPoint</Application>
  <PresentationFormat>On-screen Show (4:3)</PresentationFormat>
  <Paragraphs>368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Chess Games Winter Term 2015 Sprint 2 Presentation</vt:lpstr>
      <vt:lpstr>Overview of presentation</vt:lpstr>
      <vt:lpstr>Goals/Accomplishments of Sprint</vt:lpstr>
      <vt:lpstr>Goals/Accomplishments of Sprint</vt:lpstr>
      <vt:lpstr>Traceability Matrix</vt:lpstr>
      <vt:lpstr>Use cases</vt:lpstr>
      <vt:lpstr>Use Cases</vt:lpstr>
      <vt:lpstr>PowerPoint Presentation</vt:lpstr>
      <vt:lpstr>Sequence diagrams</vt:lpstr>
      <vt:lpstr>Sequence diagrams</vt:lpstr>
      <vt:lpstr>PowerPoint Presentation</vt:lpstr>
      <vt:lpstr>PowerPoint Presentation</vt:lpstr>
      <vt:lpstr>Class diagrams</vt:lpstr>
      <vt:lpstr>Class diagrams</vt:lpstr>
      <vt:lpstr>PowerPoint Presentation</vt:lpstr>
      <vt:lpstr>PowerPoint Presentation</vt:lpstr>
      <vt:lpstr>PowerPoint Presentation</vt:lpstr>
      <vt:lpstr>PowerPoint Presentation</vt:lpstr>
      <vt:lpstr>Before the demonstration</vt:lpstr>
      <vt:lpstr>Code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 of Code</vt:lpstr>
      <vt:lpstr>DEMO</vt:lpstr>
      <vt:lpstr>DEMO</vt:lpstr>
      <vt:lpstr>Plans for next sprint</vt:lpstr>
      <vt:lpstr>Plans for next sprint</vt:lpstr>
      <vt:lpstr>Q&amp;A</vt:lpstr>
      <vt:lpstr>Thank you for your time!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Winter Term 2015 Sprint 1 Presentation</dc:title>
  <dc:creator>Aaron Costner</dc:creator>
  <cp:lastModifiedBy>Lewis</cp:lastModifiedBy>
  <cp:revision>26</cp:revision>
  <dcterms:created xsi:type="dcterms:W3CDTF">2015-01-22T21:18:43Z</dcterms:created>
  <dcterms:modified xsi:type="dcterms:W3CDTF">2015-02-16T01:06:13Z</dcterms:modified>
</cp:coreProperties>
</file>