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63" r:id="rId12"/>
    <p:sldId id="270" r:id="rId13"/>
    <p:sldId id="260" r:id="rId14"/>
    <p:sldId id="261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Chessgames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/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Winter Chess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Term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2015</a:t>
            </a:r>
            <a:b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</a:b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Sprint </a:t>
            </a:r>
            <a:r>
              <a:rPr lang="en-US" dirty="0" smtClean="0">
                <a:solidFill>
                  <a:schemeClr val="bg1"/>
                </a:solidFill>
                <a:latin typeface="Matura MT Script Capitals" panose="03020802060602070202" pitchFamily="66" charset="0"/>
              </a:rPr>
              <a:t>3 </a:t>
            </a:r>
            <a:r>
              <a:rPr lang="en-US" dirty="0">
                <a:solidFill>
                  <a:schemeClr val="bg1"/>
                </a:solidFill>
                <a:latin typeface="Matura MT Script Capitals" panose="03020802060602070202" pitchFamily="66" charset="0"/>
              </a:rPr>
              <a:t>Presentation</a:t>
            </a:r>
            <a:endParaRPr lang="en-US" dirty="0">
              <a:latin typeface="Matura MT Script Capitals" panose="03020802060602070202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country </a:t>
            </a:r>
            <a:r>
              <a:rPr lang="en-US" dirty="0" smtClean="0"/>
              <a:t>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 of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0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</a:t>
            </a:r>
            <a:r>
              <a:rPr lang="en-US" dirty="0" smtClean="0"/>
              <a:t>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4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Plans for Next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to interface with our server (players can play against each other)</a:t>
            </a:r>
          </a:p>
          <a:p>
            <a:r>
              <a:rPr lang="en-US" dirty="0" smtClean="0"/>
              <a:t>Customized piece sets</a:t>
            </a:r>
          </a:p>
        </p:txBody>
      </p:sp>
    </p:spTree>
    <p:extLst>
      <p:ext uri="{BB962C8B-B14F-4D97-AF65-F5344CB8AC3E}">
        <p14:creationId xmlns:p14="http://schemas.microsoft.com/office/powerpoint/2010/main" val="32222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989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us them </a:t>
            </a:r>
            <a:r>
              <a:rPr lang="en-US" dirty="0" err="1" smtClean="0"/>
              <a:t>sticky’s</a:t>
            </a:r>
            <a:r>
              <a:rPr lang="en-US" dirty="0" smtClean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3890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Presentation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we accomplished</a:t>
            </a:r>
          </a:p>
          <a:p>
            <a:r>
              <a:rPr lang="en-US" dirty="0" smtClean="0"/>
              <a:t>Demonstration of code</a:t>
            </a:r>
          </a:p>
          <a:p>
            <a:r>
              <a:rPr lang="en-US" dirty="0" smtClean="0"/>
              <a:t>Next sprint’s plans</a:t>
            </a:r>
          </a:p>
          <a:p>
            <a:r>
              <a:rPr lang="en-US" dirty="0" smtClean="0"/>
              <a:t>Q&amp;A</a:t>
            </a:r>
          </a:p>
          <a:p>
            <a:r>
              <a:rPr lang="en-US" dirty="0" smtClean="0"/>
              <a:t>Collect feedback (sticky notes)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we accomplished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Chess </a:t>
            </a:r>
            <a:r>
              <a:rPr lang="en-US" dirty="0" smtClean="0"/>
              <a:t>clock integration</a:t>
            </a:r>
          </a:p>
          <a:p>
            <a:r>
              <a:rPr lang="en-US" dirty="0" smtClean="0"/>
              <a:t>Algebraic notation</a:t>
            </a:r>
          </a:p>
          <a:p>
            <a:r>
              <a:rPr lang="en-US" dirty="0"/>
              <a:t>M</a:t>
            </a:r>
            <a:r>
              <a:rPr lang="en-US" dirty="0" smtClean="0"/>
              <a:t>ove history</a:t>
            </a:r>
          </a:p>
          <a:p>
            <a:r>
              <a:rPr lang="en-US" dirty="0" smtClean="0"/>
              <a:t>Updated control styles</a:t>
            </a:r>
          </a:p>
          <a:p>
            <a:r>
              <a:rPr lang="en-US" dirty="0" smtClean="0"/>
              <a:t>Updated presentation layer layout</a:t>
            </a:r>
          </a:p>
          <a:p>
            <a:r>
              <a:rPr lang="en-US" dirty="0" smtClean="0"/>
              <a:t>Created settings page</a:t>
            </a:r>
          </a:p>
          <a:p>
            <a:r>
              <a:rPr lang="en-US" dirty="0"/>
              <a:t>Integrated country flags</a:t>
            </a:r>
          </a:p>
          <a:p>
            <a:r>
              <a:rPr lang="en-US" dirty="0" smtClean="0"/>
              <a:t>Move validation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Chess clock integration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Algebraic 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18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Move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0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527605"/>
            <a:ext cx="8229600" cy="1143000"/>
          </a:xfrm>
        </p:spPr>
        <p:txBody>
          <a:bodyPr/>
          <a:lstStyle/>
          <a:p>
            <a:r>
              <a:rPr lang="en-US" dirty="0" smtClean="0"/>
              <a:t>Code – updated control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49245"/>
            <a:ext cx="8229600" cy="3918803"/>
          </a:xfrm>
        </p:spPr>
        <p:txBody>
          <a:bodyPr/>
          <a:lstStyle/>
          <a:p>
            <a:r>
              <a:rPr lang="en-US" dirty="0" smtClean="0"/>
              <a:t>Button Style in </a:t>
            </a:r>
            <a:r>
              <a:rPr lang="en-US" dirty="0" err="1" smtClean="0"/>
              <a:t>CG_settings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63" y="2207359"/>
            <a:ext cx="8246072" cy="4123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4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Updated presentation layer </a:t>
            </a:r>
            <a:r>
              <a:rPr lang="en-US" dirty="0" smtClean="0"/>
              <a:t>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6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527605"/>
            <a:ext cx="8229600" cy="1143000"/>
          </a:xfrm>
        </p:spPr>
        <p:txBody>
          <a:bodyPr/>
          <a:lstStyle/>
          <a:p>
            <a:r>
              <a:rPr lang="en-US" dirty="0" smtClean="0"/>
              <a:t>Code – </a:t>
            </a:r>
            <a:r>
              <a:rPr lang="en-US" dirty="0" smtClean="0"/>
              <a:t>Settings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1326071"/>
            <a:ext cx="6260905" cy="5039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30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essgames Font">
      <a:majorFont>
        <a:latin typeface="Matura MT Script Capitals"/>
        <a:ea typeface=""/>
        <a:cs typeface=""/>
      </a:majorFont>
      <a:minorFont>
        <a:latin typeface="Matura MT Script Capital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1401</TotalTime>
  <Words>110</Words>
  <Application>Microsoft Office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Chessgames Winter Chess Term 2015 Sprint 3 Presentation</vt:lpstr>
      <vt:lpstr>Presentation Outline</vt:lpstr>
      <vt:lpstr>What we accomplished</vt:lpstr>
      <vt:lpstr>Code</vt:lpstr>
      <vt:lpstr>Code</vt:lpstr>
      <vt:lpstr>Code</vt:lpstr>
      <vt:lpstr>Code – updated control styles</vt:lpstr>
      <vt:lpstr>Code</vt:lpstr>
      <vt:lpstr>Code – Settings</vt:lpstr>
      <vt:lpstr>Code</vt:lpstr>
      <vt:lpstr>Demonstration of code</vt:lpstr>
      <vt:lpstr>Code</vt:lpstr>
      <vt:lpstr>Plans for Next Sprint</vt:lpstr>
      <vt:lpstr>Q&amp;A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Lewis</cp:lastModifiedBy>
  <cp:revision>46</cp:revision>
  <dcterms:created xsi:type="dcterms:W3CDTF">2013-08-21T19:17:07Z</dcterms:created>
  <dcterms:modified xsi:type="dcterms:W3CDTF">2015-03-13T05:02:26Z</dcterms:modified>
</cp:coreProperties>
</file>