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7" r:id="rId7"/>
    <p:sldId id="271" r:id="rId8"/>
    <p:sldId id="272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EBB-0673-4A1E-9A8E-A3BAB1C57DB7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E721-9D57-4B2C-8CC5-8F40D5C0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alpha val="100000"/>
                <a:satMod val="180000"/>
                <a:lumMod val="85000"/>
                <a:lumOff val="15000"/>
              </a:schemeClr>
            </a:gs>
            <a:gs pos="41000">
              <a:schemeClr val="bg2">
                <a:tint val="100000"/>
                <a:shade val="100000"/>
                <a:alpha val="100000"/>
                <a:satMod val="150000"/>
                <a:lumMod val="70000"/>
                <a:lumOff val="30000"/>
              </a:schemeClr>
            </a:gs>
            <a:gs pos="100000">
              <a:schemeClr val="bg2">
                <a:tint val="100000"/>
                <a:shade val="65000"/>
                <a:alpha val="100000"/>
                <a:lumMod val="50000"/>
                <a:lumOff val="5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4808D80-F3E7-4C34-9986-8C71F0D23F6A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BD65453-6A65-4CA2-9EA1-7B8951C95A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Presented By: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			Lewis Sanchez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Jacob Neal			Stewart Taylor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Chess Games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Winter Term 2015</a:t>
            </a:r>
            <a:b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Sprint 2 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Conclusion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Overview of presentation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Sound effects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Square class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Board class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Piece class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Sound effects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Loading screen animation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Chessboard animation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Resign button functionality</a:t>
            </a:r>
            <a:endParaRPr lang="en-US" sz="2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of Code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90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Goals/Accomplishments of Sprint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Sound effects</a:t>
            </a:r>
          </a:p>
          <a:p>
            <a:r>
              <a:rPr lang="en-US" sz="4800" dirty="0" smtClean="0"/>
              <a:t>Loading Screen</a:t>
            </a:r>
          </a:p>
          <a:p>
            <a:r>
              <a:rPr lang="en-US" sz="4800" dirty="0" smtClean="0"/>
              <a:t>Chessboard GUI</a:t>
            </a:r>
          </a:p>
        </p:txBody>
      </p:sp>
    </p:spTree>
    <p:extLst>
      <p:ext uri="{BB962C8B-B14F-4D97-AF65-F5344CB8AC3E}">
        <p14:creationId xmlns:p14="http://schemas.microsoft.com/office/powerpoint/2010/main" val="3235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Code review…because we definitely don’t do this every Friday!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*Exit out of </a:t>
            </a:r>
            <a:r>
              <a:rPr lang="en-US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powerpoint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and bring up IDE*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Demonstration of Code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Plans for next sprint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Calibri" panose="020F0502020204030204" pitchFamily="34" charset="0"/>
              </a:rPr>
              <a:t>Chess </a:t>
            </a:r>
            <a:endParaRPr lang="en-US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Q&amp;A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Lewis Sanchez, Jacob Neal, Stewart Taylor, &amp; Aaron Costner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110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Horizon</vt:lpstr>
      <vt:lpstr>Chess Games Winter Term 2015 Sprint 2 Presentation</vt:lpstr>
      <vt:lpstr>Overview of presentation</vt:lpstr>
      <vt:lpstr>Goals/Accomplishments of Sprint</vt:lpstr>
      <vt:lpstr>Goals/Accomplishments of Sprint</vt:lpstr>
      <vt:lpstr>Code review…because we definitely don’t do this every Friday!</vt:lpstr>
      <vt:lpstr>Demonstration of Code</vt:lpstr>
      <vt:lpstr>Plans for next sprint</vt:lpstr>
      <vt:lpstr>Plans for next sprint</vt:lpstr>
      <vt:lpstr>Q&amp;A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Games Winter Term 2015 Sprint 1 Presentation</dc:title>
  <dc:creator>Aaron Costner</dc:creator>
  <cp:lastModifiedBy>admin</cp:lastModifiedBy>
  <cp:revision>32</cp:revision>
  <dcterms:created xsi:type="dcterms:W3CDTF">2015-01-22T21:18:43Z</dcterms:created>
  <dcterms:modified xsi:type="dcterms:W3CDTF">2015-02-16T01:58:33Z</dcterms:modified>
</cp:coreProperties>
</file>