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9"/>
  </p:notesMasterIdLst>
  <p:sldIdLst>
    <p:sldId id="622" r:id="rId2"/>
    <p:sldId id="621" r:id="rId3"/>
    <p:sldId id="623" r:id="rId4"/>
    <p:sldId id="630" r:id="rId5"/>
    <p:sldId id="538" r:id="rId6"/>
    <p:sldId id="625" r:id="rId7"/>
    <p:sldId id="624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00"/>
    <a:srgbClr val="006600"/>
    <a:srgbClr val="00FF00"/>
    <a:srgbClr val="FF6600"/>
    <a:srgbClr val="FF6699"/>
    <a:srgbClr val="990000"/>
    <a:srgbClr val="F5E793"/>
    <a:srgbClr val="F2CB96"/>
    <a:srgbClr val="EBB1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1280" autoAdjust="0"/>
  </p:normalViewPr>
  <p:slideViewPr>
    <p:cSldViewPr>
      <p:cViewPr>
        <p:scale>
          <a:sx n="66" d="100"/>
          <a:sy n="66" d="100"/>
        </p:scale>
        <p:origin x="-145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147473988" cy="1474739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2F370-8EA2-4663-BEEE-E472DFAEA06D}" type="datetimeFigureOut">
              <a:rPr lang="zh-CN" altLang="en-US" smtClean="0"/>
              <a:pPr/>
              <a:t>2014/5/19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5680-DB1F-4591-B777-EE0FABA531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7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55680-DB1F-4591-B777-EE0FABA531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55680-DB1F-4591-B777-EE0FABA531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06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如何使形状在水平线上两两之间等距？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55680-DB1F-4591-B777-EE0FABA531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031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组合与不组合的区别：组合之后的图片是以整个图片等比例放大的，不组合的图片放大是以各自的中心为比例点放大的。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55680-DB1F-4591-B777-EE0FABA531D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171400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6422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8358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57638387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2282" name="think-cell Slide" r:id="rId5" imgW="270" imgH="27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43318"/>
            <a:ext cx="6707088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028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782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7209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6091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5945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EDC69-9BAD-4D71-B598-198536077F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403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1"/>
            </p:custDataLst>
          </p:nvPr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>
            <p:custDataLst>
              <p:tags r:id="rId12"/>
            </p:custDataLst>
          </p:nvPr>
        </p:nvSpPr>
        <p:spPr>
          <a:xfrm>
            <a:off x="0" y="873783"/>
            <a:ext cx="9144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3"/>
          <p:cNvSpPr txBox="1"/>
          <p:nvPr userDrawn="1"/>
        </p:nvSpPr>
        <p:spPr>
          <a:xfrm>
            <a:off x="356347" y="6414383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培训资料仅限内部学习使用，请勿发布到网络。版权所有，违者必究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对象 12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809992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8" name="think-cell Slide" r:id="rId15" imgW="270" imgH="270" progId="">
              <p:embed/>
            </p:oleObj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67544" y="274638"/>
            <a:ext cx="8176422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290290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7E30064-A5EB-46EA-A1A9-9402D2D2E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27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9" r:id="rId8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封面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7" y="18825"/>
            <a:ext cx="9136525" cy="68476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67544" y="274638"/>
            <a:ext cx="8208912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mtClean="0"/>
              <a:t>目  录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-8051" y="2613565"/>
            <a:ext cx="9158514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6463" y="2719480"/>
            <a:ext cx="9158514" cy="2304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6463" y="5074624"/>
            <a:ext cx="9158514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263349" y="3007513"/>
            <a:ext cx="0" cy="1800000"/>
          </a:xfrm>
          <a:prstGeom prst="line">
            <a:avLst/>
          </a:prstGeom>
          <a:ln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390622" y="3007513"/>
            <a:ext cx="0" cy="1800000"/>
          </a:xfrm>
          <a:prstGeom prst="line">
            <a:avLst/>
          </a:prstGeom>
          <a:ln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574937" y="3007513"/>
            <a:ext cx="0" cy="1800000"/>
          </a:xfrm>
          <a:prstGeom prst="line">
            <a:avLst/>
          </a:prstGeom>
          <a:ln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5"/>
          <p:cNvSpPr txBox="1"/>
          <p:nvPr/>
        </p:nvSpPr>
        <p:spPr>
          <a:xfrm>
            <a:off x="5145588" y="3319352"/>
            <a:ext cx="128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版式美化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模板设计</a:t>
            </a:r>
            <a:endParaRPr lang="en-US" altLang="zh-CN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配色动画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7329903" y="331935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流畅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放映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高效管理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打印输出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1579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骨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19811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肉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80051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形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40291" y="359927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魂</a:t>
            </a:r>
            <a:endParaRPr lang="zh-CN" altLang="en-US" sz="3600" b="1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910278" y="331935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常见错误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优秀标准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63349" y="1711369"/>
            <a:ext cx="4311588" cy="792016"/>
          </a:xfrm>
          <a:prstGeom prst="rect">
            <a:avLst/>
          </a:prstGeom>
          <a:gradFill>
            <a:gsLst>
              <a:gs pos="0">
                <a:srgbClr val="0070C0">
                  <a:lumMod val="75000"/>
                </a:srgbClr>
              </a:gs>
              <a:gs pos="80000">
                <a:srgbClr val="0070C0"/>
              </a:gs>
              <a:gs pos="100000">
                <a:srgbClr val="0070C0">
                  <a:lumMod val="91000"/>
                  <a:lumOff val="9000"/>
                </a:srgbClr>
              </a:gs>
            </a:gsLst>
          </a:gradFill>
          <a:ln>
            <a:solidFill>
              <a:srgbClr val="0070C0"/>
            </a:solidFill>
          </a:ln>
          <a:effectLst>
            <a:glow rad="25400">
              <a:schemeClr val="bg1">
                <a:alpha val="8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b="1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b="1" spc="3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完美设计呈现秘笈 </a:t>
            </a:r>
            <a:endParaRPr lang="zh-CN" altLang="en-US" sz="2400" b="1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3018315" y="331935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图片创意</a:t>
            </a:r>
            <a:endParaRPr lang="en-US" altLang="zh-CN" sz="20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图表图示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形状快速创建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704856" cy="3096354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/>
              <a:t>插入形状 </a:t>
            </a:r>
            <a:endParaRPr lang="en-US" altLang="zh-CN" sz="2000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 smtClean="0"/>
              <a:t>插入</a:t>
            </a:r>
            <a:r>
              <a:rPr lang="zh-CN" altLang="en-US" sz="2000" dirty="0"/>
              <a:t>等比例形状   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</a:t>
            </a:r>
            <a:r>
              <a:rPr lang="zh-CN" altLang="en-US" sz="1800" b="0" dirty="0" smtClean="0"/>
              <a:t>插入</a:t>
            </a:r>
            <a:r>
              <a:rPr lang="zh-CN" altLang="en-US" sz="1800" b="0" dirty="0"/>
              <a:t>形状的同时按</a:t>
            </a:r>
            <a:r>
              <a:rPr lang="en-US" altLang="zh-CN" sz="1800" b="0" dirty="0"/>
              <a:t>Shift</a:t>
            </a:r>
            <a:r>
              <a:rPr lang="zh-CN" altLang="en-US" sz="1800" b="0" dirty="0"/>
              <a:t>键，</a:t>
            </a:r>
            <a:r>
              <a:rPr lang="zh-CN" altLang="zh-CN" sz="1800" b="0" dirty="0"/>
              <a:t>在工作区拖动</a:t>
            </a:r>
            <a:r>
              <a:rPr lang="zh-CN" altLang="en-US" sz="1800" b="0" dirty="0"/>
              <a:t>就创建等比例</a:t>
            </a:r>
            <a:r>
              <a:rPr lang="zh-CN" altLang="en-US" sz="1800" b="0" dirty="0" smtClean="0"/>
              <a:t>形状</a:t>
            </a:r>
            <a:r>
              <a:rPr lang="en-US" altLang="zh-CN" sz="2000" b="0" dirty="0" smtClean="0"/>
              <a:t> </a:t>
            </a:r>
            <a:endParaRPr lang="en-US" altLang="zh-CN" sz="2000" b="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/>
              <a:t>形状的快速</a:t>
            </a:r>
            <a:r>
              <a:rPr lang="zh-CN" altLang="en-US" sz="2000" dirty="0" smtClean="0"/>
              <a:t>复制</a:t>
            </a:r>
            <a:endParaRPr lang="en-US" altLang="zh-CN" sz="2000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      </a:t>
            </a:r>
            <a:r>
              <a:rPr lang="zh-CN" altLang="en-US" sz="1800" b="0" dirty="0" smtClean="0"/>
              <a:t>按</a:t>
            </a:r>
            <a:r>
              <a:rPr lang="en-US" altLang="zh-CN" sz="1800" b="0" dirty="0" err="1">
                <a:solidFill>
                  <a:srgbClr val="FF0000"/>
                </a:solidFill>
              </a:rPr>
              <a:t>Ctrl+Shift</a:t>
            </a:r>
            <a:r>
              <a:rPr lang="zh-CN" altLang="en-US" sz="1800" b="0" dirty="0"/>
              <a:t>的</a:t>
            </a:r>
            <a:r>
              <a:rPr lang="zh-CN" altLang="en-US" sz="1800" b="0" dirty="0" smtClean="0"/>
              <a:t>同时</a:t>
            </a:r>
            <a:r>
              <a:rPr lang="zh-CN" altLang="en-US" sz="1800" b="0" dirty="0"/>
              <a:t>选择形状，</a:t>
            </a:r>
            <a:r>
              <a:rPr lang="zh-CN" altLang="zh-CN" sz="1800" b="0" dirty="0" smtClean="0"/>
              <a:t>拖动</a:t>
            </a:r>
            <a:r>
              <a:rPr lang="zh-CN" altLang="zh-CN" sz="1800" b="0" dirty="0"/>
              <a:t>鼠标左键</a:t>
            </a:r>
            <a:r>
              <a:rPr lang="zh-CN" altLang="zh-CN" sz="1800" b="0" dirty="0" smtClean="0"/>
              <a:t>可以</a:t>
            </a:r>
            <a:r>
              <a:rPr lang="zh-CN" altLang="en-US" sz="1800" b="0" dirty="0" smtClean="0"/>
              <a:t>水平或垂直</a:t>
            </a:r>
            <a:r>
              <a:rPr lang="zh-CN" altLang="zh-CN" sz="1800" b="0" dirty="0" smtClean="0"/>
              <a:t>复制形状</a:t>
            </a:r>
            <a:endParaRPr lang="en-US" altLang="zh-CN" sz="1800" b="0" dirty="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800" b="0" dirty="0" smtClean="0"/>
              <a:t>       （按</a:t>
            </a:r>
            <a:r>
              <a:rPr lang="en-US" altLang="zh-CN" sz="1800" b="0" dirty="0" err="1" smtClean="0"/>
              <a:t>Ctrl+D</a:t>
            </a:r>
            <a:r>
              <a:rPr lang="zh-CN" altLang="en-US" sz="1800" b="0" dirty="0" smtClean="0"/>
              <a:t>是按对角线方向复制）</a:t>
            </a:r>
            <a:endParaRPr lang="en-US" altLang="zh-CN" sz="1800" b="0" dirty="0" smtClean="0"/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000" b="0" dirty="0"/>
          </a:p>
        </p:txBody>
      </p:sp>
      <p:sp>
        <p:nvSpPr>
          <p:cNvPr id="5" name="矩形 4"/>
          <p:cNvSpPr/>
          <p:nvPr/>
        </p:nvSpPr>
        <p:spPr>
          <a:xfrm>
            <a:off x="1281336" y="4916016"/>
            <a:ext cx="127444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69568" y="4916016"/>
            <a:ext cx="914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等比例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5752" y="4916016"/>
            <a:ext cx="91440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6417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5" y="1"/>
            <a:ext cx="91440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9376" name="Picture 176" descr="E:\5PPT书稿与图片\选图\书稿：8【版式设计篇】选好图\Fotolia_33934341_Subscription_Monthly_XX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577" b="11194"/>
          <a:stretch/>
        </p:blipFill>
        <p:spPr bwMode="auto">
          <a:xfrm>
            <a:off x="795" y="1003300"/>
            <a:ext cx="9132886" cy="5130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9938885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0947" name="think-cell Slide" r:id="rId6" imgW="270" imgH="27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快速复制示例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0320" y="1003300"/>
            <a:ext cx="9144001" cy="5130192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1176" y="3506649"/>
            <a:ext cx="22828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文案提炼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能力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逻辑思维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能力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354388" y="3506649"/>
            <a:ext cx="22082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ea typeface="微软雅黑" pitchFamily="34" charset="-122"/>
              </a:rPr>
              <a:t>图文</a:t>
            </a:r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设计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能力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a typeface="微软雅黑" pitchFamily="34" charset="-122"/>
              </a:rPr>
              <a:t>视觉</a:t>
            </a:r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创意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能力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327776" y="3506649"/>
            <a:ext cx="20875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锻炼</a:t>
            </a:r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演讲</a:t>
            </a:r>
            <a:r>
              <a:rPr lang="zh-CN" altLang="en-US" sz="2400" b="1" dirty="0">
                <a:solidFill>
                  <a:srgbClr val="FFC000"/>
                </a:solidFill>
                <a:ea typeface="微软雅黑" pitchFamily="34" charset="-122"/>
              </a:rPr>
              <a:t>口才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注重</a:t>
            </a:r>
            <a:r>
              <a:rPr lang="zh-CN" altLang="en-US" sz="2400" b="1" dirty="0" smtClean="0">
                <a:solidFill>
                  <a:srgbClr val="FFC000"/>
                </a:solidFill>
                <a:ea typeface="微软雅黑" pitchFamily="34" charset="-122"/>
              </a:rPr>
              <a:t>沟通</a:t>
            </a:r>
            <a:r>
              <a:rPr lang="zh-CN" altLang="en-US" sz="2400" b="1" dirty="0">
                <a:solidFill>
                  <a:srgbClr val="FFC000"/>
                </a:solidFill>
                <a:ea typeface="微软雅黑" pitchFamily="34" charset="-122"/>
              </a:rPr>
              <a:t>表达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363538" y="2990712"/>
            <a:ext cx="2519363" cy="187166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3243263" y="2990712"/>
            <a:ext cx="2520950" cy="187166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6122988" y="2990712"/>
            <a:ext cx="2520950" cy="187166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622" y="2097224"/>
            <a:ext cx="697628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all" dirty="0">
                <a:solidFill>
                  <a:srgbClr val="FFC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a</a:t>
            </a:r>
            <a:endParaRPr lang="zh-CN" altLang="en-US" sz="6600" b="1" cap="all" dirty="0">
              <a:solidFill>
                <a:srgbClr val="FFC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96174" y="2097224"/>
            <a:ext cx="659155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all" dirty="0">
                <a:solidFill>
                  <a:srgbClr val="FFC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b</a:t>
            </a:r>
            <a:endParaRPr lang="zh-CN" altLang="en-US" sz="6600" b="1" cap="all" dirty="0">
              <a:solidFill>
                <a:srgbClr val="FFC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90119" y="2097224"/>
            <a:ext cx="631904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all" dirty="0">
                <a:solidFill>
                  <a:srgbClr val="FFC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c</a:t>
            </a:r>
            <a:endParaRPr lang="zh-CN" altLang="en-US" sz="6600" b="1" cap="all" dirty="0">
              <a:solidFill>
                <a:srgbClr val="FFC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7761" y="1466334"/>
            <a:ext cx="3393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学好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的三门功课</a:t>
            </a:r>
          </a:p>
        </p:txBody>
      </p:sp>
    </p:spTree>
    <p:extLst>
      <p:ext uri="{BB962C8B-B14F-4D97-AF65-F5344CB8AC3E}">
        <p14:creationId xmlns="" xmlns:p14="http://schemas.microsoft.com/office/powerpoint/2010/main" val="1171363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535476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64982" name="think-cell Slide" r:id="rId5" imgW="270" imgH="27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形状对齐练习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142984"/>
            <a:ext cx="8532440" cy="42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框选形状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“开始”选项卡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排列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对齐</a:t>
            </a:r>
            <a:r>
              <a:rPr lang="en-US" altLang="zh-CN" sz="1800" dirty="0" smtClean="0"/>
              <a:t>——</a:t>
            </a:r>
            <a:r>
              <a:rPr lang="zh-CN" altLang="en-US" sz="1800" dirty="0"/>
              <a:t>底</a:t>
            </a:r>
            <a:r>
              <a:rPr lang="zh-CN" altLang="en-US" sz="1800" dirty="0" smtClean="0"/>
              <a:t>端对齐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横向分布</a:t>
            </a:r>
            <a:endParaRPr lang="zh-CN" altLang="en-US" sz="1800" dirty="0"/>
          </a:p>
        </p:txBody>
      </p:sp>
      <p:sp>
        <p:nvSpPr>
          <p:cNvPr id="10" name="圆角矩形 9"/>
          <p:cNvSpPr/>
          <p:nvPr/>
        </p:nvSpPr>
        <p:spPr>
          <a:xfrm>
            <a:off x="489248" y="5119412"/>
            <a:ext cx="9144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06788" y="5119412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48018" y="5119412"/>
            <a:ext cx="914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524328" y="5119412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65558" y="5119412"/>
            <a:ext cx="914400" cy="9144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6358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形状组合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1560" y="1268760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形状组合  </a:t>
            </a:r>
            <a:endParaRPr lang="en-US" altLang="zh-CN" sz="2400" dirty="0" smtClean="0"/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Ctrl+G</a:t>
            </a:r>
            <a:r>
              <a:rPr lang="en-US" altLang="zh-CN" sz="1600" b="0" dirty="0"/>
              <a:t> </a:t>
            </a:r>
            <a:endParaRPr lang="en-US" altLang="zh-CN" sz="1600" b="0" dirty="0" smtClean="0"/>
          </a:p>
          <a:p>
            <a:pPr marL="457200" lvl="1" indent="0">
              <a:buNone/>
            </a:pPr>
            <a:r>
              <a:rPr lang="zh-CN" altLang="en-US" sz="1600" b="0" dirty="0" smtClean="0"/>
              <a:t>（</a:t>
            </a:r>
            <a:r>
              <a:rPr lang="zh-CN" altLang="zh-CN" sz="1600" b="0" dirty="0" smtClean="0"/>
              <a:t>选中</a:t>
            </a:r>
            <a:r>
              <a:rPr lang="zh-CN" altLang="en-US" sz="1600" b="0" dirty="0"/>
              <a:t>若干</a:t>
            </a:r>
            <a:r>
              <a:rPr lang="zh-CN" altLang="zh-CN" sz="1600" b="0" dirty="0"/>
              <a:t>个形状，</a:t>
            </a:r>
            <a:r>
              <a:rPr lang="en-US" altLang="zh-CN" sz="1600" b="0" dirty="0" err="1" smtClean="0"/>
              <a:t>Ctrl+G</a:t>
            </a:r>
            <a:r>
              <a:rPr lang="zh-CN" altLang="en-US" sz="1600" b="0" dirty="0" smtClean="0"/>
              <a:t>）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取消组合（</a:t>
            </a:r>
            <a:r>
              <a:rPr lang="en-US" altLang="zh-CN" sz="1600" dirty="0" smtClean="0"/>
              <a:t>U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  <p:sp>
        <p:nvSpPr>
          <p:cNvPr id="8" name="椭圆 7"/>
          <p:cNvSpPr/>
          <p:nvPr/>
        </p:nvSpPr>
        <p:spPr>
          <a:xfrm>
            <a:off x="899592" y="429309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25144" y="4293096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48072" y="4293096"/>
            <a:ext cx="1639952" cy="914400"/>
            <a:chOff x="3148072" y="4293096"/>
            <a:chExt cx="1639952" cy="914400"/>
          </a:xfrm>
        </p:grpSpPr>
        <p:sp>
          <p:nvSpPr>
            <p:cNvPr id="11" name="椭圆 10"/>
            <p:cNvSpPr/>
            <p:nvPr/>
          </p:nvSpPr>
          <p:spPr>
            <a:xfrm>
              <a:off x="3148072" y="429309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73624" y="429309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1159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1560" y="1268760"/>
            <a:ext cx="7920880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形状编辑</a:t>
            </a:r>
            <a:endParaRPr lang="en-US" altLang="zh-CN" sz="2400" dirty="0" smtClean="0"/>
          </a:p>
          <a:p>
            <a:pPr lvl="1"/>
            <a:r>
              <a:rPr lang="zh-CN" altLang="en-US" sz="1600" dirty="0" smtClean="0"/>
              <a:t>编辑顶点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600" b="0" dirty="0" smtClean="0"/>
              <a:t>双击</a:t>
            </a:r>
            <a:r>
              <a:rPr lang="zh-CN" altLang="zh-CN" sz="1600" b="0" dirty="0"/>
              <a:t>选中形状</a:t>
            </a:r>
            <a:r>
              <a:rPr lang="en-US" altLang="zh-CN" sz="1600" b="0" dirty="0"/>
              <a:t>——</a:t>
            </a:r>
            <a:r>
              <a:rPr lang="zh-CN" altLang="zh-CN" sz="1600" b="0" dirty="0"/>
              <a:t>编辑形状</a:t>
            </a:r>
            <a:r>
              <a:rPr lang="en-US" altLang="zh-CN" sz="1600" b="0" dirty="0"/>
              <a:t>——</a:t>
            </a:r>
            <a:r>
              <a:rPr lang="zh-CN" altLang="zh-CN" sz="1600" b="0" dirty="0"/>
              <a:t>转为任意多边形</a:t>
            </a:r>
            <a:r>
              <a:rPr lang="en-US" altLang="zh-CN" sz="1600" b="0" dirty="0"/>
              <a:t>——</a:t>
            </a:r>
            <a:r>
              <a:rPr lang="zh-CN" altLang="en-US" sz="1600" b="0" dirty="0"/>
              <a:t>再次</a:t>
            </a:r>
            <a:r>
              <a:rPr lang="zh-CN" altLang="zh-CN" sz="1600" b="0" dirty="0"/>
              <a:t>选中形状</a:t>
            </a:r>
            <a:r>
              <a:rPr lang="en-US" altLang="zh-CN" sz="1600" b="0" dirty="0"/>
              <a:t>——</a:t>
            </a:r>
            <a:r>
              <a:rPr lang="zh-CN" altLang="zh-CN" sz="1600" b="0" dirty="0"/>
              <a:t>编辑</a:t>
            </a:r>
            <a:r>
              <a:rPr lang="zh-CN" altLang="zh-CN" sz="1600" b="0" dirty="0" smtClean="0"/>
              <a:t>顶点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添加顶点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删除顶点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圆滑曲线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b="0" dirty="0"/>
              <a:t> </a:t>
            </a:r>
            <a:r>
              <a:rPr lang="en-US" altLang="zh-CN" sz="1600" b="0" dirty="0" smtClean="0"/>
              <a:t>    </a:t>
            </a:r>
            <a:r>
              <a:rPr lang="zh-CN" altLang="en-US" sz="1600" b="0" dirty="0" smtClean="0"/>
              <a:t>在</a:t>
            </a:r>
            <a:r>
              <a:rPr lang="zh-CN" altLang="en-US" sz="1600" b="0" dirty="0"/>
              <a:t>编辑顶点状态，</a:t>
            </a:r>
            <a:r>
              <a:rPr lang="zh-CN" altLang="zh-CN" sz="1600" b="0" dirty="0"/>
              <a:t>点击任意顶点，移动控制柄</a:t>
            </a:r>
            <a:r>
              <a:rPr lang="zh-CN" altLang="en-US" sz="1600" b="0" dirty="0"/>
              <a:t>，</a:t>
            </a:r>
            <a:r>
              <a:rPr lang="zh-CN" altLang="zh-CN" sz="1600" b="0" dirty="0"/>
              <a:t>可以</a:t>
            </a:r>
            <a:r>
              <a:rPr lang="zh-CN" altLang="en-US" sz="1600" b="0" dirty="0"/>
              <a:t>实现圆滑</a:t>
            </a:r>
            <a:r>
              <a:rPr lang="zh-CN" altLang="en-US" sz="1600" b="0" dirty="0" smtClean="0"/>
              <a:t>曲线</a:t>
            </a:r>
            <a:r>
              <a:rPr lang="en-US" altLang="zh-CN" sz="1600" b="0" dirty="0" smtClean="0"/>
              <a:t>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编辑文字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b="0" dirty="0" smtClean="0"/>
              <a:t>     </a:t>
            </a:r>
            <a:r>
              <a:rPr lang="zh-CN" altLang="en-US" sz="1600" b="0" dirty="0" smtClean="0"/>
              <a:t>选择</a:t>
            </a:r>
            <a:r>
              <a:rPr lang="zh-CN" altLang="en-US" sz="1600" b="0" dirty="0"/>
              <a:t>形状，右键选择“编辑文字”，即可输入</a:t>
            </a:r>
            <a:r>
              <a:rPr lang="zh-CN" altLang="en-US" sz="1600" b="0" dirty="0" smtClean="0"/>
              <a:t>文字</a:t>
            </a:r>
            <a:r>
              <a:rPr lang="en-US" altLang="zh-CN" sz="1600" b="0" dirty="0" smtClean="0"/>
              <a:t> 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6847556" y="4377899"/>
            <a:ext cx="1252836" cy="11393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编辑文字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71550" y="4869180"/>
            <a:ext cx="1252836" cy="1139333"/>
          </a:xfrm>
          <a:custGeom>
            <a:avLst/>
            <a:gdLst>
              <a:gd name="connsiteX0" fmla="*/ 0 w 1252836"/>
              <a:gd name="connsiteY0" fmla="*/ 0 h 1139333"/>
              <a:gd name="connsiteX1" fmla="*/ 1252836 w 1252836"/>
              <a:gd name="connsiteY1" fmla="*/ 0 h 1139333"/>
              <a:gd name="connsiteX2" fmla="*/ 1252836 w 1252836"/>
              <a:gd name="connsiteY2" fmla="*/ 1139333 h 1139333"/>
              <a:gd name="connsiteX3" fmla="*/ 0 w 1252836"/>
              <a:gd name="connsiteY3" fmla="*/ 1139333 h 1139333"/>
              <a:gd name="connsiteX4" fmla="*/ 0 w 1252836"/>
              <a:gd name="connsiteY4" fmla="*/ 0 h 11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36" h="1139333">
                <a:moveTo>
                  <a:pt x="0" y="0"/>
                </a:moveTo>
                <a:lnTo>
                  <a:pt x="1252836" y="0"/>
                </a:lnTo>
                <a:lnTo>
                  <a:pt x="1252836" y="1139333"/>
                </a:lnTo>
                <a:lnTo>
                  <a:pt x="0" y="113933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32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30064-A5EB-46EA-A1A9-9402D2D2E3ED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3789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ludc9kpkGl5MInkZVb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pBBc3Ozu0mX1ZbUwUgt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4xMTnZt0qMPDbNCKpHo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Hi47SkNUCTeVxHyaEO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pOE9wovkugEGSMAkku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.tvJUUDEKELoz5fb62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4hNLz1qoEyOwMTvefE3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C7fOLoJ0Cx9dfL.pHM.Q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281</Words>
  <Application>Microsoft Office PowerPoint</Application>
  <PresentationFormat>全屏显示(4:3)</PresentationFormat>
  <Paragraphs>67</Paragraphs>
  <Slides>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1_Office 主题​​</vt:lpstr>
      <vt:lpstr>think-cell Slide</vt:lpstr>
      <vt:lpstr>幻灯片 0</vt:lpstr>
      <vt:lpstr>幻灯片 1</vt:lpstr>
      <vt:lpstr>形状快速创建</vt:lpstr>
      <vt:lpstr>快速复制示例</vt:lpstr>
      <vt:lpstr>形状对齐练习</vt:lpstr>
      <vt:lpstr>形状组合</vt:lpstr>
      <vt:lpstr>形状编辑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PPT完美设计呈现秘笈</dc:title>
  <dc:creator>PPT讲师李宝运</dc:creator>
  <cp:lastModifiedBy>Sky123.Org</cp:lastModifiedBy>
  <cp:revision>582</cp:revision>
  <dcterms:created xsi:type="dcterms:W3CDTF">2012-01-11T03:49:08Z</dcterms:created>
  <dcterms:modified xsi:type="dcterms:W3CDTF">2014-05-19T08:40:42Z</dcterms:modified>
</cp:coreProperties>
</file>