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4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9BFD-B57B-4574-8BB0-7CE4E0AA9752}" type="datetimeFigureOut">
              <a:rPr lang="zh-CN" altLang="en-US" smtClean="0"/>
              <a:t>2014/9/23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4799-7936-4424-973E-8480DADF8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retretrete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Twerewr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3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3333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33333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43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全屏显示(4:3)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retretrete</vt:lpstr>
      <vt:lpstr>2222</vt:lpstr>
      <vt:lpstr>2222</vt:lpstr>
      <vt:lpstr>3333</vt:lpstr>
      <vt:lpstr>2222</vt:lpstr>
      <vt:lpstr>33333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retretrete</dc:title>
  <dc:creator>Sky123.Org</dc:creator>
  <cp:lastModifiedBy>Sky123.Org</cp:lastModifiedBy>
  <cp:revision>1</cp:revision>
  <dcterms:created xsi:type="dcterms:W3CDTF">2014-09-23T07:13:13Z</dcterms:created>
  <dcterms:modified xsi:type="dcterms:W3CDTF">2014-09-23T07:13:58Z</dcterms:modified>
</cp:coreProperties>
</file>