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000" cy="5670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0080000" cy="5670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0080000" cy="5670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0080000" cy="5670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0080000" cy="5670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0080000" cy="5670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0080000" cy="5670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0080000" cy="5670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2024-04-11T18:18:44Z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