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79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5" r:id="rId31"/>
    <p:sldId id="286" r:id="rId32"/>
    <p:sldId id="287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7EB85-E1BB-400D-BA34-609F6FD64CA2}" v="31" dt="2022-06-09T09:05:29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lot D'Souza" userId="77316657cc6cd260" providerId="LiveId" clId="{D837EB85-E1BB-400D-BA34-609F6FD64CA2}"/>
    <pc:docChg chg="undo redo custSel addSld modSld sldOrd">
      <pc:chgData name="Lancelot D'Souza" userId="77316657cc6cd260" providerId="LiveId" clId="{D837EB85-E1BB-400D-BA34-609F6FD64CA2}" dt="2022-06-09T09:19:40.190" v="2323" actId="20577"/>
      <pc:docMkLst>
        <pc:docMk/>
      </pc:docMkLst>
      <pc:sldChg chg="addSp delSp modSp new mod">
        <pc:chgData name="Lancelot D'Souza" userId="77316657cc6cd260" providerId="LiveId" clId="{D837EB85-E1BB-400D-BA34-609F6FD64CA2}" dt="2022-06-09T08:29:35.221" v="1067" actId="14100"/>
        <pc:sldMkLst>
          <pc:docMk/>
          <pc:sldMk cId="390654632" sldId="257"/>
        </pc:sldMkLst>
        <pc:spChg chg="mod">
          <ac:chgData name="Lancelot D'Souza" userId="77316657cc6cd260" providerId="LiveId" clId="{D837EB85-E1BB-400D-BA34-609F6FD64CA2}" dt="2022-06-09T05:36:07.745" v="39" actId="20577"/>
          <ac:spMkLst>
            <pc:docMk/>
            <pc:sldMk cId="390654632" sldId="257"/>
            <ac:spMk id="2" creationId="{D73E745E-B448-0AF1-19EE-D59FAF513E9D}"/>
          </ac:spMkLst>
        </pc:spChg>
        <pc:spChg chg="del">
          <ac:chgData name="Lancelot D'Souza" userId="77316657cc6cd260" providerId="LiveId" clId="{D837EB85-E1BB-400D-BA34-609F6FD64CA2}" dt="2022-06-09T05:35:16.413" v="7"/>
          <ac:spMkLst>
            <pc:docMk/>
            <pc:sldMk cId="390654632" sldId="257"/>
            <ac:spMk id="3" creationId="{C0CBCF96-0BFA-64FD-8981-22AACA1D5722}"/>
          </ac:spMkLst>
        </pc:spChg>
        <pc:spChg chg="add del mod">
          <ac:chgData name="Lancelot D'Souza" userId="77316657cc6cd260" providerId="LiveId" clId="{D837EB85-E1BB-400D-BA34-609F6FD64CA2}" dt="2022-06-09T08:11:35.419" v="1030"/>
          <ac:spMkLst>
            <pc:docMk/>
            <pc:sldMk cId="390654632" sldId="257"/>
            <ac:spMk id="7" creationId="{D03B718B-BE0A-1C43-DBA1-E475CE798A8C}"/>
          </ac:spMkLst>
        </pc:spChg>
        <pc:spChg chg="add del mod">
          <ac:chgData name="Lancelot D'Souza" userId="77316657cc6cd260" providerId="LiveId" clId="{D837EB85-E1BB-400D-BA34-609F6FD64CA2}" dt="2022-06-09T08:26:42.893" v="1045" actId="478"/>
          <ac:spMkLst>
            <pc:docMk/>
            <pc:sldMk cId="390654632" sldId="257"/>
            <ac:spMk id="13" creationId="{A4CC1A13-1C87-9CA4-FDA7-D35B091B1E5A}"/>
          </ac:spMkLst>
        </pc:spChg>
        <pc:spChg chg="add del mod">
          <ac:chgData name="Lancelot D'Souza" userId="77316657cc6cd260" providerId="LiveId" clId="{D837EB85-E1BB-400D-BA34-609F6FD64CA2}" dt="2022-06-09T08:29:27.696" v="1062"/>
          <ac:spMkLst>
            <pc:docMk/>
            <pc:sldMk cId="390654632" sldId="257"/>
            <ac:spMk id="15" creationId="{E335EBD5-F9F1-6532-569E-2F34E93A4105}"/>
          </ac:spMkLst>
        </pc:spChg>
        <pc:picChg chg="add del mod">
          <ac:chgData name="Lancelot D'Souza" userId="77316657cc6cd260" providerId="LiveId" clId="{D837EB85-E1BB-400D-BA34-609F6FD64CA2}" dt="2022-06-09T08:11:33.036" v="1029" actId="478"/>
          <ac:picMkLst>
            <pc:docMk/>
            <pc:sldMk cId="390654632" sldId="257"/>
            <ac:picMk id="4" creationId="{62E2FB69-D02E-EDB7-6308-0B851E16BD40}"/>
          </ac:picMkLst>
        </pc:picChg>
        <pc:picChg chg="add del mod">
          <ac:chgData name="Lancelot D'Souza" userId="77316657cc6cd260" providerId="LiveId" clId="{D837EB85-E1BB-400D-BA34-609F6FD64CA2}" dt="2022-06-09T08:11:30.513" v="1028"/>
          <ac:picMkLst>
            <pc:docMk/>
            <pc:sldMk cId="390654632" sldId="257"/>
            <ac:picMk id="5" creationId="{3F9AB9ED-0A15-F6AF-CC8A-8D12E45EF5FF}"/>
          </ac:picMkLst>
        </pc:picChg>
        <pc:picChg chg="add del mod">
          <ac:chgData name="Lancelot D'Souza" userId="77316657cc6cd260" providerId="LiveId" clId="{D837EB85-E1BB-400D-BA34-609F6FD64CA2}" dt="2022-06-09T08:27:56.780" v="1049" actId="21"/>
          <ac:picMkLst>
            <pc:docMk/>
            <pc:sldMk cId="390654632" sldId="257"/>
            <ac:picMk id="9" creationId="{FFBB7805-91A4-34B5-A474-F002571935E9}"/>
          </ac:picMkLst>
        </pc:picChg>
        <pc:picChg chg="add del mod">
          <ac:chgData name="Lancelot D'Souza" userId="77316657cc6cd260" providerId="LiveId" clId="{D837EB85-E1BB-400D-BA34-609F6FD64CA2}" dt="2022-06-09T08:26:46.495" v="1047" actId="478"/>
          <ac:picMkLst>
            <pc:docMk/>
            <pc:sldMk cId="390654632" sldId="257"/>
            <ac:picMk id="11" creationId="{C891A560-90EB-23A2-B2E8-0A0CDF5F7372}"/>
          </ac:picMkLst>
        </pc:picChg>
        <pc:picChg chg="add mod">
          <ac:chgData name="Lancelot D'Souza" userId="77316657cc6cd260" providerId="LiveId" clId="{D837EB85-E1BB-400D-BA34-609F6FD64CA2}" dt="2022-06-09T08:29:35.221" v="1067" actId="14100"/>
          <ac:picMkLst>
            <pc:docMk/>
            <pc:sldMk cId="390654632" sldId="257"/>
            <ac:picMk id="17" creationId="{0E8B8B53-2300-A38D-5904-72E08D82EFDE}"/>
          </ac:picMkLst>
        </pc:picChg>
      </pc:sldChg>
      <pc:sldChg chg="addSp delSp modSp new mod">
        <pc:chgData name="Lancelot D'Souza" userId="77316657cc6cd260" providerId="LiveId" clId="{D837EB85-E1BB-400D-BA34-609F6FD64CA2}" dt="2022-06-09T08:28:46.474" v="1061" actId="1076"/>
        <pc:sldMkLst>
          <pc:docMk/>
          <pc:sldMk cId="1424938211" sldId="258"/>
        </pc:sldMkLst>
        <pc:spChg chg="mod">
          <ac:chgData name="Lancelot D'Souza" userId="77316657cc6cd260" providerId="LiveId" clId="{D837EB85-E1BB-400D-BA34-609F6FD64CA2}" dt="2022-06-09T05:36:17.630" v="41"/>
          <ac:spMkLst>
            <pc:docMk/>
            <pc:sldMk cId="1424938211" sldId="258"/>
            <ac:spMk id="2" creationId="{A3975872-A6B5-671B-9255-5F13E0D7F6F8}"/>
          </ac:spMkLst>
        </pc:spChg>
        <pc:spChg chg="del">
          <ac:chgData name="Lancelot D'Souza" userId="77316657cc6cd260" providerId="LiveId" clId="{D837EB85-E1BB-400D-BA34-609F6FD64CA2}" dt="2022-06-09T05:36:27.256" v="42"/>
          <ac:spMkLst>
            <pc:docMk/>
            <pc:sldMk cId="1424938211" sldId="258"/>
            <ac:spMk id="3" creationId="{81B5F0A1-20AA-3940-5DE7-72A97982AD13}"/>
          </ac:spMkLst>
        </pc:spChg>
        <pc:spChg chg="add del mod">
          <ac:chgData name="Lancelot D'Souza" userId="77316657cc6cd260" providerId="LiveId" clId="{D837EB85-E1BB-400D-BA34-609F6FD64CA2}" dt="2022-06-09T08:28:43.574" v="1060" actId="478"/>
          <ac:spMkLst>
            <pc:docMk/>
            <pc:sldMk cId="1424938211" sldId="258"/>
            <ac:spMk id="6" creationId="{98A3398B-E9B1-3A64-195E-D35EB7F79E12}"/>
          </ac:spMkLst>
        </pc:spChg>
        <pc:picChg chg="add del mod">
          <ac:chgData name="Lancelot D'Souza" userId="77316657cc6cd260" providerId="LiveId" clId="{D837EB85-E1BB-400D-BA34-609F6FD64CA2}" dt="2022-06-09T08:28:17.625" v="1056" actId="478"/>
          <ac:picMkLst>
            <pc:docMk/>
            <pc:sldMk cId="1424938211" sldId="258"/>
            <ac:picMk id="4" creationId="{45D1C25F-3340-CDD5-2F52-1455BA8050E8}"/>
          </ac:picMkLst>
        </pc:picChg>
        <pc:picChg chg="add mod">
          <ac:chgData name="Lancelot D'Souza" userId="77316657cc6cd260" providerId="LiveId" clId="{D837EB85-E1BB-400D-BA34-609F6FD64CA2}" dt="2022-06-09T08:28:46.474" v="1061" actId="1076"/>
          <ac:picMkLst>
            <pc:docMk/>
            <pc:sldMk cId="1424938211" sldId="258"/>
            <ac:picMk id="5" creationId="{C9B00971-4B46-BE5C-30F3-E90BD9BC49BD}"/>
          </ac:picMkLst>
        </pc:picChg>
      </pc:sldChg>
      <pc:sldChg chg="modSp new mod">
        <pc:chgData name="Lancelot D'Souza" userId="77316657cc6cd260" providerId="LiveId" clId="{D837EB85-E1BB-400D-BA34-609F6FD64CA2}" dt="2022-06-09T08:59:32.296" v="1616" actId="20577"/>
        <pc:sldMkLst>
          <pc:docMk/>
          <pc:sldMk cId="4088926813" sldId="259"/>
        </pc:sldMkLst>
        <pc:spChg chg="mod">
          <ac:chgData name="Lancelot D'Souza" userId="77316657cc6cd260" providerId="LiveId" clId="{D837EB85-E1BB-400D-BA34-609F6FD64CA2}" dt="2022-06-09T05:41:28.801" v="358" actId="20577"/>
          <ac:spMkLst>
            <pc:docMk/>
            <pc:sldMk cId="4088926813" sldId="259"/>
            <ac:spMk id="2" creationId="{54B3AFB5-E8B6-C4A8-FA2E-9284219E90C8}"/>
          </ac:spMkLst>
        </pc:spChg>
        <pc:spChg chg="mod">
          <ac:chgData name="Lancelot D'Souza" userId="77316657cc6cd260" providerId="LiveId" clId="{D837EB85-E1BB-400D-BA34-609F6FD64CA2}" dt="2022-06-09T08:59:32.296" v="1616" actId="20577"/>
          <ac:spMkLst>
            <pc:docMk/>
            <pc:sldMk cId="4088926813" sldId="259"/>
            <ac:spMk id="3" creationId="{364FABD1-60D7-6B78-179B-CF30ED4EF5F5}"/>
          </ac:spMkLst>
        </pc:spChg>
      </pc:sldChg>
      <pc:sldChg chg="addSp delSp modSp new mod">
        <pc:chgData name="Lancelot D'Souza" userId="77316657cc6cd260" providerId="LiveId" clId="{D837EB85-E1BB-400D-BA34-609F6FD64CA2}" dt="2022-06-09T08:34:06.056" v="1157" actId="1076"/>
        <pc:sldMkLst>
          <pc:docMk/>
          <pc:sldMk cId="2468827876" sldId="260"/>
        </pc:sldMkLst>
        <pc:spChg chg="mod">
          <ac:chgData name="Lancelot D'Souza" userId="77316657cc6cd260" providerId="LiveId" clId="{D837EB85-E1BB-400D-BA34-609F6FD64CA2}" dt="2022-06-09T05:51:23.148" v="533" actId="20577"/>
          <ac:spMkLst>
            <pc:docMk/>
            <pc:sldMk cId="2468827876" sldId="260"/>
            <ac:spMk id="2" creationId="{32457F8D-205F-757F-EF30-BE48A3D7039F}"/>
          </ac:spMkLst>
        </pc:spChg>
        <pc:spChg chg="del">
          <ac:chgData name="Lancelot D'Souza" userId="77316657cc6cd260" providerId="LiveId" clId="{D837EB85-E1BB-400D-BA34-609F6FD64CA2}" dt="2022-06-09T05:51:26.693" v="534"/>
          <ac:spMkLst>
            <pc:docMk/>
            <pc:sldMk cId="2468827876" sldId="260"/>
            <ac:spMk id="3" creationId="{B0058CBA-5EB2-4958-F02D-0102EBE4ADB6}"/>
          </ac:spMkLst>
        </pc:spChg>
        <pc:picChg chg="add mod">
          <ac:chgData name="Lancelot D'Souza" userId="77316657cc6cd260" providerId="LiveId" clId="{D837EB85-E1BB-400D-BA34-609F6FD64CA2}" dt="2022-06-09T08:34:06.056" v="1157" actId="1076"/>
          <ac:picMkLst>
            <pc:docMk/>
            <pc:sldMk cId="2468827876" sldId="260"/>
            <ac:picMk id="1026" creationId="{09B3523F-0DA2-A0DC-4337-6BBDDF8BBF16}"/>
          </ac:picMkLst>
        </pc:picChg>
      </pc:sldChg>
      <pc:sldChg chg="addSp delSp modSp new mod">
        <pc:chgData name="Lancelot D'Souza" userId="77316657cc6cd260" providerId="LiveId" clId="{D837EB85-E1BB-400D-BA34-609F6FD64CA2}" dt="2022-06-09T06:09:25.164" v="680" actId="20577"/>
        <pc:sldMkLst>
          <pc:docMk/>
          <pc:sldMk cId="746290122" sldId="261"/>
        </pc:sldMkLst>
        <pc:spChg chg="mod">
          <ac:chgData name="Lancelot D'Souza" userId="77316657cc6cd260" providerId="LiveId" clId="{D837EB85-E1BB-400D-BA34-609F6FD64CA2}" dt="2022-06-09T06:09:25.164" v="680" actId="20577"/>
          <ac:spMkLst>
            <pc:docMk/>
            <pc:sldMk cId="746290122" sldId="261"/>
            <ac:spMk id="2" creationId="{60BA0A72-8521-9AF7-8C26-03BBE0772A84}"/>
          </ac:spMkLst>
        </pc:spChg>
        <pc:spChg chg="add del">
          <ac:chgData name="Lancelot D'Souza" userId="77316657cc6cd260" providerId="LiveId" clId="{D837EB85-E1BB-400D-BA34-609F6FD64CA2}" dt="2022-06-09T06:09:00.500" v="664"/>
          <ac:spMkLst>
            <pc:docMk/>
            <pc:sldMk cId="746290122" sldId="261"/>
            <ac:spMk id="3" creationId="{9B11059F-B9E7-EF4B-1247-06A4913C6F0C}"/>
          </ac:spMkLst>
        </pc:spChg>
        <pc:picChg chg="add mod">
          <ac:chgData name="Lancelot D'Souza" userId="77316657cc6cd260" providerId="LiveId" clId="{D837EB85-E1BB-400D-BA34-609F6FD64CA2}" dt="2022-06-09T06:07:38.346" v="663"/>
          <ac:picMkLst>
            <pc:docMk/>
            <pc:sldMk cId="746290122" sldId="261"/>
            <ac:picMk id="4" creationId="{13246C96-3877-16CF-7473-F10E4D84885F}"/>
          </ac:picMkLst>
        </pc:picChg>
        <pc:picChg chg="add mod">
          <ac:chgData name="Lancelot D'Souza" userId="77316657cc6cd260" providerId="LiveId" clId="{D837EB85-E1BB-400D-BA34-609F6FD64CA2}" dt="2022-06-09T06:09:09.270" v="669" actId="14100"/>
          <ac:picMkLst>
            <pc:docMk/>
            <pc:sldMk cId="746290122" sldId="261"/>
            <ac:picMk id="6" creationId="{FCFB648F-2F48-7E1E-6A84-0621D352D9E2}"/>
          </ac:picMkLst>
        </pc:picChg>
      </pc:sldChg>
      <pc:sldChg chg="modSp new mod">
        <pc:chgData name="Lancelot D'Souza" userId="77316657cc6cd260" providerId="LiveId" clId="{D837EB85-E1BB-400D-BA34-609F6FD64CA2}" dt="2022-06-09T07:33:36.526" v="735" actId="207"/>
        <pc:sldMkLst>
          <pc:docMk/>
          <pc:sldMk cId="960565350" sldId="262"/>
        </pc:sldMkLst>
        <pc:spChg chg="mod">
          <ac:chgData name="Lancelot D'Souza" userId="77316657cc6cd260" providerId="LiveId" clId="{D837EB85-E1BB-400D-BA34-609F6FD64CA2}" dt="2022-06-09T07:15:53.607" v="683"/>
          <ac:spMkLst>
            <pc:docMk/>
            <pc:sldMk cId="960565350" sldId="262"/>
            <ac:spMk id="2" creationId="{54EE9CE8-D08E-FAF1-9823-16A694CF7C2C}"/>
          </ac:spMkLst>
        </pc:spChg>
        <pc:spChg chg="mod">
          <ac:chgData name="Lancelot D'Souza" userId="77316657cc6cd260" providerId="LiveId" clId="{D837EB85-E1BB-400D-BA34-609F6FD64CA2}" dt="2022-06-09T07:33:36.526" v="735" actId="207"/>
          <ac:spMkLst>
            <pc:docMk/>
            <pc:sldMk cId="960565350" sldId="262"/>
            <ac:spMk id="3" creationId="{826B3A1C-C57F-E7E6-5F61-E13AC9348FB6}"/>
          </ac:spMkLst>
        </pc:spChg>
      </pc:sldChg>
      <pc:sldChg chg="addSp delSp modSp new mod">
        <pc:chgData name="Lancelot D'Souza" userId="77316657cc6cd260" providerId="LiveId" clId="{D837EB85-E1BB-400D-BA34-609F6FD64CA2}" dt="2022-06-09T07:22:47.547" v="706" actId="20577"/>
        <pc:sldMkLst>
          <pc:docMk/>
          <pc:sldMk cId="1414678338" sldId="263"/>
        </pc:sldMkLst>
        <pc:spChg chg="mod">
          <ac:chgData name="Lancelot D'Souza" userId="77316657cc6cd260" providerId="LiveId" clId="{D837EB85-E1BB-400D-BA34-609F6FD64CA2}" dt="2022-06-09T07:22:47.547" v="706" actId="20577"/>
          <ac:spMkLst>
            <pc:docMk/>
            <pc:sldMk cId="1414678338" sldId="263"/>
            <ac:spMk id="2" creationId="{B2EA8AF8-71D5-AE88-CE93-DF222CCF6A41}"/>
          </ac:spMkLst>
        </pc:spChg>
        <pc:spChg chg="del">
          <ac:chgData name="Lancelot D'Souza" userId="77316657cc6cd260" providerId="LiveId" clId="{D837EB85-E1BB-400D-BA34-609F6FD64CA2}" dt="2022-06-09T07:22:18.354" v="701"/>
          <ac:spMkLst>
            <pc:docMk/>
            <pc:sldMk cId="1414678338" sldId="263"/>
            <ac:spMk id="3" creationId="{AC4107DB-7334-8B10-590C-37EA054444A8}"/>
          </ac:spMkLst>
        </pc:spChg>
        <pc:picChg chg="add mod">
          <ac:chgData name="Lancelot D'Souza" userId="77316657cc6cd260" providerId="LiveId" clId="{D837EB85-E1BB-400D-BA34-609F6FD64CA2}" dt="2022-06-09T07:22:26.544" v="705" actId="14100"/>
          <ac:picMkLst>
            <pc:docMk/>
            <pc:sldMk cId="1414678338" sldId="263"/>
            <ac:picMk id="5" creationId="{5615A9EA-8AA5-07F1-F122-FA8AA26FF186}"/>
          </ac:picMkLst>
        </pc:picChg>
      </pc:sldChg>
      <pc:sldChg chg="addSp delSp modSp new mod">
        <pc:chgData name="Lancelot D'Souza" userId="77316657cc6cd260" providerId="LiveId" clId="{D837EB85-E1BB-400D-BA34-609F6FD64CA2}" dt="2022-06-09T07:25:31.202" v="723" actId="1076"/>
        <pc:sldMkLst>
          <pc:docMk/>
          <pc:sldMk cId="722883158" sldId="264"/>
        </pc:sldMkLst>
        <pc:spChg chg="mod">
          <ac:chgData name="Lancelot D'Souza" userId="77316657cc6cd260" providerId="LiveId" clId="{D837EB85-E1BB-400D-BA34-609F6FD64CA2}" dt="2022-06-09T07:24:49.948" v="714" actId="20577"/>
          <ac:spMkLst>
            <pc:docMk/>
            <pc:sldMk cId="722883158" sldId="264"/>
            <ac:spMk id="2" creationId="{127E442B-B096-772C-6A9C-9D4CEA70F8BD}"/>
          </ac:spMkLst>
        </pc:spChg>
        <pc:spChg chg="add del">
          <ac:chgData name="Lancelot D'Souza" userId="77316657cc6cd260" providerId="LiveId" clId="{D837EB85-E1BB-400D-BA34-609F6FD64CA2}" dt="2022-06-09T07:25:18.458" v="717"/>
          <ac:spMkLst>
            <pc:docMk/>
            <pc:sldMk cId="722883158" sldId="264"/>
            <ac:spMk id="3" creationId="{BF426C69-48AD-A7BB-9620-E588CB011A54}"/>
          </ac:spMkLst>
        </pc:spChg>
        <pc:picChg chg="add mod">
          <ac:chgData name="Lancelot D'Souza" userId="77316657cc6cd260" providerId="LiveId" clId="{D837EB85-E1BB-400D-BA34-609F6FD64CA2}" dt="2022-06-09T07:24:57.307" v="716"/>
          <ac:picMkLst>
            <pc:docMk/>
            <pc:sldMk cId="722883158" sldId="264"/>
            <ac:picMk id="4" creationId="{8F635E08-91BB-7A9F-9CB1-C9458BD61703}"/>
          </ac:picMkLst>
        </pc:picChg>
        <pc:picChg chg="add mod">
          <ac:chgData name="Lancelot D'Souza" userId="77316657cc6cd260" providerId="LiveId" clId="{D837EB85-E1BB-400D-BA34-609F6FD64CA2}" dt="2022-06-09T07:25:31.202" v="723" actId="1076"/>
          <ac:picMkLst>
            <pc:docMk/>
            <pc:sldMk cId="722883158" sldId="264"/>
            <ac:picMk id="6" creationId="{703A1798-E723-BE76-B148-312E78DA2DE9}"/>
          </ac:picMkLst>
        </pc:picChg>
      </pc:sldChg>
      <pc:sldChg chg="modSp new mod">
        <pc:chgData name="Lancelot D'Souza" userId="77316657cc6cd260" providerId="LiveId" clId="{D837EB85-E1BB-400D-BA34-609F6FD64CA2}" dt="2022-06-09T07:33:03.318" v="731" actId="207"/>
        <pc:sldMkLst>
          <pc:docMk/>
          <pc:sldMk cId="702579653" sldId="265"/>
        </pc:sldMkLst>
        <pc:spChg chg="mod">
          <ac:chgData name="Lancelot D'Souza" userId="77316657cc6cd260" providerId="LiveId" clId="{D837EB85-E1BB-400D-BA34-609F6FD64CA2}" dt="2022-06-09T07:31:03.458" v="726"/>
          <ac:spMkLst>
            <pc:docMk/>
            <pc:sldMk cId="702579653" sldId="265"/>
            <ac:spMk id="2" creationId="{30F9B626-B8EE-CE89-A54D-ED8357D09AEE}"/>
          </ac:spMkLst>
        </pc:spChg>
        <pc:spChg chg="mod">
          <ac:chgData name="Lancelot D'Souza" userId="77316657cc6cd260" providerId="LiveId" clId="{D837EB85-E1BB-400D-BA34-609F6FD64CA2}" dt="2022-06-09T07:33:03.318" v="731" actId="207"/>
          <ac:spMkLst>
            <pc:docMk/>
            <pc:sldMk cId="702579653" sldId="265"/>
            <ac:spMk id="3" creationId="{1C8A2401-5AAE-7574-8671-0B83E9F628AB}"/>
          </ac:spMkLst>
        </pc:spChg>
      </pc:sldChg>
      <pc:sldChg chg="addSp delSp modSp new mod">
        <pc:chgData name="Lancelot D'Souza" userId="77316657cc6cd260" providerId="LiveId" clId="{D837EB85-E1BB-400D-BA34-609F6FD64CA2}" dt="2022-06-09T07:36:07.170" v="748" actId="1076"/>
        <pc:sldMkLst>
          <pc:docMk/>
          <pc:sldMk cId="618261276" sldId="266"/>
        </pc:sldMkLst>
        <pc:spChg chg="mod">
          <ac:chgData name="Lancelot D'Souza" userId="77316657cc6cd260" providerId="LiveId" clId="{D837EB85-E1BB-400D-BA34-609F6FD64CA2}" dt="2022-06-09T07:34:06.238" v="742" actId="20577"/>
          <ac:spMkLst>
            <pc:docMk/>
            <pc:sldMk cId="618261276" sldId="266"/>
            <ac:spMk id="2" creationId="{49186956-08F5-1795-F811-F5DD551BBE26}"/>
          </ac:spMkLst>
        </pc:spChg>
        <pc:spChg chg="del">
          <ac:chgData name="Lancelot D'Souza" userId="77316657cc6cd260" providerId="LiveId" clId="{D837EB85-E1BB-400D-BA34-609F6FD64CA2}" dt="2022-06-09T07:35:51.083" v="743"/>
          <ac:spMkLst>
            <pc:docMk/>
            <pc:sldMk cId="618261276" sldId="266"/>
            <ac:spMk id="3" creationId="{5F748E9A-FD64-680E-441B-7072A4B716EC}"/>
          </ac:spMkLst>
        </pc:spChg>
        <pc:picChg chg="add mod">
          <ac:chgData name="Lancelot D'Souza" userId="77316657cc6cd260" providerId="LiveId" clId="{D837EB85-E1BB-400D-BA34-609F6FD64CA2}" dt="2022-06-09T07:36:07.170" v="748" actId="1076"/>
          <ac:picMkLst>
            <pc:docMk/>
            <pc:sldMk cId="618261276" sldId="266"/>
            <ac:picMk id="5" creationId="{DC4BA264-533D-D4F3-0ADE-BB9022B30119}"/>
          </ac:picMkLst>
        </pc:picChg>
      </pc:sldChg>
      <pc:sldChg chg="modSp new mod">
        <pc:chgData name="Lancelot D'Souza" userId="77316657cc6cd260" providerId="LiveId" clId="{D837EB85-E1BB-400D-BA34-609F6FD64CA2}" dt="2022-06-09T07:37:35.389" v="767" actId="207"/>
        <pc:sldMkLst>
          <pc:docMk/>
          <pc:sldMk cId="1828703636" sldId="267"/>
        </pc:sldMkLst>
        <pc:spChg chg="mod">
          <ac:chgData name="Lancelot D'Souza" userId="77316657cc6cd260" providerId="LiveId" clId="{D837EB85-E1BB-400D-BA34-609F6FD64CA2}" dt="2022-06-09T07:36:54.314" v="763" actId="20577"/>
          <ac:spMkLst>
            <pc:docMk/>
            <pc:sldMk cId="1828703636" sldId="267"/>
            <ac:spMk id="2" creationId="{BA5E62C6-13F3-B1C6-EA02-EFF94276471F}"/>
          </ac:spMkLst>
        </pc:spChg>
        <pc:spChg chg="mod">
          <ac:chgData name="Lancelot D'Souza" userId="77316657cc6cd260" providerId="LiveId" clId="{D837EB85-E1BB-400D-BA34-609F6FD64CA2}" dt="2022-06-09T07:37:35.389" v="767" actId="207"/>
          <ac:spMkLst>
            <pc:docMk/>
            <pc:sldMk cId="1828703636" sldId="267"/>
            <ac:spMk id="3" creationId="{FB286509-03DC-29F3-D953-168529A29D63}"/>
          </ac:spMkLst>
        </pc:spChg>
      </pc:sldChg>
      <pc:sldChg chg="addSp delSp modSp new mod">
        <pc:chgData name="Lancelot D'Souza" userId="77316657cc6cd260" providerId="LiveId" clId="{D837EB85-E1BB-400D-BA34-609F6FD64CA2}" dt="2022-06-09T07:39:44.294" v="788" actId="1076"/>
        <pc:sldMkLst>
          <pc:docMk/>
          <pc:sldMk cId="293626729" sldId="268"/>
        </pc:sldMkLst>
        <pc:spChg chg="mod">
          <ac:chgData name="Lancelot D'Souza" userId="77316657cc6cd260" providerId="LiveId" clId="{D837EB85-E1BB-400D-BA34-609F6FD64CA2}" dt="2022-06-09T07:37:55.867" v="781" actId="20577"/>
          <ac:spMkLst>
            <pc:docMk/>
            <pc:sldMk cId="293626729" sldId="268"/>
            <ac:spMk id="2" creationId="{08E59D75-775C-DA51-44B6-B1C446D1B4A6}"/>
          </ac:spMkLst>
        </pc:spChg>
        <pc:spChg chg="del">
          <ac:chgData name="Lancelot D'Souza" userId="77316657cc6cd260" providerId="LiveId" clId="{D837EB85-E1BB-400D-BA34-609F6FD64CA2}" dt="2022-06-09T07:39:24.950" v="782"/>
          <ac:spMkLst>
            <pc:docMk/>
            <pc:sldMk cId="293626729" sldId="268"/>
            <ac:spMk id="3" creationId="{25C66C55-1856-CDEF-1301-C36AF1339FF9}"/>
          </ac:spMkLst>
        </pc:spChg>
        <pc:picChg chg="add mod">
          <ac:chgData name="Lancelot D'Souza" userId="77316657cc6cd260" providerId="LiveId" clId="{D837EB85-E1BB-400D-BA34-609F6FD64CA2}" dt="2022-06-09T07:39:44.294" v="788" actId="1076"/>
          <ac:picMkLst>
            <pc:docMk/>
            <pc:sldMk cId="293626729" sldId="268"/>
            <ac:picMk id="5" creationId="{532EE7C9-60FD-B1A3-EE24-69D5EB4BF133}"/>
          </ac:picMkLst>
        </pc:picChg>
      </pc:sldChg>
      <pc:sldChg chg="addSp delSp modSp new mod">
        <pc:chgData name="Lancelot D'Souza" userId="77316657cc6cd260" providerId="LiveId" clId="{D837EB85-E1BB-400D-BA34-609F6FD64CA2}" dt="2022-06-09T07:41:06.191" v="809" actId="207"/>
        <pc:sldMkLst>
          <pc:docMk/>
          <pc:sldMk cId="521919620" sldId="269"/>
        </pc:sldMkLst>
        <pc:spChg chg="mod">
          <ac:chgData name="Lancelot D'Souza" userId="77316657cc6cd260" providerId="LiveId" clId="{D837EB85-E1BB-400D-BA34-609F6FD64CA2}" dt="2022-06-09T07:40:16.737" v="805" actId="20577"/>
          <ac:spMkLst>
            <pc:docMk/>
            <pc:sldMk cId="521919620" sldId="269"/>
            <ac:spMk id="2" creationId="{FD2D9E3B-9E69-27DC-C55F-8FBED2064B59}"/>
          </ac:spMkLst>
        </pc:spChg>
        <pc:spChg chg="mod">
          <ac:chgData name="Lancelot D'Souza" userId="77316657cc6cd260" providerId="LiveId" clId="{D837EB85-E1BB-400D-BA34-609F6FD64CA2}" dt="2022-06-09T07:41:06.191" v="809" actId="207"/>
          <ac:spMkLst>
            <pc:docMk/>
            <pc:sldMk cId="521919620" sldId="269"/>
            <ac:spMk id="3" creationId="{49A02A90-9170-16A6-E695-6346BDE51208}"/>
          </ac:spMkLst>
        </pc:spChg>
        <pc:spChg chg="add del">
          <ac:chgData name="Lancelot D'Souza" userId="77316657cc6cd260" providerId="LiveId" clId="{D837EB85-E1BB-400D-BA34-609F6FD64CA2}" dt="2022-06-09T07:40:06.485" v="791" actId="22"/>
          <ac:spMkLst>
            <pc:docMk/>
            <pc:sldMk cId="521919620" sldId="269"/>
            <ac:spMk id="5" creationId="{109464BA-7CA0-13DA-AFAE-C80C7F861BCB}"/>
          </ac:spMkLst>
        </pc:spChg>
      </pc:sldChg>
      <pc:sldChg chg="addSp delSp modSp new mod">
        <pc:chgData name="Lancelot D'Souza" userId="77316657cc6cd260" providerId="LiveId" clId="{D837EB85-E1BB-400D-BA34-609F6FD64CA2}" dt="2022-06-09T07:43:17.565" v="834" actId="1076"/>
        <pc:sldMkLst>
          <pc:docMk/>
          <pc:sldMk cId="1077298496" sldId="270"/>
        </pc:sldMkLst>
        <pc:spChg chg="mod">
          <ac:chgData name="Lancelot D'Souza" userId="77316657cc6cd260" providerId="LiveId" clId="{D837EB85-E1BB-400D-BA34-609F6FD64CA2}" dt="2022-06-09T07:43:17.565" v="834" actId="1076"/>
          <ac:spMkLst>
            <pc:docMk/>
            <pc:sldMk cId="1077298496" sldId="270"/>
            <ac:spMk id="2" creationId="{A808CBBD-9BA2-CC9D-8F57-3217F2CF20D5}"/>
          </ac:spMkLst>
        </pc:spChg>
        <pc:spChg chg="del">
          <ac:chgData name="Lancelot D'Souza" userId="77316657cc6cd260" providerId="LiveId" clId="{D837EB85-E1BB-400D-BA34-609F6FD64CA2}" dt="2022-06-09T07:42:55.236" v="825"/>
          <ac:spMkLst>
            <pc:docMk/>
            <pc:sldMk cId="1077298496" sldId="270"/>
            <ac:spMk id="3" creationId="{70AE11B9-177C-D522-48E2-59D18B7E365D}"/>
          </ac:spMkLst>
        </pc:spChg>
        <pc:picChg chg="add mod">
          <ac:chgData name="Lancelot D'Souza" userId="77316657cc6cd260" providerId="LiveId" clId="{D837EB85-E1BB-400D-BA34-609F6FD64CA2}" dt="2022-06-09T07:43:16.176" v="833" actId="14100"/>
          <ac:picMkLst>
            <pc:docMk/>
            <pc:sldMk cId="1077298496" sldId="270"/>
            <ac:picMk id="5" creationId="{70A7F8D0-8F20-BDD9-19C2-52488E2A3218}"/>
          </ac:picMkLst>
        </pc:picChg>
      </pc:sldChg>
      <pc:sldChg chg="addSp delSp modSp new mod">
        <pc:chgData name="Lancelot D'Souza" userId="77316657cc6cd260" providerId="LiveId" clId="{D837EB85-E1BB-400D-BA34-609F6FD64CA2}" dt="2022-06-09T07:44:35.695" v="854" actId="14100"/>
        <pc:sldMkLst>
          <pc:docMk/>
          <pc:sldMk cId="3680820310" sldId="271"/>
        </pc:sldMkLst>
        <pc:spChg chg="mod">
          <ac:chgData name="Lancelot D'Souza" userId="77316657cc6cd260" providerId="LiveId" clId="{D837EB85-E1BB-400D-BA34-609F6FD64CA2}" dt="2022-06-09T07:44:28.322" v="849" actId="20577"/>
          <ac:spMkLst>
            <pc:docMk/>
            <pc:sldMk cId="3680820310" sldId="271"/>
            <ac:spMk id="2" creationId="{B41D82F6-69D3-6E05-A607-3EC01BB8DF03}"/>
          </ac:spMkLst>
        </pc:spChg>
        <pc:spChg chg="del">
          <ac:chgData name="Lancelot D'Souza" userId="77316657cc6cd260" providerId="LiveId" clId="{D837EB85-E1BB-400D-BA34-609F6FD64CA2}" dt="2022-06-09T07:44:30.682" v="850"/>
          <ac:spMkLst>
            <pc:docMk/>
            <pc:sldMk cId="3680820310" sldId="271"/>
            <ac:spMk id="3" creationId="{170CA4AF-6558-9B25-67CD-8292B6A03ADF}"/>
          </ac:spMkLst>
        </pc:spChg>
        <pc:picChg chg="add mod">
          <ac:chgData name="Lancelot D'Souza" userId="77316657cc6cd260" providerId="LiveId" clId="{D837EB85-E1BB-400D-BA34-609F6FD64CA2}" dt="2022-06-09T07:44:35.695" v="854" actId="14100"/>
          <ac:picMkLst>
            <pc:docMk/>
            <pc:sldMk cId="3680820310" sldId="271"/>
            <ac:picMk id="5" creationId="{6BA8C8E2-C2F3-ADF3-8ABA-13DEF041079B}"/>
          </ac:picMkLst>
        </pc:picChg>
      </pc:sldChg>
      <pc:sldChg chg="modSp new mod">
        <pc:chgData name="Lancelot D'Souza" userId="77316657cc6cd260" providerId="LiveId" clId="{D837EB85-E1BB-400D-BA34-609F6FD64CA2}" dt="2022-06-09T07:47:45.392" v="877" actId="207"/>
        <pc:sldMkLst>
          <pc:docMk/>
          <pc:sldMk cId="2554658002" sldId="272"/>
        </pc:sldMkLst>
        <pc:spChg chg="mod">
          <ac:chgData name="Lancelot D'Souza" userId="77316657cc6cd260" providerId="LiveId" clId="{D837EB85-E1BB-400D-BA34-609F6FD64CA2}" dt="2022-06-09T07:45:43.213" v="875" actId="20577"/>
          <ac:spMkLst>
            <pc:docMk/>
            <pc:sldMk cId="2554658002" sldId="272"/>
            <ac:spMk id="2" creationId="{6172475D-D99C-7D52-8DD9-A1A3930EEB37}"/>
          </ac:spMkLst>
        </pc:spChg>
        <pc:spChg chg="mod">
          <ac:chgData name="Lancelot D'Souza" userId="77316657cc6cd260" providerId="LiveId" clId="{D837EB85-E1BB-400D-BA34-609F6FD64CA2}" dt="2022-06-09T07:47:45.392" v="877" actId="207"/>
          <ac:spMkLst>
            <pc:docMk/>
            <pc:sldMk cId="2554658002" sldId="272"/>
            <ac:spMk id="3" creationId="{181ABEEF-EF99-2DFE-45C7-F804386EDFCA}"/>
          </ac:spMkLst>
        </pc:spChg>
      </pc:sldChg>
      <pc:sldChg chg="addSp delSp modSp new mod">
        <pc:chgData name="Lancelot D'Souza" userId="77316657cc6cd260" providerId="LiveId" clId="{D837EB85-E1BB-400D-BA34-609F6FD64CA2}" dt="2022-06-09T07:54:07.258" v="904" actId="14100"/>
        <pc:sldMkLst>
          <pc:docMk/>
          <pc:sldMk cId="1724188310" sldId="273"/>
        </pc:sldMkLst>
        <pc:spChg chg="mod">
          <ac:chgData name="Lancelot D'Souza" userId="77316657cc6cd260" providerId="LiveId" clId="{D837EB85-E1BB-400D-BA34-609F6FD64CA2}" dt="2022-06-09T07:48:30.850" v="887" actId="20577"/>
          <ac:spMkLst>
            <pc:docMk/>
            <pc:sldMk cId="1724188310" sldId="273"/>
            <ac:spMk id="2" creationId="{3F5A42D8-D5DF-5D31-2792-7D4918C5FD7D}"/>
          </ac:spMkLst>
        </pc:spChg>
        <pc:spChg chg="del">
          <ac:chgData name="Lancelot D'Souza" userId="77316657cc6cd260" providerId="LiveId" clId="{D837EB85-E1BB-400D-BA34-609F6FD64CA2}" dt="2022-06-09T07:49:49.329" v="888" actId="22"/>
          <ac:spMkLst>
            <pc:docMk/>
            <pc:sldMk cId="1724188310" sldId="273"/>
            <ac:spMk id="3" creationId="{EB082230-D250-F07F-ACF4-2B1E5B763333}"/>
          </ac:spMkLst>
        </pc:spChg>
        <pc:spChg chg="add del mod">
          <ac:chgData name="Lancelot D'Souza" userId="77316657cc6cd260" providerId="LiveId" clId="{D837EB85-E1BB-400D-BA34-609F6FD64CA2}" dt="2022-06-09T07:53:53.520" v="898"/>
          <ac:spMkLst>
            <pc:docMk/>
            <pc:sldMk cId="1724188310" sldId="273"/>
            <ac:spMk id="11" creationId="{B9074A64-A4C6-2715-78CC-DAEBAD14A3AC}"/>
          </ac:spMkLst>
        </pc:spChg>
        <pc:picChg chg="add del mod ord">
          <ac:chgData name="Lancelot D'Souza" userId="77316657cc6cd260" providerId="LiveId" clId="{D837EB85-E1BB-400D-BA34-609F6FD64CA2}" dt="2022-06-09T07:53:22.212" v="897" actId="478"/>
          <ac:picMkLst>
            <pc:docMk/>
            <pc:sldMk cId="1724188310" sldId="273"/>
            <ac:picMk id="5" creationId="{05036F5D-6765-AB8C-DD76-1AA5B19D3078}"/>
          </ac:picMkLst>
        </pc:picChg>
        <pc:picChg chg="add del">
          <ac:chgData name="Lancelot D'Souza" userId="77316657cc6cd260" providerId="LiveId" clId="{D837EB85-E1BB-400D-BA34-609F6FD64CA2}" dt="2022-06-09T07:53:07.566" v="894" actId="22"/>
          <ac:picMkLst>
            <pc:docMk/>
            <pc:sldMk cId="1724188310" sldId="273"/>
            <ac:picMk id="7" creationId="{66B067EB-733C-A9F5-AC74-E193110A9723}"/>
          </ac:picMkLst>
        </pc:picChg>
        <pc:picChg chg="add del">
          <ac:chgData name="Lancelot D'Souza" userId="77316657cc6cd260" providerId="LiveId" clId="{D837EB85-E1BB-400D-BA34-609F6FD64CA2}" dt="2022-06-09T07:53:20.151" v="896" actId="22"/>
          <ac:picMkLst>
            <pc:docMk/>
            <pc:sldMk cId="1724188310" sldId="273"/>
            <ac:picMk id="9" creationId="{B923377F-3DEA-62CD-EE71-A5143A8CB0F9}"/>
          </ac:picMkLst>
        </pc:picChg>
        <pc:picChg chg="add mod">
          <ac:chgData name="Lancelot D'Souza" userId="77316657cc6cd260" providerId="LiveId" clId="{D837EB85-E1BB-400D-BA34-609F6FD64CA2}" dt="2022-06-09T07:54:07.258" v="904" actId="14100"/>
          <ac:picMkLst>
            <pc:docMk/>
            <pc:sldMk cId="1724188310" sldId="273"/>
            <ac:picMk id="13" creationId="{D9C1888C-2346-83D1-2EDA-14F24CBC6121}"/>
          </ac:picMkLst>
        </pc:picChg>
      </pc:sldChg>
      <pc:sldChg chg="addSp delSp modSp new mod">
        <pc:chgData name="Lancelot D'Souza" userId="77316657cc6cd260" providerId="LiveId" clId="{D837EB85-E1BB-400D-BA34-609F6FD64CA2}" dt="2022-06-09T07:57:48.698" v="923" actId="20577"/>
        <pc:sldMkLst>
          <pc:docMk/>
          <pc:sldMk cId="751485055" sldId="274"/>
        </pc:sldMkLst>
        <pc:spChg chg="mod">
          <ac:chgData name="Lancelot D'Souza" userId="77316657cc6cd260" providerId="LiveId" clId="{D837EB85-E1BB-400D-BA34-609F6FD64CA2}" dt="2022-06-09T07:57:48.698" v="923" actId="20577"/>
          <ac:spMkLst>
            <pc:docMk/>
            <pc:sldMk cId="751485055" sldId="274"/>
            <ac:spMk id="2" creationId="{899C60D9-E426-67BC-6A18-BA7C874D213D}"/>
          </ac:spMkLst>
        </pc:spChg>
        <pc:spChg chg="del">
          <ac:chgData name="Lancelot D'Souza" userId="77316657cc6cd260" providerId="LiveId" clId="{D837EB85-E1BB-400D-BA34-609F6FD64CA2}" dt="2022-06-09T07:57:33.644" v="906"/>
          <ac:spMkLst>
            <pc:docMk/>
            <pc:sldMk cId="751485055" sldId="274"/>
            <ac:spMk id="3" creationId="{27D3132E-8786-C39F-8856-536F4C420C59}"/>
          </ac:spMkLst>
        </pc:spChg>
        <pc:picChg chg="add mod">
          <ac:chgData name="Lancelot D'Souza" userId="77316657cc6cd260" providerId="LiveId" clId="{D837EB85-E1BB-400D-BA34-609F6FD64CA2}" dt="2022-06-09T07:57:38.947" v="909" actId="14100"/>
          <ac:picMkLst>
            <pc:docMk/>
            <pc:sldMk cId="751485055" sldId="274"/>
            <ac:picMk id="5" creationId="{383356FB-0D9C-7391-BB47-7D63B9FECD6A}"/>
          </ac:picMkLst>
        </pc:picChg>
      </pc:sldChg>
      <pc:sldChg chg="modSp new mod">
        <pc:chgData name="Lancelot D'Souza" userId="77316657cc6cd260" providerId="LiveId" clId="{D837EB85-E1BB-400D-BA34-609F6FD64CA2}" dt="2022-06-09T07:58:36.053" v="936" actId="207"/>
        <pc:sldMkLst>
          <pc:docMk/>
          <pc:sldMk cId="3984993427" sldId="275"/>
        </pc:sldMkLst>
        <pc:spChg chg="mod">
          <ac:chgData name="Lancelot D'Souza" userId="77316657cc6cd260" providerId="LiveId" clId="{D837EB85-E1BB-400D-BA34-609F6FD64CA2}" dt="2022-06-09T07:58:24.496" v="933" actId="20577"/>
          <ac:spMkLst>
            <pc:docMk/>
            <pc:sldMk cId="3984993427" sldId="275"/>
            <ac:spMk id="2" creationId="{5D365F9D-005C-F720-7666-90FA1E7B878C}"/>
          </ac:spMkLst>
        </pc:spChg>
        <pc:spChg chg="mod">
          <ac:chgData name="Lancelot D'Souza" userId="77316657cc6cd260" providerId="LiveId" clId="{D837EB85-E1BB-400D-BA34-609F6FD64CA2}" dt="2022-06-09T07:58:36.053" v="936" actId="207"/>
          <ac:spMkLst>
            <pc:docMk/>
            <pc:sldMk cId="3984993427" sldId="275"/>
            <ac:spMk id="3" creationId="{9629EF2E-28BF-1F3A-0DD2-C24A3FCFA7EB}"/>
          </ac:spMkLst>
        </pc:spChg>
      </pc:sldChg>
      <pc:sldChg chg="addSp delSp modSp new mod">
        <pc:chgData name="Lancelot D'Souza" userId="77316657cc6cd260" providerId="LiveId" clId="{D837EB85-E1BB-400D-BA34-609F6FD64CA2}" dt="2022-06-09T08:01:55.585" v="951" actId="14100"/>
        <pc:sldMkLst>
          <pc:docMk/>
          <pc:sldMk cId="980647965" sldId="276"/>
        </pc:sldMkLst>
        <pc:spChg chg="mod">
          <ac:chgData name="Lancelot D'Souza" userId="77316657cc6cd260" providerId="LiveId" clId="{D837EB85-E1BB-400D-BA34-609F6FD64CA2}" dt="2022-06-09T08:01:40.285" v="947" actId="20577"/>
          <ac:spMkLst>
            <pc:docMk/>
            <pc:sldMk cId="980647965" sldId="276"/>
            <ac:spMk id="2" creationId="{A6CEB695-F083-2CED-7C70-CB882DC50315}"/>
          </ac:spMkLst>
        </pc:spChg>
        <pc:spChg chg="del">
          <ac:chgData name="Lancelot D'Souza" userId="77316657cc6cd260" providerId="LiveId" clId="{D837EB85-E1BB-400D-BA34-609F6FD64CA2}" dt="2022-06-09T08:01:37.052" v="940"/>
          <ac:spMkLst>
            <pc:docMk/>
            <pc:sldMk cId="980647965" sldId="276"/>
            <ac:spMk id="3" creationId="{B26F3511-A9AE-877E-FA3F-A0F3A1464585}"/>
          </ac:spMkLst>
        </pc:spChg>
        <pc:picChg chg="add del">
          <ac:chgData name="Lancelot D'Souza" userId="77316657cc6cd260" providerId="LiveId" clId="{D837EB85-E1BB-400D-BA34-609F6FD64CA2}" dt="2022-06-09T08:01:27.573" v="939" actId="22"/>
          <ac:picMkLst>
            <pc:docMk/>
            <pc:sldMk cId="980647965" sldId="276"/>
            <ac:picMk id="5" creationId="{219B67E4-8C19-E874-2A6D-044A72F92504}"/>
          </ac:picMkLst>
        </pc:picChg>
        <pc:picChg chg="add mod">
          <ac:chgData name="Lancelot D'Souza" userId="77316657cc6cd260" providerId="LiveId" clId="{D837EB85-E1BB-400D-BA34-609F6FD64CA2}" dt="2022-06-09T08:01:55.585" v="951" actId="14100"/>
          <ac:picMkLst>
            <pc:docMk/>
            <pc:sldMk cId="980647965" sldId="276"/>
            <ac:picMk id="7" creationId="{7135C16B-6624-2A4B-AAC7-972DE5F7FEF8}"/>
          </ac:picMkLst>
        </pc:picChg>
      </pc:sldChg>
      <pc:sldChg chg="modSp new mod">
        <pc:chgData name="Lancelot D'Souza" userId="77316657cc6cd260" providerId="LiveId" clId="{D837EB85-E1BB-400D-BA34-609F6FD64CA2}" dt="2022-06-09T08:02:45.074" v="960" actId="207"/>
        <pc:sldMkLst>
          <pc:docMk/>
          <pc:sldMk cId="721957779" sldId="277"/>
        </pc:sldMkLst>
        <pc:spChg chg="mod">
          <ac:chgData name="Lancelot D'Souza" userId="77316657cc6cd260" providerId="LiveId" clId="{D837EB85-E1BB-400D-BA34-609F6FD64CA2}" dt="2022-06-09T08:02:33.656" v="958" actId="20577"/>
          <ac:spMkLst>
            <pc:docMk/>
            <pc:sldMk cId="721957779" sldId="277"/>
            <ac:spMk id="2" creationId="{CB6CA19B-D564-1F22-11FD-1342DEF0231B}"/>
          </ac:spMkLst>
        </pc:spChg>
        <pc:spChg chg="mod">
          <ac:chgData name="Lancelot D'Souza" userId="77316657cc6cd260" providerId="LiveId" clId="{D837EB85-E1BB-400D-BA34-609F6FD64CA2}" dt="2022-06-09T08:02:45.074" v="960" actId="207"/>
          <ac:spMkLst>
            <pc:docMk/>
            <pc:sldMk cId="721957779" sldId="277"/>
            <ac:spMk id="3" creationId="{7691F13E-C8B4-4E92-D29F-2920E1CD6690}"/>
          </ac:spMkLst>
        </pc:spChg>
      </pc:sldChg>
      <pc:sldChg chg="addSp delSp modSp new mod">
        <pc:chgData name="Lancelot D'Souza" userId="77316657cc6cd260" providerId="LiveId" clId="{D837EB85-E1BB-400D-BA34-609F6FD64CA2}" dt="2022-06-09T08:06:07.061" v="984" actId="14100"/>
        <pc:sldMkLst>
          <pc:docMk/>
          <pc:sldMk cId="3875953122" sldId="278"/>
        </pc:sldMkLst>
        <pc:spChg chg="mod">
          <ac:chgData name="Lancelot D'Souza" userId="77316657cc6cd260" providerId="LiveId" clId="{D837EB85-E1BB-400D-BA34-609F6FD64CA2}" dt="2022-06-09T08:05:52.935" v="978" actId="20577"/>
          <ac:spMkLst>
            <pc:docMk/>
            <pc:sldMk cId="3875953122" sldId="278"/>
            <ac:spMk id="2" creationId="{4D5FF637-55C9-E915-0C62-6E321B13A686}"/>
          </ac:spMkLst>
        </pc:spChg>
        <pc:spChg chg="del">
          <ac:chgData name="Lancelot D'Souza" userId="77316657cc6cd260" providerId="LiveId" clId="{D837EB85-E1BB-400D-BA34-609F6FD64CA2}" dt="2022-06-09T08:05:55.137" v="979"/>
          <ac:spMkLst>
            <pc:docMk/>
            <pc:sldMk cId="3875953122" sldId="278"/>
            <ac:spMk id="3" creationId="{1328C0B7-EF58-F74C-1B82-C7E8027CDD13}"/>
          </ac:spMkLst>
        </pc:spChg>
        <pc:picChg chg="add mod">
          <ac:chgData name="Lancelot D'Souza" userId="77316657cc6cd260" providerId="LiveId" clId="{D837EB85-E1BB-400D-BA34-609F6FD64CA2}" dt="2022-06-09T08:06:07.061" v="984" actId="14100"/>
          <ac:picMkLst>
            <pc:docMk/>
            <pc:sldMk cId="3875953122" sldId="278"/>
            <ac:picMk id="5" creationId="{3A025B1D-46CF-F441-ADE1-CB094107D87E}"/>
          </ac:picMkLst>
        </pc:picChg>
      </pc:sldChg>
      <pc:sldChg chg="addSp delSp modSp new mod">
        <pc:chgData name="Lancelot D'Souza" userId="77316657cc6cd260" providerId="LiveId" clId="{D837EB85-E1BB-400D-BA34-609F6FD64CA2}" dt="2022-06-09T08:08:33.533" v="1007" actId="14100"/>
        <pc:sldMkLst>
          <pc:docMk/>
          <pc:sldMk cId="4193692092" sldId="279"/>
        </pc:sldMkLst>
        <pc:spChg chg="mod">
          <ac:chgData name="Lancelot D'Souza" userId="77316657cc6cd260" providerId="LiveId" clId="{D837EB85-E1BB-400D-BA34-609F6FD64CA2}" dt="2022-06-09T08:08:06.925" v="998" actId="20577"/>
          <ac:spMkLst>
            <pc:docMk/>
            <pc:sldMk cId="4193692092" sldId="279"/>
            <ac:spMk id="2" creationId="{B426CAB1-D66D-8136-8384-B131FA031DEB}"/>
          </ac:spMkLst>
        </pc:spChg>
        <pc:spChg chg="add del">
          <ac:chgData name="Lancelot D'Souza" userId="77316657cc6cd260" providerId="LiveId" clId="{D837EB85-E1BB-400D-BA34-609F6FD64CA2}" dt="2022-06-09T08:08:22.320" v="1001"/>
          <ac:spMkLst>
            <pc:docMk/>
            <pc:sldMk cId="4193692092" sldId="279"/>
            <ac:spMk id="3" creationId="{BB1065B8-8489-032B-D513-177F01918B54}"/>
          </ac:spMkLst>
        </pc:spChg>
        <pc:picChg chg="add del mod ord">
          <ac:chgData name="Lancelot D'Souza" userId="77316657cc6cd260" providerId="LiveId" clId="{D837EB85-E1BB-400D-BA34-609F6FD64CA2}" dt="2022-06-09T08:08:12.608" v="1000" actId="22"/>
          <ac:picMkLst>
            <pc:docMk/>
            <pc:sldMk cId="4193692092" sldId="279"/>
            <ac:picMk id="5" creationId="{A3FC1B3B-B71D-16F2-E21F-9E1C7B12C5B7}"/>
          </ac:picMkLst>
        </pc:picChg>
        <pc:picChg chg="add mod">
          <ac:chgData name="Lancelot D'Souza" userId="77316657cc6cd260" providerId="LiveId" clId="{D837EB85-E1BB-400D-BA34-609F6FD64CA2}" dt="2022-06-09T08:08:33.533" v="1007" actId="14100"/>
          <ac:picMkLst>
            <pc:docMk/>
            <pc:sldMk cId="4193692092" sldId="279"/>
            <ac:picMk id="7" creationId="{8422BE2F-5ABC-4F49-3483-2CB5ACA924F2}"/>
          </ac:picMkLst>
        </pc:picChg>
      </pc:sldChg>
      <pc:sldChg chg="modSp new mod">
        <pc:chgData name="Lancelot D'Souza" userId="77316657cc6cd260" providerId="LiveId" clId="{D837EB85-E1BB-400D-BA34-609F6FD64CA2}" dt="2022-06-09T08:09:21.861" v="1023" actId="207"/>
        <pc:sldMkLst>
          <pc:docMk/>
          <pc:sldMk cId="1739200868" sldId="280"/>
        </pc:sldMkLst>
        <pc:spChg chg="mod">
          <ac:chgData name="Lancelot D'Souza" userId="77316657cc6cd260" providerId="LiveId" clId="{D837EB85-E1BB-400D-BA34-609F6FD64CA2}" dt="2022-06-09T08:08:54.001" v="1021" actId="20577"/>
          <ac:spMkLst>
            <pc:docMk/>
            <pc:sldMk cId="1739200868" sldId="280"/>
            <ac:spMk id="2" creationId="{2AC516EF-76A5-7691-DCC5-AE7E861970B3}"/>
          </ac:spMkLst>
        </pc:spChg>
        <pc:spChg chg="mod">
          <ac:chgData name="Lancelot D'Souza" userId="77316657cc6cd260" providerId="LiveId" clId="{D837EB85-E1BB-400D-BA34-609F6FD64CA2}" dt="2022-06-09T08:09:21.861" v="1023" actId="207"/>
          <ac:spMkLst>
            <pc:docMk/>
            <pc:sldMk cId="1739200868" sldId="280"/>
            <ac:spMk id="3" creationId="{B5F7F8A7-BA13-3A4F-1553-A68708C16DE8}"/>
          </ac:spMkLst>
        </pc:spChg>
      </pc:sldChg>
      <pc:sldChg chg="modSp new mod">
        <pc:chgData name="Lancelot D'Souza" userId="77316657cc6cd260" providerId="LiveId" clId="{D837EB85-E1BB-400D-BA34-609F6FD64CA2}" dt="2022-06-09T08:33:30.965" v="1156"/>
        <pc:sldMkLst>
          <pc:docMk/>
          <pc:sldMk cId="2415684897" sldId="281"/>
        </pc:sldMkLst>
        <pc:spChg chg="mod">
          <ac:chgData name="Lancelot D'Souza" userId="77316657cc6cd260" providerId="LiveId" clId="{D837EB85-E1BB-400D-BA34-609F6FD64CA2}" dt="2022-06-09T08:33:30.965" v="1156"/>
          <ac:spMkLst>
            <pc:docMk/>
            <pc:sldMk cId="2415684897" sldId="281"/>
            <ac:spMk id="2" creationId="{28EDCD58-6F33-36C7-1535-44519202859C}"/>
          </ac:spMkLst>
        </pc:spChg>
        <pc:spChg chg="mod">
          <ac:chgData name="Lancelot D'Souza" userId="77316657cc6cd260" providerId="LiveId" clId="{D837EB85-E1BB-400D-BA34-609F6FD64CA2}" dt="2022-06-09T08:33:20.978" v="1155" actId="207"/>
          <ac:spMkLst>
            <pc:docMk/>
            <pc:sldMk cId="2415684897" sldId="281"/>
            <ac:spMk id="3" creationId="{EE6011DB-F10C-8AA3-F43B-9033FACA42A2}"/>
          </ac:spMkLst>
        </pc:spChg>
      </pc:sldChg>
      <pc:sldChg chg="addSp delSp modSp new mod">
        <pc:chgData name="Lancelot D'Souza" userId="77316657cc6cd260" providerId="LiveId" clId="{D837EB85-E1BB-400D-BA34-609F6FD64CA2}" dt="2022-06-09T08:37:46.114" v="1173" actId="27614"/>
        <pc:sldMkLst>
          <pc:docMk/>
          <pc:sldMk cId="1960252489" sldId="282"/>
        </pc:sldMkLst>
        <pc:spChg chg="mod">
          <ac:chgData name="Lancelot D'Souza" userId="77316657cc6cd260" providerId="LiveId" clId="{D837EB85-E1BB-400D-BA34-609F6FD64CA2}" dt="2022-06-09T08:37:15.406" v="1171" actId="20577"/>
          <ac:spMkLst>
            <pc:docMk/>
            <pc:sldMk cId="1960252489" sldId="282"/>
            <ac:spMk id="2" creationId="{1403D970-9483-8CFB-198E-65E988B05EF1}"/>
          </ac:spMkLst>
        </pc:spChg>
        <pc:spChg chg="del">
          <ac:chgData name="Lancelot D'Souza" userId="77316657cc6cd260" providerId="LiveId" clId="{D837EB85-E1BB-400D-BA34-609F6FD64CA2}" dt="2022-06-09T08:37:43.936" v="1172"/>
          <ac:spMkLst>
            <pc:docMk/>
            <pc:sldMk cId="1960252489" sldId="282"/>
            <ac:spMk id="3" creationId="{B3AC10C5-8C74-C41E-7912-76BDABE8D76D}"/>
          </ac:spMkLst>
        </pc:spChg>
        <pc:picChg chg="add mod">
          <ac:chgData name="Lancelot D'Souza" userId="77316657cc6cd260" providerId="LiveId" clId="{D837EB85-E1BB-400D-BA34-609F6FD64CA2}" dt="2022-06-09T08:37:46.114" v="1173" actId="27614"/>
          <ac:picMkLst>
            <pc:docMk/>
            <pc:sldMk cId="1960252489" sldId="282"/>
            <ac:picMk id="5" creationId="{AA45EA29-72F9-0987-AD38-D82617280FB9}"/>
          </ac:picMkLst>
        </pc:picChg>
      </pc:sldChg>
      <pc:sldChg chg="modSp new mod ord">
        <pc:chgData name="Lancelot D'Souza" userId="77316657cc6cd260" providerId="LiveId" clId="{D837EB85-E1BB-400D-BA34-609F6FD64CA2}" dt="2022-06-09T08:51:37.961" v="1371"/>
        <pc:sldMkLst>
          <pc:docMk/>
          <pc:sldMk cId="2157179827" sldId="283"/>
        </pc:sldMkLst>
        <pc:spChg chg="mod">
          <ac:chgData name="Lancelot D'Souza" userId="77316657cc6cd260" providerId="LiveId" clId="{D837EB85-E1BB-400D-BA34-609F6FD64CA2}" dt="2022-06-09T08:38:20.148" v="1176"/>
          <ac:spMkLst>
            <pc:docMk/>
            <pc:sldMk cId="2157179827" sldId="283"/>
            <ac:spMk id="2" creationId="{5AFBC14F-D02E-451F-3806-2E55CCD2F8F4}"/>
          </ac:spMkLst>
        </pc:spChg>
        <pc:spChg chg="mod">
          <ac:chgData name="Lancelot D'Souza" userId="77316657cc6cd260" providerId="LiveId" clId="{D837EB85-E1BB-400D-BA34-609F6FD64CA2}" dt="2022-06-09T08:38:08.965" v="1175"/>
          <ac:spMkLst>
            <pc:docMk/>
            <pc:sldMk cId="2157179827" sldId="283"/>
            <ac:spMk id="3" creationId="{227A453F-471D-CB8F-3B65-7312ED9654CE}"/>
          </ac:spMkLst>
        </pc:spChg>
      </pc:sldChg>
      <pc:sldChg chg="modSp new mod">
        <pc:chgData name="Lancelot D'Souza" userId="77316657cc6cd260" providerId="LiveId" clId="{D837EB85-E1BB-400D-BA34-609F6FD64CA2}" dt="2022-06-09T09:00:52.793" v="1689" actId="20577"/>
        <pc:sldMkLst>
          <pc:docMk/>
          <pc:sldMk cId="578353631" sldId="284"/>
        </pc:sldMkLst>
        <pc:spChg chg="mod">
          <ac:chgData name="Lancelot D'Souza" userId="77316657cc6cd260" providerId="LiveId" clId="{D837EB85-E1BB-400D-BA34-609F6FD64CA2}" dt="2022-06-09T09:00:52.793" v="1689" actId="20577"/>
          <ac:spMkLst>
            <pc:docMk/>
            <pc:sldMk cId="578353631" sldId="284"/>
            <ac:spMk id="2" creationId="{1563C012-E4BC-43E4-0591-96F16379762C}"/>
          </ac:spMkLst>
        </pc:spChg>
        <pc:spChg chg="mod">
          <ac:chgData name="Lancelot D'Souza" userId="77316657cc6cd260" providerId="LiveId" clId="{D837EB85-E1BB-400D-BA34-609F6FD64CA2}" dt="2022-06-09T09:00:39.075" v="1688" actId="20577"/>
          <ac:spMkLst>
            <pc:docMk/>
            <pc:sldMk cId="578353631" sldId="284"/>
            <ac:spMk id="3" creationId="{F4FFC873-7C42-91D6-3E56-F8F0F0AAF0C6}"/>
          </ac:spMkLst>
        </pc:spChg>
      </pc:sldChg>
      <pc:sldChg chg="addSp delSp modSp new mod">
        <pc:chgData name="Lancelot D'Souza" userId="77316657cc6cd260" providerId="LiveId" clId="{D837EB85-E1BB-400D-BA34-609F6FD64CA2}" dt="2022-06-09T08:48:06.820" v="1369" actId="14100"/>
        <pc:sldMkLst>
          <pc:docMk/>
          <pc:sldMk cId="2489279856" sldId="285"/>
        </pc:sldMkLst>
        <pc:spChg chg="mod">
          <ac:chgData name="Lancelot D'Souza" userId="77316657cc6cd260" providerId="LiveId" clId="{D837EB85-E1BB-400D-BA34-609F6FD64CA2}" dt="2022-06-09T08:47:32.021" v="1364" actId="20577"/>
          <ac:spMkLst>
            <pc:docMk/>
            <pc:sldMk cId="2489279856" sldId="285"/>
            <ac:spMk id="2" creationId="{BF0E5D41-725B-D0D1-0CA3-D6843FE27C27}"/>
          </ac:spMkLst>
        </pc:spChg>
        <pc:spChg chg="del">
          <ac:chgData name="Lancelot D'Souza" userId="77316657cc6cd260" providerId="LiveId" clId="{D837EB85-E1BB-400D-BA34-609F6FD64CA2}" dt="2022-06-09T08:47:58.307" v="1365"/>
          <ac:spMkLst>
            <pc:docMk/>
            <pc:sldMk cId="2489279856" sldId="285"/>
            <ac:spMk id="3" creationId="{6CEA6C52-CC0A-1BDA-98A3-08D3BF2EA131}"/>
          </ac:spMkLst>
        </pc:spChg>
        <pc:picChg chg="add del">
          <ac:chgData name="Lancelot D'Souza" userId="77316657cc6cd260" providerId="LiveId" clId="{D837EB85-E1BB-400D-BA34-609F6FD64CA2}" dt="2022-06-09T08:47:26.035" v="1350" actId="22"/>
          <ac:picMkLst>
            <pc:docMk/>
            <pc:sldMk cId="2489279856" sldId="285"/>
            <ac:picMk id="5" creationId="{CFBFB048-1197-0C5F-CC7B-417C6125983A}"/>
          </ac:picMkLst>
        </pc:picChg>
        <pc:picChg chg="add mod">
          <ac:chgData name="Lancelot D'Souza" userId="77316657cc6cd260" providerId="LiveId" clId="{D837EB85-E1BB-400D-BA34-609F6FD64CA2}" dt="2022-06-09T08:48:06.820" v="1369" actId="14100"/>
          <ac:picMkLst>
            <pc:docMk/>
            <pc:sldMk cId="2489279856" sldId="285"/>
            <ac:picMk id="7" creationId="{A9C8D083-D8C1-99CB-CB9D-EFA5843A45B9}"/>
          </ac:picMkLst>
        </pc:picChg>
      </pc:sldChg>
      <pc:sldChg chg="addSp delSp modSp new mod">
        <pc:chgData name="Lancelot D'Souza" userId="77316657cc6cd260" providerId="LiveId" clId="{D837EB85-E1BB-400D-BA34-609F6FD64CA2}" dt="2022-06-09T09:06:39.092" v="1749" actId="20577"/>
        <pc:sldMkLst>
          <pc:docMk/>
          <pc:sldMk cId="1391782130" sldId="286"/>
        </pc:sldMkLst>
        <pc:spChg chg="mod">
          <ac:chgData name="Lancelot D'Souza" userId="77316657cc6cd260" providerId="LiveId" clId="{D837EB85-E1BB-400D-BA34-609F6FD64CA2}" dt="2022-06-09T09:06:39.092" v="1749" actId="20577"/>
          <ac:spMkLst>
            <pc:docMk/>
            <pc:sldMk cId="1391782130" sldId="286"/>
            <ac:spMk id="2" creationId="{2ED68507-ECF4-35FD-F819-572075585E48}"/>
          </ac:spMkLst>
        </pc:spChg>
        <pc:spChg chg="del">
          <ac:chgData name="Lancelot D'Souza" userId="77316657cc6cd260" providerId="LiveId" clId="{D837EB85-E1BB-400D-BA34-609F6FD64CA2}" dt="2022-06-09T09:05:29.950" v="1714"/>
          <ac:spMkLst>
            <pc:docMk/>
            <pc:sldMk cId="1391782130" sldId="286"/>
            <ac:spMk id="3" creationId="{9A1FDED9-A6F0-A1C3-A5EF-427D1A558CE1}"/>
          </ac:spMkLst>
        </pc:spChg>
        <pc:picChg chg="add mod">
          <ac:chgData name="Lancelot D'Souza" userId="77316657cc6cd260" providerId="LiveId" clId="{D837EB85-E1BB-400D-BA34-609F6FD64CA2}" dt="2022-06-09T09:05:39.558" v="1719" actId="14100"/>
          <ac:picMkLst>
            <pc:docMk/>
            <pc:sldMk cId="1391782130" sldId="286"/>
            <ac:picMk id="5" creationId="{06949C81-E4A0-94BB-2D53-C464E32B9CBD}"/>
          </ac:picMkLst>
        </pc:picChg>
      </pc:sldChg>
      <pc:sldChg chg="modSp new mod">
        <pc:chgData name="Lancelot D'Souza" userId="77316657cc6cd260" providerId="LiveId" clId="{D837EB85-E1BB-400D-BA34-609F6FD64CA2}" dt="2022-06-09T09:07:33.103" v="1815" actId="20577"/>
        <pc:sldMkLst>
          <pc:docMk/>
          <pc:sldMk cId="652642640" sldId="287"/>
        </pc:sldMkLst>
        <pc:spChg chg="mod">
          <ac:chgData name="Lancelot D'Souza" userId="77316657cc6cd260" providerId="LiveId" clId="{D837EB85-E1BB-400D-BA34-609F6FD64CA2}" dt="2022-06-09T09:06:57.525" v="1756" actId="20577"/>
          <ac:spMkLst>
            <pc:docMk/>
            <pc:sldMk cId="652642640" sldId="287"/>
            <ac:spMk id="2" creationId="{B0D929D3-C76D-4941-80CC-9052C450EA54}"/>
          </ac:spMkLst>
        </pc:spChg>
        <pc:spChg chg="mod">
          <ac:chgData name="Lancelot D'Souza" userId="77316657cc6cd260" providerId="LiveId" clId="{D837EB85-E1BB-400D-BA34-609F6FD64CA2}" dt="2022-06-09T09:07:33.103" v="1815" actId="20577"/>
          <ac:spMkLst>
            <pc:docMk/>
            <pc:sldMk cId="652642640" sldId="287"/>
            <ac:spMk id="3" creationId="{05DEBE24-45FA-89F7-8225-DD5EAD9451A1}"/>
          </ac:spMkLst>
        </pc:spChg>
      </pc:sldChg>
      <pc:sldChg chg="modSp new mod">
        <pc:chgData name="Lancelot D'Souza" userId="77316657cc6cd260" providerId="LiveId" clId="{D837EB85-E1BB-400D-BA34-609F6FD64CA2}" dt="2022-06-09T09:19:40.190" v="2323" actId="20577"/>
        <pc:sldMkLst>
          <pc:docMk/>
          <pc:sldMk cId="3981697689" sldId="288"/>
        </pc:sldMkLst>
        <pc:spChg chg="mod">
          <ac:chgData name="Lancelot D'Souza" userId="77316657cc6cd260" providerId="LiveId" clId="{D837EB85-E1BB-400D-BA34-609F6FD64CA2}" dt="2022-06-09T09:10:54.596" v="1844" actId="20577"/>
          <ac:spMkLst>
            <pc:docMk/>
            <pc:sldMk cId="3981697689" sldId="288"/>
            <ac:spMk id="2" creationId="{57F71F8F-891B-6E52-E7DF-A096516DCD53}"/>
          </ac:spMkLst>
        </pc:spChg>
        <pc:spChg chg="mod">
          <ac:chgData name="Lancelot D'Souza" userId="77316657cc6cd260" providerId="LiveId" clId="{D837EB85-E1BB-400D-BA34-609F6FD64CA2}" dt="2022-06-09T09:19:40.190" v="2323" actId="20577"/>
          <ac:spMkLst>
            <pc:docMk/>
            <pc:sldMk cId="3981697689" sldId="288"/>
            <ac:spMk id="3" creationId="{6E9226D5-41B3-FBD8-08C7-DCFE0E6B9C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13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86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B1C2-F477-4CE3-89B1-986097B8E8E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48B97D-9369-4146-9BF1-53A18B32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i.org/housing/land-price-indicato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1D94-6932-D8F9-0870-B0F1B9AB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3B5F-58A2-D910-5035-62DA62DE8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MECE Technique</a:t>
            </a:r>
          </a:p>
        </p:txBody>
      </p:sp>
    </p:spTree>
    <p:extLst>
      <p:ext uri="{BB962C8B-B14F-4D97-AF65-F5344CB8AC3E}">
        <p14:creationId xmlns:p14="http://schemas.microsoft.com/office/powerpoint/2010/main" val="35999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9CE8-D08E-FAF1-9823-16A694C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Analysis-Completely Exhaustive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3A1C-C57F-E7E6-5F61-E13AC934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population of U.S. in 2022 is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334,805,269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0.57%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2021.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population of U.S. in 2021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332,915,073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0.58%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2020.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population of U.S. in 2020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331,002,651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0.59%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2019.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population of U.S. in 2019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329,064,917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2018.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AF8-71D5-AE88-CE93-DF222CCF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2.Economy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615A9EA-8AA5-07F1-F122-FA8AA26FF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1166648"/>
            <a:ext cx="10076986" cy="5315523"/>
          </a:xfrm>
        </p:spPr>
      </p:pic>
    </p:spTree>
    <p:extLst>
      <p:ext uri="{BB962C8B-B14F-4D97-AF65-F5344CB8AC3E}">
        <p14:creationId xmlns:p14="http://schemas.microsoft.com/office/powerpoint/2010/main" val="141467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442B-B096-772C-6A9C-9D4CEA70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3A1798-E723-BE76-B148-312E78DA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6" y="1355833"/>
            <a:ext cx="11861668" cy="5034455"/>
          </a:xfrm>
        </p:spPr>
      </p:pic>
    </p:spTree>
    <p:extLst>
      <p:ext uri="{BB962C8B-B14F-4D97-AF65-F5344CB8AC3E}">
        <p14:creationId xmlns:p14="http://schemas.microsoft.com/office/powerpoint/2010/main" val="72288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B626-B8EE-CE89-A54D-ED8357D0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2401-5AAE-7574-8671-0B83E9F6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2020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$20,936.60B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2.32% decline</a:t>
            </a:r>
            <a:r>
              <a:rPr lang="en-US" sz="1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2019.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2019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$21,433.22B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3.98%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2018.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2018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$20,611.86B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5.47%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2017.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2017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$19,542.98B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4.26%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2016.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7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56-08F5-1795-F811-F5DD551B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3.US Migration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4BA264-533D-D4F3-0ADE-BB9022B3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3" y="1184165"/>
            <a:ext cx="9294189" cy="5552632"/>
          </a:xfrm>
        </p:spPr>
      </p:pic>
    </p:spTree>
    <p:extLst>
      <p:ext uri="{BB962C8B-B14F-4D97-AF65-F5344CB8AC3E}">
        <p14:creationId xmlns:p14="http://schemas.microsoft.com/office/powerpoint/2010/main" val="61826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2C6-13F3-B1C6-EA02-EFF94276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6509-03DC-29F3-D953-168529A2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immigration statistics for 2015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46,627,102.00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5.53%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2010.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immigration statistics for 2010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44,183,643.00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12.55%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2005.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immigration statistics for 2005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39,258,293.00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12.77%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2000.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immigration statistics for 2000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34,814,053.00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22.36% increase</a:t>
            </a:r>
            <a:r>
              <a:rPr lang="en-US" sz="1800" dirty="0">
                <a:solidFill>
                  <a:schemeClr val="accent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1995.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9D75-775C-DA51-44B6-B1C446D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Migration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32EE7C9-60FD-B1A3-EE24-69D5EB4BF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8" y="1655477"/>
            <a:ext cx="10213212" cy="4756257"/>
          </a:xfrm>
        </p:spPr>
      </p:pic>
    </p:spTree>
    <p:extLst>
      <p:ext uri="{BB962C8B-B14F-4D97-AF65-F5344CB8AC3E}">
        <p14:creationId xmlns:p14="http://schemas.microsoft.com/office/powerpoint/2010/main" val="29362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9E3B-9E69-27DC-C55F-8FBED206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2A90-9170-16A6-E695-6346BDE5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net migration rate for U.S. in 2022 is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2.784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per 1000 population, a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1.28%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2021.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net migration rate for U.S. in 2021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2.820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per 1000 population, a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2020.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net migration rate for U.S. in 2020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2.857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per 1000 population, a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1.24%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2019.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net migration rate for U.S. in 2019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2.893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per 1000 population, a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1.23%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2018.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1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0D9-E426-67BC-6A18-BA7C874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83356FB-0D9C-7391-BB47-7D63B9FEC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43" y="2160588"/>
            <a:ext cx="8670719" cy="4773364"/>
          </a:xfrm>
        </p:spPr>
      </p:pic>
    </p:spTree>
    <p:extLst>
      <p:ext uri="{BB962C8B-B14F-4D97-AF65-F5344CB8AC3E}">
        <p14:creationId xmlns:p14="http://schemas.microsoft.com/office/powerpoint/2010/main" val="75148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BBD-9BA2-CC9D-8F57-3217F2CF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24" y="609600"/>
            <a:ext cx="8596668" cy="1320800"/>
          </a:xfrm>
        </p:spPr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0A7F8D0-8F20-BDD9-19C2-52488E2A3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8" y="1585132"/>
            <a:ext cx="11904986" cy="4878730"/>
          </a:xfrm>
        </p:spPr>
      </p:pic>
    </p:spTree>
    <p:extLst>
      <p:ext uri="{BB962C8B-B14F-4D97-AF65-F5344CB8AC3E}">
        <p14:creationId xmlns:p14="http://schemas.microsoft.com/office/powerpoint/2010/main" val="10772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F8F-891B-6E52-E7DF-A096516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MECE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26D5-41B3-FBD8-08C7-DCFE0E6B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Supply-Mutually Exclusive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Demand-Mutually Exclusive</a:t>
            </a:r>
          </a:p>
          <a:p>
            <a:endParaRPr lang="en-US" dirty="0"/>
          </a:p>
          <a:p>
            <a:r>
              <a:rPr lang="en-US" dirty="0"/>
              <a:t>Supply 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Completely Exhaustive : Fixed Costs ,Variable Costs , Environmental Regulation(CO2 Emissions)</a:t>
            </a:r>
          </a:p>
          <a:p>
            <a:r>
              <a:rPr lang="en-US" dirty="0"/>
              <a:t>Demand: </a:t>
            </a:r>
          </a:p>
          <a:p>
            <a:r>
              <a:rPr lang="en-US" dirty="0">
                <a:solidFill>
                  <a:srgbClr val="FFC000"/>
                </a:solidFill>
              </a:rPr>
              <a:t>Completely Exhaustive :Population, Age, Unemployment Rates,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Interest Rates , Literacy Rates, Crime Rates, GDP per Capita , Taxes,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Migration   Rates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169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82F6-69D3-6E05-A607-3EC01BB8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BA8C8E2-C2F3-ADF3-8ABA-13DEF041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" y="1930400"/>
            <a:ext cx="10225143" cy="4659109"/>
          </a:xfrm>
        </p:spPr>
      </p:pic>
    </p:spTree>
    <p:extLst>
      <p:ext uri="{BB962C8B-B14F-4D97-AF65-F5344CB8AC3E}">
        <p14:creationId xmlns:p14="http://schemas.microsoft.com/office/powerpoint/2010/main" val="368082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475D-D99C-7D52-8DD9-A1A3930E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BEEF-EF99-2DFE-45C7-F804386E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gdp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per capita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$63,544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2.66% decline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from 2019.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gdp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per capita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$65,280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3.51%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gdp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per capita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$63,064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4.92%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gdp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per capita for 2017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$60,110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3.6%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5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42D8-D5DF-5D31-2792-7D4918C5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D9C1888C-2346-83D1-2EDA-14F24CBC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2519"/>
            <a:ext cx="9947804" cy="5081040"/>
          </a:xfrm>
        </p:spPr>
      </p:pic>
    </p:spTree>
    <p:extLst>
      <p:ext uri="{BB962C8B-B14F-4D97-AF65-F5344CB8AC3E}">
        <p14:creationId xmlns:p14="http://schemas.microsoft.com/office/powerpoint/2010/main" val="1724188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5F9D-005C-F720-7666-90FA1E7B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EF2E-28BF-1F3A-0DD2-C24A3FC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inflation rate for 2020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1.23%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0.58%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2019.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inflation rate for 2019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1.81%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0.63% decline</a:t>
            </a:r>
            <a:r>
              <a:rPr lang="en-US" sz="1800" dirty="0">
                <a:solidFill>
                  <a:schemeClr val="accent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2018.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inflation rate for 2018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2.44%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0.31%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2017.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inflation rate for 2017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2.13%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0.87%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2016.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9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B695-F083-2CED-7C70-CB882DC5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135C16B-6624-2A4B-AAC7-972DE5F7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4000"/>
            <a:ext cx="9769949" cy="5244715"/>
          </a:xfrm>
        </p:spPr>
      </p:pic>
    </p:spTree>
    <p:extLst>
      <p:ext uri="{BB962C8B-B14F-4D97-AF65-F5344CB8AC3E}">
        <p14:creationId xmlns:p14="http://schemas.microsoft.com/office/powerpoint/2010/main" val="98064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A19B-D564-1F22-11FD-1342DEF0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F13E-C8B4-4E92-D29F-2920E1CD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crime rate &amp; statistics for 2018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4.96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6.77% decline</a:t>
            </a:r>
            <a:r>
              <a:rPr lang="en-US" sz="18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2017.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crime rate &amp; statistics for 2017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5.32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18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1.37% decline</a:t>
            </a:r>
            <a:r>
              <a:rPr lang="en-US" sz="1800" dirty="0">
                <a:solidFill>
                  <a:srgbClr val="92D05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2016.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crime rate &amp; statistics for 2016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5.39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8.91%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2015.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U.S. crime rate &amp; statistics for 2015 was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4.95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1800" b="1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11.37% increase</a:t>
            </a:r>
            <a:r>
              <a:rPr lang="en-US" sz="180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from 2014.</a:t>
            </a:r>
            <a:endParaRPr lang="en-US" sz="1800" dirty="0">
              <a:solidFill>
                <a:srgbClr val="44444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5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F637-55C9-E915-0C62-6E321B13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A025B1D-46CF-F441-ADE1-CB094107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6" y="1382822"/>
            <a:ext cx="9659007" cy="5447113"/>
          </a:xfrm>
        </p:spPr>
      </p:pic>
    </p:spTree>
    <p:extLst>
      <p:ext uri="{BB962C8B-B14F-4D97-AF65-F5344CB8AC3E}">
        <p14:creationId xmlns:p14="http://schemas.microsoft.com/office/powerpoint/2010/main" val="387595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D58-6F33-36C7-1535-44519202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11DB-F10C-8AA3-F43B-9033FACA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unemployment rate for 2020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8.31%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4.64% increase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 from 2019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unemployment rate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3.67%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0.23% decline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from 2018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unemployment rate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3.90%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0.46% decline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from 2017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unemployment rate for 2017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4.36%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0.51% decline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from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8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D970-9483-8CFB-198E-65E988B0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Literacy Rate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A45EA29-72F9-0987-AD38-D8261728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10" y="2160588"/>
            <a:ext cx="8066018" cy="3881437"/>
          </a:xfrm>
        </p:spPr>
      </p:pic>
    </p:spTree>
    <p:extLst>
      <p:ext uri="{BB962C8B-B14F-4D97-AF65-F5344CB8AC3E}">
        <p14:creationId xmlns:p14="http://schemas.microsoft.com/office/powerpoint/2010/main" val="196025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C14F-D02E-451F-3806-2E55CCD2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Literacy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453F-471D-CB8F-3B65-7312ED96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literacy rate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99.00%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literacy rate for 2015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99.00%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literacy rate for 2010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99.00%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2005.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literacy rate for 2005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99.00%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45E-B448-0AF1-19EE-D59FAF51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–Mutually Exhaustive</a:t>
            </a: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0E8B8B53-2300-A38D-5904-72E08D82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7" y="1656507"/>
            <a:ext cx="9881771" cy="4733783"/>
          </a:xfrm>
        </p:spPr>
      </p:pic>
    </p:spTree>
    <p:extLst>
      <p:ext uri="{BB962C8B-B14F-4D97-AF65-F5344CB8AC3E}">
        <p14:creationId xmlns:p14="http://schemas.microsoft.com/office/powerpoint/2010/main" val="39065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5D41-725B-D0D1-0CA3-D6843FE2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9C8D083-D8C1-99CB-CB9D-EFA5843A4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6" y="1713186"/>
            <a:ext cx="8432856" cy="5153821"/>
          </a:xfrm>
        </p:spPr>
      </p:pic>
    </p:spTree>
    <p:extLst>
      <p:ext uri="{BB962C8B-B14F-4D97-AF65-F5344CB8AC3E}">
        <p14:creationId xmlns:p14="http://schemas.microsoft.com/office/powerpoint/2010/main" val="248927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8507-ECF4-35FD-F819-5720755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Environment-Supply Side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949C81-E4A0-94BB-2D53-C464E32B9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5" y="1432655"/>
            <a:ext cx="8794803" cy="4815746"/>
          </a:xfrm>
        </p:spPr>
      </p:pic>
    </p:spTree>
    <p:extLst>
      <p:ext uri="{BB962C8B-B14F-4D97-AF65-F5344CB8AC3E}">
        <p14:creationId xmlns:p14="http://schemas.microsoft.com/office/powerpoint/2010/main" val="1391782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29D3-C76D-4941-80CC-9052C45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Environment-Supply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BE24-45FA-89F7-8225-DD5EAD94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carbon (co2) emissions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4,981,300.00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3.48%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carbon (co2) emissions for 2017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4,813,720.00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1.53%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carbon (co2) emissions for 2016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4,888,640.00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1.89%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carbon (co2) emissions for 2015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4,982,790.00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2.35% decline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Increase in carbon could affect Raw materials used</a:t>
            </a:r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4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C012-E4BC-43E4-0591-96F16379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Age, Taxation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C873-7C42-91D6-3E56-F8F0F0AA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Age-Age is helpful because we can know that once they retire they will invest in property with their savings</a:t>
            </a:r>
          </a:p>
          <a:p>
            <a:r>
              <a:rPr lang="en-US" dirty="0"/>
              <a:t>Median Age-38.1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Male Median Age-36.8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Female Median Age-39.4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In addition these people can invest in property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5872-A6B5-671B-9255-5F13E0D7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Demand- Mutually Exhaustive</a:t>
            </a:r>
          </a:p>
        </p:txBody>
      </p:sp>
      <p:pic>
        <p:nvPicPr>
          <p:cNvPr id="5" name="Content Placeholder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C9B00971-4B46-BE5C-30F3-E90BD9BC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62" y="1582614"/>
            <a:ext cx="10136304" cy="49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FB5-E8B6-C4A8-FA2E-9284219E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ABD1-60D7-6B78-179B-CF30ED4E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demand supply analysis we can see that the demand is has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   9.9% y-o-y increase</a:t>
            </a:r>
          </a:p>
          <a:p>
            <a:r>
              <a:rPr lang="en-US" dirty="0"/>
              <a:t>The supply side shows that there has been </a:t>
            </a:r>
            <a:r>
              <a:rPr lang="en-US" b="1" dirty="0">
                <a:solidFill>
                  <a:schemeClr val="accent5"/>
                </a:solidFill>
              </a:rPr>
              <a:t>-8.7%</a:t>
            </a:r>
            <a:r>
              <a:rPr lang="en-US" dirty="0">
                <a:solidFill>
                  <a:schemeClr val="accent5"/>
                </a:solidFill>
              </a:rPr>
              <a:t> y-o-y decrease</a:t>
            </a:r>
          </a:p>
          <a:p>
            <a:r>
              <a:rPr lang="en-US" dirty="0"/>
              <a:t>The supply side components would include again 2 costs</a:t>
            </a:r>
          </a:p>
          <a:p>
            <a:r>
              <a:rPr lang="en-US" dirty="0"/>
              <a:t>Fixed Costs and Variable Costs which would include </a:t>
            </a:r>
          </a:p>
          <a:p>
            <a:r>
              <a:rPr lang="en-US" dirty="0"/>
              <a:t>Fixed Cost: Land acquisition cost</a:t>
            </a:r>
          </a:p>
          <a:p>
            <a:r>
              <a:rPr lang="en-US" dirty="0"/>
              <a:t>Please click this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Land</a:t>
            </a:r>
            <a:r>
              <a:rPr lang="en-US" dirty="0">
                <a:hlinkClick r:id="rId2"/>
              </a:rPr>
              <a:t> Price and Land Share Indicators | American Enterprise Institute - AEI</a:t>
            </a:r>
            <a:endParaRPr lang="en-US" dirty="0"/>
          </a:p>
          <a:p>
            <a:r>
              <a:rPr lang="en-US" dirty="0"/>
              <a:t>Variable Cost: </a:t>
            </a:r>
            <a:r>
              <a:rPr lang="en-US" dirty="0" err="1"/>
              <a:t>Labour</a:t>
            </a:r>
            <a:r>
              <a:rPr lang="en-US" dirty="0"/>
              <a:t> cost, Cost of Raw materials ,Taxes</a:t>
            </a:r>
          </a:p>
          <a:p>
            <a:r>
              <a:rPr lang="en-US" dirty="0"/>
              <a:t>Other </a:t>
            </a:r>
            <a:r>
              <a:rPr lang="en-US" dirty="0" err="1"/>
              <a:t>Factors:Laws,Budgets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7F8D-205F-757F-EF30-BE48A3D7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Costs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3523F-0DA2-A0DC-4337-6BBDDF8BBF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1" y="1270000"/>
            <a:ext cx="11285014" cy="58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AB1-D66D-8136-8384-B131FA03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422BE2F-5ABC-4F49-3483-2CB5ACA92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1366193"/>
            <a:ext cx="9312166" cy="5043811"/>
          </a:xfrm>
        </p:spPr>
      </p:pic>
    </p:spTree>
    <p:extLst>
      <p:ext uri="{BB962C8B-B14F-4D97-AF65-F5344CB8AC3E}">
        <p14:creationId xmlns:p14="http://schemas.microsoft.com/office/powerpoint/2010/main" val="41936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16EF-76A5-7691-DCC5-AE7E861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F8A7-BA13-3A4F-1553-A68708C1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manufacturing output for 2019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$2,341.85B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1.46%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manufacturing output for 2018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$2,308.06B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6.12%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manufacturing output for 2017 was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$2,174.94B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3.86% increase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from 2016.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U.S. manufacturing output for 2016 was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$2,094.07B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, a 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1.31% decline</a:t>
            </a:r>
            <a:r>
              <a:rPr lang="en-US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from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0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A72-8521-9AF7-8C26-03BBE077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Analysis-Completely Exhaustive</a:t>
            </a:r>
            <a:br>
              <a:rPr lang="en-US" dirty="0"/>
            </a:br>
            <a:r>
              <a:rPr lang="en-US" dirty="0"/>
              <a:t>Population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FCFB648F-2F48-7E1E-6A84-0621D352D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92" y="1740317"/>
            <a:ext cx="9409388" cy="4850472"/>
          </a:xfrm>
        </p:spPr>
      </p:pic>
    </p:spTree>
    <p:extLst>
      <p:ext uri="{BB962C8B-B14F-4D97-AF65-F5344CB8AC3E}">
        <p14:creationId xmlns:p14="http://schemas.microsoft.com/office/powerpoint/2010/main" val="746290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1123</Words>
  <Application>Microsoft Office PowerPoint</Application>
  <PresentationFormat>Widescreen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Roboto</vt:lpstr>
      <vt:lpstr>Symbol</vt:lpstr>
      <vt:lpstr>Trebuchet MS</vt:lpstr>
      <vt:lpstr>Wingdings 3</vt:lpstr>
      <vt:lpstr>Facet</vt:lpstr>
      <vt:lpstr>US House Price Analysis</vt:lpstr>
      <vt:lpstr>Components of MECE</vt:lpstr>
      <vt:lpstr>Supply –Mutually Exhaustive</vt:lpstr>
      <vt:lpstr>Demand- Mutually Exhaustive</vt:lpstr>
      <vt:lpstr>Supply-Analysis</vt:lpstr>
      <vt:lpstr>Variable Costs</vt:lpstr>
      <vt:lpstr>Manufacturing</vt:lpstr>
      <vt:lpstr>Manufacturing</vt:lpstr>
      <vt:lpstr>Demand Analysis-Completely Exhaustive Population</vt:lpstr>
      <vt:lpstr>Demand Analysis-Completely Exhaustive Population</vt:lpstr>
      <vt:lpstr>2.Economy</vt:lpstr>
      <vt:lpstr>Economy</vt:lpstr>
      <vt:lpstr>Economy</vt:lpstr>
      <vt:lpstr>3.US Migration Data</vt:lpstr>
      <vt:lpstr>4.Migration</vt:lpstr>
      <vt:lpstr>Net Migration</vt:lpstr>
      <vt:lpstr>Net Migration</vt:lpstr>
      <vt:lpstr>GDP Per Capita</vt:lpstr>
      <vt:lpstr>GDP Per Capita</vt:lpstr>
      <vt:lpstr>GDP Per Capita</vt:lpstr>
      <vt:lpstr>GDP Per Capita</vt:lpstr>
      <vt:lpstr>Inflation</vt:lpstr>
      <vt:lpstr>Inflation</vt:lpstr>
      <vt:lpstr>Crime</vt:lpstr>
      <vt:lpstr>Crime</vt:lpstr>
      <vt:lpstr>Unemployment Rate</vt:lpstr>
      <vt:lpstr>Unemployment Rate</vt:lpstr>
      <vt:lpstr>Literacy Rate</vt:lpstr>
      <vt:lpstr>Literacy Rate</vt:lpstr>
      <vt:lpstr>Interest Rates</vt:lpstr>
      <vt:lpstr>Environment-Supply Side </vt:lpstr>
      <vt:lpstr>Environment-Supply</vt:lpstr>
      <vt:lpstr>Age, Taxation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House Price Analysis</dc:title>
  <dc:creator>Lancelot D'Souza</dc:creator>
  <cp:lastModifiedBy>Lancelot D'Souza</cp:lastModifiedBy>
  <cp:revision>1</cp:revision>
  <dcterms:created xsi:type="dcterms:W3CDTF">2022-06-09T05:32:52Z</dcterms:created>
  <dcterms:modified xsi:type="dcterms:W3CDTF">2022-06-09T09:19:48Z</dcterms:modified>
</cp:coreProperties>
</file>