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22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21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1ce7d6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1ce7d6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ce7d631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ce7d631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ce7d631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ce7d631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ce7d63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ce7d63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ce7d6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ce7d6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1ce7d631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1ce7d631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1ce7d631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1ce7d631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ce7d65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ce7d65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Executive Presence @ Workplace</a:t>
            </a:r>
            <a:endParaRPr b="1"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Can I do It?</a:t>
            </a:r>
            <a:endParaRPr sz="2800"/>
          </a:p>
        </p:txBody>
      </p:sp>
      <p:sp>
        <p:nvSpPr>
          <p:cNvPr id="130" name="Google Shape;130;p13"/>
          <p:cNvSpPr txBox="1"/>
          <p:nvPr/>
        </p:nvSpPr>
        <p:spPr>
          <a:xfrm>
            <a:off x="4682900" y="27637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Patty?</a:t>
            </a:r>
            <a:endParaRPr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407525" y="3030269"/>
            <a:ext cx="57345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Was Patty Born with EP?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Executive Presence @ Workplace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000" y="1550750"/>
            <a:ext cx="7718000" cy="35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2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i="1" lang="en-GB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b="1" lang="en-GB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executive presence?</a:t>
            </a:r>
            <a:endParaRPr b="1"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580400" y="929050"/>
            <a:ext cx="81987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352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6718"/>
              <a:t>C</a:t>
            </a:r>
            <a:endParaRPr b="1" sz="67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7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718"/>
          </a:p>
          <a:p>
            <a:pPr indent="-3352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6718"/>
              <a:t>L</a:t>
            </a:r>
            <a:endParaRPr b="1" sz="67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718"/>
          </a:p>
          <a:p>
            <a:pPr indent="-3352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6718"/>
              <a:t>A</a:t>
            </a:r>
            <a:endParaRPr b="1" sz="67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718"/>
          </a:p>
          <a:p>
            <a:pPr indent="-3352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6718"/>
              <a:t>M</a:t>
            </a:r>
            <a:endParaRPr b="1" sz="67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650" y="1245073"/>
            <a:ext cx="5497200" cy="325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i="1" lang="en-GB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b="1" lang="en-GB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executive presence?</a:t>
            </a:r>
            <a:endParaRPr b="1" sz="4100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722200" y="1483350"/>
            <a:ext cx="80052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b="1" lang="en-GB" sz="159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Building</a:t>
            </a:r>
            <a:r>
              <a:rPr b="1" i="1" lang="en-GB" sz="159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Confidence</a:t>
            </a:r>
            <a:r>
              <a:rPr b="1" lang="en-GB" sz="159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others.</a:t>
            </a:r>
            <a:endParaRPr b="1" sz="159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b="1" i="1" lang="en-GB" sz="159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Lifting Others</a:t>
            </a:r>
            <a:endParaRPr b="1" sz="159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59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b="1" lang="en-GB" sz="166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Being </a:t>
            </a:r>
            <a:r>
              <a:rPr b="1" i="1" lang="en-GB" sz="166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Authentic</a:t>
            </a:r>
            <a:endParaRPr b="1" sz="159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59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0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0"/>
              <a:buChar char="●"/>
            </a:pPr>
            <a:r>
              <a:rPr b="1" lang="en-GB" sz="159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Inspiring others to take </a:t>
            </a:r>
            <a:r>
              <a:rPr b="1" i="1" lang="en-GB" sz="159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Meaningful action.</a:t>
            </a:r>
            <a:endParaRPr b="1" i="1" sz="166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150" y="1475075"/>
            <a:ext cx="3518700" cy="23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44950"/>
            <a:ext cx="7126926" cy="45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677350" y="40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359D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Executive Presence Training (And Why it Matters More Than Ever in 2021)</a:t>
            </a:r>
            <a:endParaRPr b="1" sz="2700">
              <a:solidFill>
                <a:srgbClr val="359D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359D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2905" lvl="0" marL="4572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359D93"/>
              </a:buClr>
              <a:buSzPct val="100000"/>
              <a:buFont typeface="Arial"/>
              <a:buChar char="●"/>
            </a:pPr>
            <a:r>
              <a:rPr b="1" lang="en-GB" sz="2700">
                <a:solidFill>
                  <a:srgbClr val="359D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Position Held?</a:t>
            </a:r>
            <a:endParaRPr b="1" sz="2700">
              <a:solidFill>
                <a:srgbClr val="359D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359D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9104" lvl="0" marL="4572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359D93"/>
              </a:buClr>
              <a:buSzPct val="159210"/>
              <a:buFont typeface="Arial"/>
              <a:buChar char="●"/>
            </a:pPr>
            <a:r>
              <a:rPr b="1" lang="en-GB" sz="2533">
                <a:solidFill>
                  <a:srgbClr val="359D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Biggest Challenges?</a:t>
            </a:r>
            <a:endParaRPr b="1" sz="4033">
              <a:solidFill>
                <a:srgbClr val="359D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359D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359D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359D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359D9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n-GB" sz="2200">
                <a:solidFill>
                  <a:srgbClr val="359D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Journey of Personal transformation </a:t>
            </a:r>
            <a:r>
              <a:rPr b="1" lang="en-GB" sz="3300">
                <a:solidFill>
                  <a:srgbClr val="359D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b="1" sz="4000">
              <a:solidFill>
                <a:srgbClr val="359D93"/>
              </a:solidFill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515850" y="1367325"/>
            <a:ext cx="7809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436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b="1" i="1" lang="en-GB" sz="29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are</a:t>
            </a:r>
            <a:r>
              <a:rPr b="1" lang="en-GB" sz="2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b="1" sz="2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6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kind of leader </a:t>
            </a:r>
            <a:r>
              <a:rPr b="1" i="1" lang="en-GB" sz="29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are</a:t>
            </a:r>
            <a:endParaRPr b="1" i="1" sz="29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6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the kind of leader </a:t>
            </a:r>
            <a:r>
              <a:rPr b="1" i="1" lang="en-GB" sz="29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want to be</a:t>
            </a:r>
            <a:endParaRPr b="1" i="1" sz="29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50" y="1583375"/>
            <a:ext cx="3407650" cy="25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922275" y="63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it a Science?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