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01E-75D7-4C61-8188-A873E73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 thesis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BBB-B163-470C-841A-BFD3DFDF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“Ship motion prediction using deep learning and sensor fusion”</a:t>
            </a:r>
          </a:p>
        </p:txBody>
      </p:sp>
    </p:spTree>
    <p:extLst>
      <p:ext uri="{BB962C8B-B14F-4D97-AF65-F5344CB8AC3E}">
        <p14:creationId xmlns:p14="http://schemas.microsoft.com/office/powerpoint/2010/main" val="87887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to predict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Stacked LSTM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25870745-0B01-420D-98D2-A35A0CE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85833"/>
            <a:ext cx="11074400" cy="5472167"/>
          </a:xfrm>
        </p:spPr>
      </p:pic>
    </p:spTree>
    <p:extLst>
      <p:ext uri="{BB962C8B-B14F-4D97-AF65-F5344CB8AC3E}">
        <p14:creationId xmlns:p14="http://schemas.microsoft.com/office/powerpoint/2010/main" val="165325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142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Meeting 25/03/2022</vt:lpstr>
      <vt:lpstr>LSTM model to predict PR</vt:lpstr>
      <vt:lpstr>Pitch predictor</vt:lpstr>
      <vt:lpstr>Pitch predictor</vt:lpstr>
      <vt:lpstr>Pitch predictor</vt:lpstr>
      <vt:lpstr>Roll predictor</vt:lpstr>
      <vt:lpstr>Roll predictor</vt:lpstr>
      <vt:lpstr>Roll predictor</vt:lpstr>
      <vt:lpstr>PR predictor</vt:lpstr>
      <vt:lpstr>Plato thesis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De Waele</cp:lastModifiedBy>
  <cp:revision>6</cp:revision>
  <dcterms:created xsi:type="dcterms:W3CDTF">2022-03-22T22:33:21Z</dcterms:created>
  <dcterms:modified xsi:type="dcterms:W3CDTF">2022-03-23T17:02:33Z</dcterms:modified>
</cp:coreProperties>
</file>