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CF70-55EA-4926-9B99-0D1F3AEE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9621A-C2D0-4B2D-A138-4F26977F0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B09A-FE17-4C2F-9471-792C9346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665F-EBF9-42DA-9C48-31AC20ED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FC54-F1A9-4C33-B13B-F6A40D84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828A-74EB-429A-B4F2-5228F71E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A50D1-E34B-4D43-BA69-9DD2A5AFC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1ED0-DA60-4345-9167-97B18B1A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A824-194A-4B28-846E-8F747A2D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E384-DCC4-45F4-B707-88CCB0DF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8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80D73-C981-4966-B64E-AB2F8D1CF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4FB80-3D09-42FC-888C-781142657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D780-35EB-46FF-BBC5-FDE22CDD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512F-EB5F-459F-B080-143D7E18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C017-8555-4210-851D-E4C06790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7084-8424-42C8-B4C3-2450E8F8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253F-4E7F-4268-8749-59DBC30A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118AC-90B0-4C2A-95BB-6AF71C75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65CC-8961-4940-8D45-83A2CF51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9748-3E6B-4089-9173-720BCD63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6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EADE-D576-4013-946F-01A9B979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6F569-0265-4827-80D6-DA5649BF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F4B1F-6339-45D7-9E71-E73D613E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3F2B-F262-4F0A-AC59-40C4D14B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53249-7260-49C2-B6B3-8B154664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BB3B-4674-461B-B25A-FB65DE0F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07B2-343E-4435-8305-B1EA9F009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E645E-5B7D-4BE2-B25F-D50BF37D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095D-E1F3-474D-82B1-B1B95DAF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8AEE3-2EB9-4BEE-A045-5D7D39FB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F0C62-7597-4360-A1E1-86372EE2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1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A1A6-95A9-4795-91EF-461C633E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58B07-B4A8-47A0-A342-304B9695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C7E08-0A2D-45CB-B47F-3BAE57CD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BE36E-8AC8-48C9-B439-9713641CD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A2E27-5264-4D03-B6A1-FB0B642EC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FA008-EA62-49F7-AD41-65D2FEC3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B1C0D-DCA8-4E2A-ACCB-C15A01CD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A3512-36EB-4FF7-A1BE-4A76DF1E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4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84A5-85AB-4A66-8A8D-DE3A35D6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B0E5F-D840-420D-9860-04C61FBD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C70B5-BD3A-4004-8E14-6B3F4ECD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5916-30BC-47CC-A58F-8C1677D4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5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6057B-247A-4C0C-AE87-6A6FA8DB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93C5B-E7DB-4BF8-9DA6-CA607583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25BC7-CA91-4CD8-BB65-3F810F09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5E5-0DE2-4A1B-8019-D47D97FA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3A7A-94DA-481F-AE30-C49B5329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1FBDD-F671-4AFE-9F06-6C507EAB6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11795-9041-4B66-9839-7F7C4FD3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9A21F-D4E2-4779-B6B3-70FF2823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E6EEF-E290-4C1D-A2D6-98015433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970E-FEA3-4AD8-BB72-C794FEF9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203B0-136C-4429-9D5F-29E64FEAB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82453-EEDF-4BAF-A32B-6C127C99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ECD76-50FC-43CD-9CED-D7A2A6C0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00ACB-1D52-4254-8ED4-37559C530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4923B-7BD8-41D3-9FB3-43DF2FFC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6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BE497-5A17-48FE-B242-69BE5BE1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B96C-98F7-468F-82F8-8D195AC5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DA78-3E95-471E-B832-D00B7C6FC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C6BA-5EBA-4FA4-BCE7-D86BB2A5B152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D711-4A91-4277-BDD5-AB2CBD3B3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1C70-64C2-4E6F-A1DC-DF0F0B702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F310-E48F-4E7D-BAB7-3A9E83A41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EE20-5327-47F1-A719-9F4E05DA62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11/03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BA725-A1EB-4DF9-B0BA-2C4121618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B41-44B8-4E2B-B690-9690798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June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3896-7D2A-4B06-BF43-13F3593D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Paper writing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Optimizations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9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2723-E4BD-46D8-AEEF-182E881C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C2D8-525B-4B91-8395-7C952679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Episodes don’t follow chronologically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9573C-6DDA-4EC0-884F-4904D37F0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14" b="2247"/>
          <a:stretch/>
        </p:blipFill>
        <p:spPr>
          <a:xfrm>
            <a:off x="6334126" y="2567668"/>
            <a:ext cx="5667374" cy="4143375"/>
          </a:xfrm>
          <a:prstGeom prst="rect">
            <a:avLst/>
          </a:prstGeom>
        </p:spPr>
      </p:pic>
      <p:pic>
        <p:nvPicPr>
          <p:cNvPr id="8" name="Picture 7" descr="A picture containing aquatic mammal, mammal, blue, whale&#10;&#10;Description automatically generated">
            <a:extLst>
              <a:ext uri="{FF2B5EF4-FFF2-40B4-BE49-F238E27FC236}">
                <a16:creationId xmlns:a16="http://schemas.microsoft.com/office/drawing/2014/main" id="{F58D371D-DA04-4124-86F6-BCEF57E9A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4992644"/>
            <a:ext cx="2101301" cy="1181981"/>
          </a:xfrm>
          <a:prstGeom prst="rect">
            <a:avLst/>
          </a:prstGeom>
        </p:spPr>
      </p:pic>
      <p:pic>
        <p:nvPicPr>
          <p:cNvPr id="10" name="Picture 9" descr="A large body of water&#10;&#10;Description automatically generated with low confidence">
            <a:extLst>
              <a:ext uri="{FF2B5EF4-FFF2-40B4-BE49-F238E27FC236}">
                <a16:creationId xmlns:a16="http://schemas.microsoft.com/office/drawing/2014/main" id="{8D33783D-8852-44B1-9BB9-04B211DBF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75" y="4992644"/>
            <a:ext cx="2101301" cy="1181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7C093-69DB-43AB-BC75-21DCD851F44F}"/>
              </a:ext>
            </a:extLst>
          </p:cNvPr>
          <p:cNvSpPr txBox="1"/>
          <p:nvPr/>
        </p:nvSpPr>
        <p:spPr>
          <a:xfrm>
            <a:off x="1064724" y="6174625"/>
            <a:ext cx="48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Ep1: 400</a:t>
            </a:r>
            <a:r>
              <a:rPr lang="en-US" baseline="30000" dirty="0"/>
              <a:t>th</a:t>
            </a:r>
            <a:r>
              <a:rPr lang="en-US" dirty="0"/>
              <a:t> frame		Ep2: 1</a:t>
            </a:r>
            <a:r>
              <a:rPr lang="en-US" baseline="30000" dirty="0"/>
              <a:t>st</a:t>
            </a:r>
            <a:r>
              <a:rPr lang="en-US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142854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2723-E4BD-46D8-AEEF-182E881C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C2D8-525B-4B91-8395-7C952679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Episodes don’t follow chronologically</a:t>
            </a:r>
          </a:p>
          <a:p>
            <a:pPr lvl="1"/>
            <a:r>
              <a:rPr lang="en-US" b="1" dirty="0"/>
              <a:t>Add episode number &amp; position</a:t>
            </a:r>
          </a:p>
          <a:p>
            <a:pPr lvl="2"/>
            <a:r>
              <a:rPr lang="en-US" b="1" dirty="0"/>
              <a:t>Batch size = 400?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9573C-6DDA-4EC0-884F-4904D37F0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14" b="2247"/>
          <a:stretch/>
        </p:blipFill>
        <p:spPr>
          <a:xfrm>
            <a:off x="6276976" y="2567668"/>
            <a:ext cx="5667374" cy="4143375"/>
          </a:xfrm>
          <a:prstGeom prst="rect">
            <a:avLst/>
          </a:prstGeom>
        </p:spPr>
      </p:pic>
      <p:pic>
        <p:nvPicPr>
          <p:cNvPr id="8" name="Picture 7" descr="A picture containing aquatic mammal, mammal, blue, whale&#10;&#10;Description automatically generated">
            <a:extLst>
              <a:ext uri="{FF2B5EF4-FFF2-40B4-BE49-F238E27FC236}">
                <a16:creationId xmlns:a16="http://schemas.microsoft.com/office/drawing/2014/main" id="{F58D371D-DA04-4124-86F6-BCEF57E9A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4992644"/>
            <a:ext cx="2101301" cy="1181981"/>
          </a:xfrm>
          <a:prstGeom prst="rect">
            <a:avLst/>
          </a:prstGeom>
        </p:spPr>
      </p:pic>
      <p:pic>
        <p:nvPicPr>
          <p:cNvPr id="10" name="Picture 9" descr="A large body of water&#10;&#10;Description automatically generated with low confidence">
            <a:extLst>
              <a:ext uri="{FF2B5EF4-FFF2-40B4-BE49-F238E27FC236}">
                <a16:creationId xmlns:a16="http://schemas.microsoft.com/office/drawing/2014/main" id="{8D33783D-8852-44B1-9BB9-04B211DBF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75" y="4992644"/>
            <a:ext cx="2101301" cy="1181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7C093-69DB-43AB-BC75-21DCD851F44F}"/>
              </a:ext>
            </a:extLst>
          </p:cNvPr>
          <p:cNvSpPr txBox="1"/>
          <p:nvPr/>
        </p:nvSpPr>
        <p:spPr>
          <a:xfrm>
            <a:off x="1064724" y="6174625"/>
            <a:ext cx="48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Ep1: 400</a:t>
            </a:r>
            <a:r>
              <a:rPr lang="en-US" baseline="30000" dirty="0"/>
              <a:t>th</a:t>
            </a:r>
            <a:r>
              <a:rPr lang="en-US" dirty="0"/>
              <a:t> frame		Ep2: 1</a:t>
            </a:r>
            <a:r>
              <a:rPr lang="en-US" baseline="30000" dirty="0"/>
              <a:t>st</a:t>
            </a:r>
            <a:r>
              <a:rPr lang="en-US" dirty="0"/>
              <a:t> frame</a:t>
            </a:r>
          </a:p>
        </p:txBody>
      </p:sp>
    </p:spTree>
    <p:extLst>
      <p:ext uri="{BB962C8B-B14F-4D97-AF65-F5344CB8AC3E}">
        <p14:creationId xmlns:p14="http://schemas.microsoft.com/office/powerpoint/2010/main" val="394443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2723-E4BD-46D8-AEEF-182E881C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discontinuity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C2D8-525B-4B91-8395-7C952679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Episodes don’t follow chronologically</a:t>
            </a:r>
          </a:p>
          <a:p>
            <a:pPr lvl="1"/>
            <a:r>
              <a:rPr lang="en-US" dirty="0"/>
              <a:t>Add episode number &amp; position</a:t>
            </a:r>
          </a:p>
          <a:p>
            <a:pPr lvl="1"/>
            <a:r>
              <a:rPr lang="en-US" b="1" dirty="0"/>
              <a:t>Stack data: each row = episode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 descr="A picture containing aquatic mammal, mammal, blue, whale&#10;&#10;Description automatically generated">
            <a:extLst>
              <a:ext uri="{FF2B5EF4-FFF2-40B4-BE49-F238E27FC236}">
                <a16:creationId xmlns:a16="http://schemas.microsoft.com/office/drawing/2014/main" id="{F58D371D-DA04-4124-86F6-BCEF57E9A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24" y="4992644"/>
            <a:ext cx="2101301" cy="1181981"/>
          </a:xfrm>
          <a:prstGeom prst="rect">
            <a:avLst/>
          </a:prstGeom>
        </p:spPr>
      </p:pic>
      <p:pic>
        <p:nvPicPr>
          <p:cNvPr id="10" name="Picture 9" descr="A large body of water&#10;&#10;Description automatically generated with low confidence">
            <a:extLst>
              <a:ext uri="{FF2B5EF4-FFF2-40B4-BE49-F238E27FC236}">
                <a16:creationId xmlns:a16="http://schemas.microsoft.com/office/drawing/2014/main" id="{8D33783D-8852-44B1-9BB9-04B211DBF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75" y="4992644"/>
            <a:ext cx="2101301" cy="1181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7C093-69DB-43AB-BC75-21DCD851F44F}"/>
              </a:ext>
            </a:extLst>
          </p:cNvPr>
          <p:cNvSpPr txBox="1"/>
          <p:nvPr/>
        </p:nvSpPr>
        <p:spPr>
          <a:xfrm>
            <a:off x="1064724" y="6174625"/>
            <a:ext cx="486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Ep1: 400</a:t>
            </a:r>
            <a:r>
              <a:rPr lang="en-US" baseline="30000" dirty="0"/>
              <a:t>th</a:t>
            </a:r>
            <a:r>
              <a:rPr lang="en-US" dirty="0"/>
              <a:t> frame		Ep2: 1</a:t>
            </a:r>
            <a:r>
              <a:rPr lang="en-US" baseline="30000" dirty="0"/>
              <a:t>st</a:t>
            </a:r>
            <a:r>
              <a:rPr lang="en-US" dirty="0"/>
              <a:t>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B90C2-BDA3-48DD-94D2-F18592562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493" y="2137853"/>
            <a:ext cx="5146221" cy="45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7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B225-3D74-4B6F-8F67-1D11D2C3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4660-E0D7-471D-99F7-FF7C3B1D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4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BDA0-2EA2-41CC-B3A1-D83ACE7A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21D9-BA21-45E9-8063-09A3D1D8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correlation between Pitch &amp; Roll</a:t>
            </a:r>
          </a:p>
          <a:p>
            <a:pPr lvl="1"/>
            <a:r>
              <a:rPr lang="en-US" dirty="0"/>
              <a:t>Use both to predict both at the same time</a:t>
            </a:r>
          </a:p>
          <a:p>
            <a:pPr lvl="1"/>
            <a:r>
              <a:rPr lang="en-US" dirty="0"/>
              <a:t>Use both to predict one </a:t>
            </a:r>
          </a:p>
          <a:p>
            <a:pPr lvl="2"/>
            <a:r>
              <a:rPr lang="en-US" dirty="0"/>
              <a:t>One LSTM model for pitch, one for roll</a:t>
            </a:r>
          </a:p>
          <a:p>
            <a:pPr lvl="1"/>
            <a:r>
              <a:rPr lang="en-US" dirty="0"/>
              <a:t>Only use pitch to predict pitch, roll to predict roll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FA797-5A8C-4B64-9D96-F5CE7C80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764" y="4092575"/>
            <a:ext cx="3314700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BB7370-87F4-4A7D-87D4-C45F28D1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4111625"/>
            <a:ext cx="3324225" cy="2381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E16009-D05C-41F9-AC43-3361D640D255}"/>
              </a:ext>
            </a:extLst>
          </p:cNvPr>
          <p:cNvSpPr txBox="1"/>
          <p:nvPr/>
        </p:nvSpPr>
        <p:spPr>
          <a:xfrm>
            <a:off x="4904014" y="6488668"/>
            <a:ext cx="702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Episode 1				    All episodes</a:t>
            </a:r>
          </a:p>
        </p:txBody>
      </p:sp>
    </p:spTree>
    <p:extLst>
      <p:ext uri="{BB962C8B-B14F-4D97-AF65-F5344CB8AC3E}">
        <p14:creationId xmlns:p14="http://schemas.microsoft.com/office/powerpoint/2010/main" val="178254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B41-44B8-4E2B-B690-9690798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March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3896-7D2A-4B06-BF43-13F3593D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14/03-20/03</a:t>
            </a:r>
          </a:p>
          <a:p>
            <a:pPr lvl="1"/>
            <a:r>
              <a:rPr lang="en-US" dirty="0"/>
              <a:t>Continue Udemy course </a:t>
            </a:r>
          </a:p>
          <a:p>
            <a:pPr lvl="1"/>
            <a:r>
              <a:rPr lang="en-US" dirty="0"/>
              <a:t>Debug, train, test and evaluate LSTM PR model</a:t>
            </a:r>
          </a:p>
          <a:p>
            <a:r>
              <a:rPr lang="en-US" dirty="0"/>
              <a:t>21/03-27/03</a:t>
            </a:r>
          </a:p>
          <a:p>
            <a:pPr lvl="1"/>
            <a:r>
              <a:rPr lang="en-US" dirty="0"/>
              <a:t>Continue Udemy course</a:t>
            </a:r>
          </a:p>
          <a:p>
            <a:pPr lvl="1"/>
            <a:r>
              <a:rPr lang="en-US" dirty="0"/>
              <a:t>Create simple CNN model for images</a:t>
            </a:r>
          </a:p>
          <a:p>
            <a:r>
              <a:rPr lang="en-US" dirty="0"/>
              <a:t>28/03-03/04</a:t>
            </a:r>
          </a:p>
          <a:p>
            <a:pPr lvl="1"/>
            <a:r>
              <a:rPr lang="en-US" dirty="0"/>
              <a:t>Train, test and evaluate CNN model</a:t>
            </a:r>
          </a:p>
          <a:p>
            <a:pPr lvl="2"/>
            <a:r>
              <a:rPr lang="en-US" dirty="0"/>
              <a:t>Combine with PR input</a:t>
            </a:r>
          </a:p>
          <a:p>
            <a:pPr lvl="2"/>
            <a:r>
              <a:rPr lang="en-US" dirty="0"/>
              <a:t>Hybrid with LSTM</a:t>
            </a:r>
          </a:p>
          <a:p>
            <a:pPr lvl="2"/>
            <a:r>
              <a:rPr lang="en-US" dirty="0"/>
              <a:t>Encoder-Decoder</a:t>
            </a:r>
          </a:p>
          <a:p>
            <a:pPr lvl="1"/>
            <a:r>
              <a:rPr lang="en-US" dirty="0"/>
              <a:t>Recreate </a:t>
            </a:r>
            <a:r>
              <a:rPr lang="en-US" dirty="0" err="1"/>
              <a:t>Nazar’s</a:t>
            </a:r>
            <a:r>
              <a:rPr lang="en-US" dirty="0"/>
              <a:t> best models if possible</a:t>
            </a:r>
          </a:p>
        </p:txBody>
      </p:sp>
    </p:spTree>
    <p:extLst>
      <p:ext uri="{BB962C8B-B14F-4D97-AF65-F5344CB8AC3E}">
        <p14:creationId xmlns:p14="http://schemas.microsoft.com/office/powerpoint/2010/main" val="24485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B41-44B8-4E2B-B690-9690798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April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3896-7D2A-4B06-BF43-13F3593D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04/04-10/04</a:t>
            </a:r>
          </a:p>
          <a:p>
            <a:pPr lvl="1"/>
            <a:r>
              <a:rPr lang="en-US" dirty="0"/>
              <a:t>Recreate </a:t>
            </a:r>
            <a:r>
              <a:rPr lang="en-US" dirty="0" err="1"/>
              <a:t>Nazar’s</a:t>
            </a:r>
            <a:r>
              <a:rPr lang="en-US" dirty="0"/>
              <a:t> best models</a:t>
            </a:r>
          </a:p>
          <a:p>
            <a:pPr lvl="1"/>
            <a:r>
              <a:rPr lang="en-US" dirty="0"/>
              <a:t>Train, test and evaluate with simulated (and real if available)</a:t>
            </a:r>
          </a:p>
          <a:p>
            <a:r>
              <a:rPr lang="en-US" dirty="0"/>
              <a:t>11/04-17/04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Optimizing</a:t>
            </a:r>
          </a:p>
          <a:p>
            <a:pPr lvl="1"/>
            <a:r>
              <a:rPr lang="en-US" dirty="0"/>
              <a:t>Buffer for problems/delays occurred in previous weeks</a:t>
            </a:r>
          </a:p>
          <a:p>
            <a:r>
              <a:rPr lang="en-US" dirty="0"/>
              <a:t>18/04-24/04</a:t>
            </a:r>
          </a:p>
          <a:p>
            <a:pPr lvl="1"/>
            <a:r>
              <a:rPr lang="en-US" dirty="0"/>
              <a:t>Compare results simulation-real vs. criteria</a:t>
            </a:r>
          </a:p>
          <a:p>
            <a:pPr lvl="2"/>
            <a:r>
              <a:rPr lang="en-US" dirty="0"/>
              <a:t>Create new model if necessary:</a:t>
            </a:r>
          </a:p>
          <a:p>
            <a:pPr lvl="3"/>
            <a:r>
              <a:rPr lang="en-US" dirty="0"/>
              <a:t>Transformer model</a:t>
            </a:r>
          </a:p>
          <a:p>
            <a:r>
              <a:rPr lang="en-US" dirty="0"/>
              <a:t>25/04-01/05</a:t>
            </a:r>
          </a:p>
          <a:p>
            <a:pPr lvl="1"/>
            <a:r>
              <a:rPr lang="en-US" dirty="0"/>
              <a:t>Continue new model</a:t>
            </a:r>
          </a:p>
          <a:p>
            <a:pPr lvl="1"/>
            <a:r>
              <a:rPr lang="en-US" dirty="0"/>
              <a:t>Optimize old model</a:t>
            </a:r>
          </a:p>
          <a:p>
            <a:pPr lvl="1"/>
            <a:r>
              <a:rPr lang="en-US" dirty="0"/>
              <a:t>Extensive testing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2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6B41-44B8-4E2B-B690-9690798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May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3896-7D2A-4B06-BF43-13F3593D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Depends on progression</a:t>
            </a:r>
          </a:p>
        </p:txBody>
      </p:sp>
    </p:spTree>
    <p:extLst>
      <p:ext uri="{BB962C8B-B14F-4D97-AF65-F5344CB8AC3E}">
        <p14:creationId xmlns:p14="http://schemas.microsoft.com/office/powerpoint/2010/main" val="40032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242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Presentation 11/03</vt:lpstr>
      <vt:lpstr>Data discontinuity</vt:lpstr>
      <vt:lpstr>Data discontinuity</vt:lpstr>
      <vt:lpstr>Data discontinuity</vt:lpstr>
      <vt:lpstr>PowerPoint Presentation</vt:lpstr>
      <vt:lpstr>Data preparation</vt:lpstr>
      <vt:lpstr>Planning March 2022</vt:lpstr>
      <vt:lpstr>Planning April 2022</vt:lpstr>
      <vt:lpstr>Planning May 2022</vt:lpstr>
      <vt:lpstr>Planning June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11/03</dc:title>
  <dc:creator>Lance De Waele</dc:creator>
  <cp:lastModifiedBy>Lance De Waele</cp:lastModifiedBy>
  <cp:revision>8</cp:revision>
  <dcterms:created xsi:type="dcterms:W3CDTF">2022-03-09T19:28:58Z</dcterms:created>
  <dcterms:modified xsi:type="dcterms:W3CDTF">2022-03-11T11:22:04Z</dcterms:modified>
</cp:coreProperties>
</file>