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1" r:id="rId8"/>
    <p:sldId id="267" r:id="rId9"/>
    <p:sldId id="276" r:id="rId10"/>
    <p:sldId id="270" r:id="rId11"/>
    <p:sldId id="272" r:id="rId12"/>
    <p:sldId id="275" r:id="rId13"/>
    <p:sldId id="273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B5F1D-E27E-415E-BD30-D9C1208025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6C24E-ECB7-4CEE-AF49-E1B4A585C825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Pixel data normalized to [-1,1]</a:t>
          </a:r>
          <a:endParaRPr lang="en-US"/>
        </a:p>
      </dgm:t>
    </dgm:pt>
    <dgm:pt modelId="{F253AD89-C51B-4094-93BB-FA19433C4A92}" type="parTrans" cxnId="{CECAA621-6994-42E8-BF22-5D819A792851}">
      <dgm:prSet/>
      <dgm:spPr/>
      <dgm:t>
        <a:bodyPr/>
        <a:lstStyle/>
        <a:p>
          <a:endParaRPr lang="en-US"/>
        </a:p>
      </dgm:t>
    </dgm:pt>
    <dgm:pt modelId="{1DA2235E-2AFF-4845-AC98-4B2A1CB6FFD2}" type="sibTrans" cxnId="{CECAA621-6994-42E8-BF22-5D819A792851}">
      <dgm:prSet/>
      <dgm:spPr/>
      <dgm:t>
        <a:bodyPr/>
        <a:lstStyle/>
        <a:p>
          <a:endParaRPr lang="en-US"/>
        </a:p>
      </dgm:t>
    </dgm:pt>
    <dgm:pt modelId="{318C39D3-A1D7-4B66-A8CC-E190734F3F9E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Pitch and Roll normalized with absolute values [-90°,90°] to [-1,1]</a:t>
          </a:r>
          <a:endParaRPr lang="en-US"/>
        </a:p>
      </dgm:t>
    </dgm:pt>
    <dgm:pt modelId="{FE8A9D5B-505B-4EE9-9EBE-251AC7499132}" type="parTrans" cxnId="{1D56BC37-ABC5-4913-B0B4-758DB524C4AE}">
      <dgm:prSet/>
      <dgm:spPr/>
      <dgm:t>
        <a:bodyPr/>
        <a:lstStyle/>
        <a:p>
          <a:endParaRPr lang="en-US"/>
        </a:p>
      </dgm:t>
    </dgm:pt>
    <dgm:pt modelId="{1C88902E-2C07-43FE-BDC6-DD0AF76FEDEE}" type="sibTrans" cxnId="{1D56BC37-ABC5-4913-B0B4-758DB524C4AE}">
      <dgm:prSet/>
      <dgm:spPr/>
      <dgm:t>
        <a:bodyPr/>
        <a:lstStyle/>
        <a:p>
          <a:endParaRPr lang="en-US"/>
        </a:p>
      </dgm:t>
    </dgm:pt>
    <dgm:pt modelId="{16C9DD73-17D3-490F-9948-B914DCE3388F}" type="pres">
      <dgm:prSet presAssocID="{305B5F1D-E27E-415E-BD30-D9C120802502}" presName="root" presStyleCnt="0">
        <dgm:presLayoutVars>
          <dgm:dir/>
          <dgm:resizeHandles val="exact"/>
        </dgm:presLayoutVars>
      </dgm:prSet>
      <dgm:spPr/>
    </dgm:pt>
    <dgm:pt modelId="{4A015B06-3F2D-4459-AAE5-C1FF63CB5F56}" type="pres">
      <dgm:prSet presAssocID="{4E46C24E-ECB7-4CEE-AF49-E1B4A585C825}" presName="compNode" presStyleCnt="0"/>
      <dgm:spPr/>
    </dgm:pt>
    <dgm:pt modelId="{CFE3F879-E459-452C-9119-649DBD83A08E}" type="pres">
      <dgm:prSet presAssocID="{4E46C24E-ECB7-4CEE-AF49-E1B4A585C825}" presName="bgRect" presStyleLbl="bgShp" presStyleIdx="0" presStyleCnt="2"/>
      <dgm:spPr/>
    </dgm:pt>
    <dgm:pt modelId="{D9CAAF6F-289D-4B3C-AEEB-37C9172FC0BA}" type="pres">
      <dgm:prSet presAssocID="{4E46C24E-ECB7-4CEE-AF49-E1B4A585C8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beelding met effen opvulling"/>
        </a:ext>
      </dgm:extLst>
    </dgm:pt>
    <dgm:pt modelId="{5E7B3B28-03F8-47DE-91B7-FBF2A74FCF97}" type="pres">
      <dgm:prSet presAssocID="{4E46C24E-ECB7-4CEE-AF49-E1B4A585C825}" presName="spaceRect" presStyleCnt="0"/>
      <dgm:spPr/>
    </dgm:pt>
    <dgm:pt modelId="{01CC0C3C-B3A3-40BC-9AB7-8AE36B575090}" type="pres">
      <dgm:prSet presAssocID="{4E46C24E-ECB7-4CEE-AF49-E1B4A585C825}" presName="parTx" presStyleLbl="revTx" presStyleIdx="0" presStyleCnt="2">
        <dgm:presLayoutVars>
          <dgm:chMax val="0"/>
          <dgm:chPref val="0"/>
        </dgm:presLayoutVars>
      </dgm:prSet>
      <dgm:spPr/>
    </dgm:pt>
    <dgm:pt modelId="{7DB62723-1B21-4E89-A375-A4E113160D2C}" type="pres">
      <dgm:prSet presAssocID="{1DA2235E-2AFF-4845-AC98-4B2A1CB6FFD2}" presName="sibTrans" presStyleCnt="0"/>
      <dgm:spPr/>
    </dgm:pt>
    <dgm:pt modelId="{A6A4E846-CD12-44CF-A251-E99C1C92FAC0}" type="pres">
      <dgm:prSet presAssocID="{318C39D3-A1D7-4B66-A8CC-E190734F3F9E}" presName="compNode" presStyleCnt="0"/>
      <dgm:spPr/>
    </dgm:pt>
    <dgm:pt modelId="{235057F2-E531-49D0-A4CB-756CE2BC8828}" type="pres">
      <dgm:prSet presAssocID="{318C39D3-A1D7-4B66-A8CC-E190734F3F9E}" presName="bgRect" presStyleLbl="bgShp" presStyleIdx="1" presStyleCnt="2"/>
      <dgm:spPr/>
    </dgm:pt>
    <dgm:pt modelId="{038514D3-1FE9-48FC-B53E-0FB586FBBD34}" type="pres">
      <dgm:prSet presAssocID="{318C39D3-A1D7-4B66-A8CC-E190734F3F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nd stroomdiagram met effen opvulling"/>
        </a:ext>
      </dgm:extLst>
    </dgm:pt>
    <dgm:pt modelId="{0A469564-28BD-4BD1-9274-303F38BB9BCC}" type="pres">
      <dgm:prSet presAssocID="{318C39D3-A1D7-4B66-A8CC-E190734F3F9E}" presName="spaceRect" presStyleCnt="0"/>
      <dgm:spPr/>
    </dgm:pt>
    <dgm:pt modelId="{1EF40F56-0D48-4B3F-89E4-663875C46F8A}" type="pres">
      <dgm:prSet presAssocID="{318C39D3-A1D7-4B66-A8CC-E190734F3F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806104-A49E-45A8-99BB-BE2A2B0F0FFB}" type="presOf" srcId="{4E46C24E-ECB7-4CEE-AF49-E1B4A585C825}" destId="{01CC0C3C-B3A3-40BC-9AB7-8AE36B575090}" srcOrd="0" destOrd="0" presId="urn:microsoft.com/office/officeart/2018/2/layout/IconVerticalSolidList"/>
    <dgm:cxn modelId="{CECAA621-6994-42E8-BF22-5D819A792851}" srcId="{305B5F1D-E27E-415E-BD30-D9C120802502}" destId="{4E46C24E-ECB7-4CEE-AF49-E1B4A585C825}" srcOrd="0" destOrd="0" parTransId="{F253AD89-C51B-4094-93BB-FA19433C4A92}" sibTransId="{1DA2235E-2AFF-4845-AC98-4B2A1CB6FFD2}"/>
    <dgm:cxn modelId="{1D56BC37-ABC5-4913-B0B4-758DB524C4AE}" srcId="{305B5F1D-E27E-415E-BD30-D9C120802502}" destId="{318C39D3-A1D7-4B66-A8CC-E190734F3F9E}" srcOrd="1" destOrd="0" parTransId="{FE8A9D5B-505B-4EE9-9EBE-251AC7499132}" sibTransId="{1C88902E-2C07-43FE-BDC6-DD0AF76FEDEE}"/>
    <dgm:cxn modelId="{F1978739-00DB-49CE-BED8-0EE40F6C9FA6}" type="presOf" srcId="{305B5F1D-E27E-415E-BD30-D9C120802502}" destId="{16C9DD73-17D3-490F-9948-B914DCE3388F}" srcOrd="0" destOrd="0" presId="urn:microsoft.com/office/officeart/2018/2/layout/IconVerticalSolidList"/>
    <dgm:cxn modelId="{DAFBD0F8-F747-4F08-8624-B9DB6257C4D6}" type="presOf" srcId="{318C39D3-A1D7-4B66-A8CC-E190734F3F9E}" destId="{1EF40F56-0D48-4B3F-89E4-663875C46F8A}" srcOrd="0" destOrd="0" presId="urn:microsoft.com/office/officeart/2018/2/layout/IconVerticalSolidList"/>
    <dgm:cxn modelId="{66CB7645-73F2-4029-8936-3EB42086CAA8}" type="presParOf" srcId="{16C9DD73-17D3-490F-9948-B914DCE3388F}" destId="{4A015B06-3F2D-4459-AAE5-C1FF63CB5F56}" srcOrd="0" destOrd="0" presId="urn:microsoft.com/office/officeart/2018/2/layout/IconVerticalSolidList"/>
    <dgm:cxn modelId="{F7193854-25CF-4380-ADBF-8D5D379B12F4}" type="presParOf" srcId="{4A015B06-3F2D-4459-AAE5-C1FF63CB5F56}" destId="{CFE3F879-E459-452C-9119-649DBD83A08E}" srcOrd="0" destOrd="0" presId="urn:microsoft.com/office/officeart/2018/2/layout/IconVerticalSolidList"/>
    <dgm:cxn modelId="{604A8EE4-231D-4883-9248-D2A789E85F9D}" type="presParOf" srcId="{4A015B06-3F2D-4459-AAE5-C1FF63CB5F56}" destId="{D9CAAF6F-289D-4B3C-AEEB-37C9172FC0BA}" srcOrd="1" destOrd="0" presId="urn:microsoft.com/office/officeart/2018/2/layout/IconVerticalSolidList"/>
    <dgm:cxn modelId="{422F5DCD-2EFB-43CA-919F-CA520B92C4E9}" type="presParOf" srcId="{4A015B06-3F2D-4459-AAE5-C1FF63CB5F56}" destId="{5E7B3B28-03F8-47DE-91B7-FBF2A74FCF97}" srcOrd="2" destOrd="0" presId="urn:microsoft.com/office/officeart/2018/2/layout/IconVerticalSolidList"/>
    <dgm:cxn modelId="{59B7951A-1EF9-44C4-BE78-B4986DB73F17}" type="presParOf" srcId="{4A015B06-3F2D-4459-AAE5-C1FF63CB5F56}" destId="{01CC0C3C-B3A3-40BC-9AB7-8AE36B575090}" srcOrd="3" destOrd="0" presId="urn:microsoft.com/office/officeart/2018/2/layout/IconVerticalSolidList"/>
    <dgm:cxn modelId="{BD091F78-8298-401F-B047-825D0A456135}" type="presParOf" srcId="{16C9DD73-17D3-490F-9948-B914DCE3388F}" destId="{7DB62723-1B21-4E89-A375-A4E113160D2C}" srcOrd="1" destOrd="0" presId="urn:microsoft.com/office/officeart/2018/2/layout/IconVerticalSolidList"/>
    <dgm:cxn modelId="{089A310C-797C-404F-B95B-05D5E25F2A2A}" type="presParOf" srcId="{16C9DD73-17D3-490F-9948-B914DCE3388F}" destId="{A6A4E846-CD12-44CF-A251-E99C1C92FAC0}" srcOrd="2" destOrd="0" presId="urn:microsoft.com/office/officeart/2018/2/layout/IconVerticalSolidList"/>
    <dgm:cxn modelId="{ED5F57F1-BC0E-4C00-91D3-8A43B6A63B28}" type="presParOf" srcId="{A6A4E846-CD12-44CF-A251-E99C1C92FAC0}" destId="{235057F2-E531-49D0-A4CB-756CE2BC8828}" srcOrd="0" destOrd="0" presId="urn:microsoft.com/office/officeart/2018/2/layout/IconVerticalSolidList"/>
    <dgm:cxn modelId="{0DEA8A61-8FA0-4564-B4F5-4E87FDD53320}" type="presParOf" srcId="{A6A4E846-CD12-44CF-A251-E99C1C92FAC0}" destId="{038514D3-1FE9-48FC-B53E-0FB586FBBD34}" srcOrd="1" destOrd="0" presId="urn:microsoft.com/office/officeart/2018/2/layout/IconVerticalSolidList"/>
    <dgm:cxn modelId="{F942ED29-0B48-4368-907E-FEEB8FE27891}" type="presParOf" srcId="{A6A4E846-CD12-44CF-A251-E99C1C92FAC0}" destId="{0A469564-28BD-4BD1-9274-303F38BB9BCC}" srcOrd="2" destOrd="0" presId="urn:microsoft.com/office/officeart/2018/2/layout/IconVerticalSolidList"/>
    <dgm:cxn modelId="{829F36E2-9728-4C27-822E-CA00EFDBED0C}" type="presParOf" srcId="{A6A4E846-CD12-44CF-A251-E99C1C92FAC0}" destId="{1EF40F56-0D48-4B3F-89E4-663875C46F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FDEED-F4CF-46DC-99C0-74E454AB789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BB5A25-6A02-4DD8-BF38-1CF615BB971B}">
      <dgm:prSet/>
      <dgm:spPr/>
      <dgm:t>
        <a:bodyPr/>
        <a:lstStyle/>
        <a:p>
          <a:r>
            <a:rPr lang="nl-BE"/>
            <a:t>CNN stack FC model</a:t>
          </a:r>
          <a:endParaRPr lang="en-US"/>
        </a:p>
      </dgm:t>
    </dgm:pt>
    <dgm:pt modelId="{BC1BAEFD-9AE9-47CE-8D36-DEF70E57AA42}" type="parTrans" cxnId="{D365A7C3-75A1-421F-AE11-728F4247EF8B}">
      <dgm:prSet/>
      <dgm:spPr/>
      <dgm:t>
        <a:bodyPr/>
        <a:lstStyle/>
        <a:p>
          <a:endParaRPr lang="en-US"/>
        </a:p>
      </dgm:t>
    </dgm:pt>
    <dgm:pt modelId="{E02F2578-6FDC-4A62-96B8-4C14879A4D8C}" type="sibTrans" cxnId="{D365A7C3-75A1-421F-AE11-728F4247EF8B}">
      <dgm:prSet/>
      <dgm:spPr/>
      <dgm:t>
        <a:bodyPr/>
        <a:lstStyle/>
        <a:p>
          <a:endParaRPr lang="en-US"/>
        </a:p>
      </dgm:t>
    </dgm:pt>
    <dgm:pt modelId="{0DAB751B-D17A-43E5-BCA6-2814E6EBDA2A}">
      <dgm:prSet/>
      <dgm:spPr/>
      <dgm:t>
        <a:bodyPr/>
        <a:lstStyle/>
        <a:p>
          <a:r>
            <a:rPr lang="nl-BE" dirty="0" err="1"/>
            <a:t>Predict</a:t>
          </a:r>
          <a:r>
            <a:rPr lang="nl-BE" dirty="0"/>
            <a:t> </a:t>
          </a:r>
          <a:r>
            <a:rPr lang="nl-BE" dirty="0" err="1"/>
            <a:t>sequence</a:t>
          </a:r>
          <a:r>
            <a:rPr lang="nl-BE" dirty="0"/>
            <a:t> of </a:t>
          </a:r>
          <a:r>
            <a:rPr lang="nl-BE" dirty="0" err="1"/>
            <a:t>seconds</a:t>
          </a:r>
          <a:r>
            <a:rPr lang="nl-BE" dirty="0"/>
            <a:t>: </a:t>
          </a:r>
          <a:r>
            <a:rPr lang="nl-BE" dirty="0" err="1"/>
            <a:t>higher</a:t>
          </a:r>
          <a:r>
            <a:rPr lang="nl-BE" dirty="0"/>
            <a:t> MSE but </a:t>
          </a:r>
          <a:r>
            <a:rPr lang="nl-BE" dirty="0" err="1"/>
            <a:t>justified</a:t>
          </a:r>
          <a:endParaRPr lang="en-US" dirty="0"/>
        </a:p>
      </dgm:t>
    </dgm:pt>
    <dgm:pt modelId="{F50198E4-6B3F-48AE-B006-B75BB678E930}" type="parTrans" cxnId="{D42B0135-7375-4625-A679-13AC830DD2AD}">
      <dgm:prSet/>
      <dgm:spPr/>
      <dgm:t>
        <a:bodyPr/>
        <a:lstStyle/>
        <a:p>
          <a:endParaRPr lang="en-US"/>
        </a:p>
      </dgm:t>
    </dgm:pt>
    <dgm:pt modelId="{DF15BA29-F726-4A83-9114-927150A53F0C}" type="sibTrans" cxnId="{D42B0135-7375-4625-A679-13AC830DD2AD}">
      <dgm:prSet/>
      <dgm:spPr/>
      <dgm:t>
        <a:bodyPr/>
        <a:lstStyle/>
        <a:p>
          <a:endParaRPr lang="en-US"/>
        </a:p>
      </dgm:t>
    </dgm:pt>
    <dgm:pt modelId="{4E46B7EF-9A4F-4F10-A84B-EE11EB3AF27C}">
      <dgm:prSet/>
      <dgm:spPr/>
      <dgm:t>
        <a:bodyPr/>
        <a:lstStyle/>
        <a:p>
          <a:r>
            <a:rPr lang="nl-BE" dirty="0"/>
            <a:t>CNN stack PR FC model</a:t>
          </a:r>
          <a:endParaRPr lang="en-US" dirty="0"/>
        </a:p>
      </dgm:t>
    </dgm:pt>
    <dgm:pt modelId="{EED7D4E0-792C-4012-893F-55E21B274413}" type="parTrans" cxnId="{69263BE3-B600-4189-B313-E38E3BB832B2}">
      <dgm:prSet/>
      <dgm:spPr/>
      <dgm:t>
        <a:bodyPr/>
        <a:lstStyle/>
        <a:p>
          <a:endParaRPr lang="en-US"/>
        </a:p>
      </dgm:t>
    </dgm:pt>
    <dgm:pt modelId="{37660D0D-75F7-44BC-B919-9C3A1C87F588}" type="sibTrans" cxnId="{69263BE3-B600-4189-B313-E38E3BB832B2}">
      <dgm:prSet/>
      <dgm:spPr/>
      <dgm:t>
        <a:bodyPr/>
        <a:lstStyle/>
        <a:p>
          <a:endParaRPr lang="en-US"/>
        </a:p>
      </dgm:t>
    </dgm:pt>
    <dgm:pt modelId="{CADF4ABC-E49B-4CAB-B0D3-EE2131BE09A4}">
      <dgm:prSet/>
      <dgm:spPr/>
      <dgm:t>
        <a:bodyPr/>
        <a:lstStyle/>
        <a:p>
          <a:r>
            <a:rPr lang="nl-BE" dirty="0"/>
            <a:t>Pitch and </a:t>
          </a:r>
          <a:r>
            <a:rPr lang="nl-BE" dirty="0" err="1"/>
            <a:t>roll</a:t>
          </a:r>
          <a:r>
            <a:rPr lang="nl-BE" dirty="0"/>
            <a:t> </a:t>
          </a:r>
          <a:r>
            <a:rPr lang="nl-BE" dirty="0" err="1"/>
            <a:t>now</a:t>
          </a:r>
          <a:r>
            <a:rPr lang="nl-BE" dirty="0"/>
            <a:t> </a:t>
          </a:r>
          <a:r>
            <a:rPr lang="nl-BE" dirty="0" err="1"/>
            <a:t>considered</a:t>
          </a:r>
          <a:r>
            <a:rPr lang="nl-BE" dirty="0"/>
            <a:t>, </a:t>
          </a:r>
          <a:r>
            <a:rPr lang="nl-BE" dirty="0" err="1"/>
            <a:t>increased</a:t>
          </a:r>
          <a:r>
            <a:rPr lang="nl-BE" dirty="0"/>
            <a:t> </a:t>
          </a:r>
          <a:r>
            <a:rPr lang="nl-BE" dirty="0" err="1"/>
            <a:t>accuracy</a:t>
          </a:r>
          <a:endParaRPr lang="en-US" dirty="0"/>
        </a:p>
      </dgm:t>
    </dgm:pt>
    <dgm:pt modelId="{7CC174C6-375B-4A99-A828-089739AE2A97}" type="parTrans" cxnId="{2171E101-2834-46DD-B7FC-7FB0E7D4B179}">
      <dgm:prSet/>
      <dgm:spPr/>
      <dgm:t>
        <a:bodyPr/>
        <a:lstStyle/>
        <a:p>
          <a:endParaRPr lang="en-US"/>
        </a:p>
      </dgm:t>
    </dgm:pt>
    <dgm:pt modelId="{BEF8B1CA-9B32-4A4B-A230-35867B3D8725}" type="sibTrans" cxnId="{2171E101-2834-46DD-B7FC-7FB0E7D4B179}">
      <dgm:prSet/>
      <dgm:spPr/>
      <dgm:t>
        <a:bodyPr/>
        <a:lstStyle/>
        <a:p>
          <a:endParaRPr lang="en-US"/>
        </a:p>
      </dgm:t>
    </dgm:pt>
    <dgm:pt modelId="{EA4AFF85-1609-42DC-A058-1B2DB738FA00}">
      <dgm:prSet/>
      <dgm:spPr/>
      <dgm:t>
        <a:bodyPr/>
        <a:lstStyle/>
        <a:p>
          <a:r>
            <a:rPr lang="nl-BE"/>
            <a:t>CNN PR FC model</a:t>
          </a:r>
          <a:endParaRPr lang="en-US"/>
        </a:p>
      </dgm:t>
    </dgm:pt>
    <dgm:pt modelId="{BE6EFC6F-2F75-4961-8A49-A377D0A97F18}" type="parTrans" cxnId="{9F5AFB00-88FE-4E55-B73C-7E9E506C22EC}">
      <dgm:prSet/>
      <dgm:spPr/>
      <dgm:t>
        <a:bodyPr/>
        <a:lstStyle/>
        <a:p>
          <a:endParaRPr lang="en-US"/>
        </a:p>
      </dgm:t>
    </dgm:pt>
    <dgm:pt modelId="{51FC79B5-333B-4770-9D41-0F528CE5537C}" type="sibTrans" cxnId="{9F5AFB00-88FE-4E55-B73C-7E9E506C22EC}">
      <dgm:prSet/>
      <dgm:spPr/>
      <dgm:t>
        <a:bodyPr/>
        <a:lstStyle/>
        <a:p>
          <a:endParaRPr lang="en-US"/>
        </a:p>
      </dgm:t>
    </dgm:pt>
    <dgm:pt modelId="{A6D94C65-7336-4B10-ABF6-4C8B93995A1F}">
      <dgm:prSet/>
      <dgm:spPr/>
      <dgm:t>
        <a:bodyPr/>
        <a:lstStyle/>
        <a:p>
          <a:r>
            <a:rPr lang="nl-BE" dirty="0" err="1"/>
            <a:t>Seperate</a:t>
          </a:r>
          <a:r>
            <a:rPr lang="nl-BE" dirty="0"/>
            <a:t> images as input: </a:t>
          </a:r>
          <a:r>
            <a:rPr lang="nl-BE" dirty="0" err="1"/>
            <a:t>accuracy</a:t>
          </a:r>
          <a:r>
            <a:rPr lang="nl-BE" dirty="0"/>
            <a:t> </a:t>
          </a:r>
          <a:r>
            <a:rPr lang="nl-BE" dirty="0" err="1"/>
            <a:t>increase</a:t>
          </a:r>
          <a:endParaRPr lang="en-US" dirty="0"/>
        </a:p>
      </dgm:t>
    </dgm:pt>
    <dgm:pt modelId="{9A77F215-5E05-4F61-A198-9624DEC780E8}" type="parTrans" cxnId="{BC816C84-D489-4A76-9386-6C6BA25EBB95}">
      <dgm:prSet/>
      <dgm:spPr/>
      <dgm:t>
        <a:bodyPr/>
        <a:lstStyle/>
        <a:p>
          <a:endParaRPr lang="en-US"/>
        </a:p>
      </dgm:t>
    </dgm:pt>
    <dgm:pt modelId="{658136E8-6D7A-47C0-9847-A1BFC611BEA9}" type="sibTrans" cxnId="{BC816C84-D489-4A76-9386-6C6BA25EBB95}">
      <dgm:prSet/>
      <dgm:spPr/>
      <dgm:t>
        <a:bodyPr/>
        <a:lstStyle/>
        <a:p>
          <a:endParaRPr lang="en-US"/>
        </a:p>
      </dgm:t>
    </dgm:pt>
    <dgm:pt modelId="{6D365196-35D6-431D-A63B-8C24D1617196}">
      <dgm:prSet/>
      <dgm:spPr/>
      <dgm:t>
        <a:bodyPr/>
        <a:lstStyle/>
        <a:p>
          <a:r>
            <a:rPr lang="nl-BE" dirty="0" err="1"/>
            <a:t>Poor</a:t>
          </a:r>
          <a:r>
            <a:rPr lang="nl-BE" dirty="0"/>
            <a:t> </a:t>
          </a:r>
          <a:r>
            <a:rPr lang="nl-BE" dirty="0" err="1"/>
            <a:t>convergence</a:t>
          </a:r>
          <a:endParaRPr lang="en-US" dirty="0"/>
        </a:p>
      </dgm:t>
    </dgm:pt>
    <dgm:pt modelId="{214B0136-2293-46A3-9D0B-C1727981DFB9}" type="parTrans" cxnId="{AA3CCD45-CE15-4CCE-AF9E-F884B9FC5F1E}">
      <dgm:prSet/>
      <dgm:spPr/>
      <dgm:t>
        <a:bodyPr/>
        <a:lstStyle/>
        <a:p>
          <a:endParaRPr lang="en-US"/>
        </a:p>
      </dgm:t>
    </dgm:pt>
    <dgm:pt modelId="{30200B83-DD8E-487C-A846-76BC0C357063}" type="sibTrans" cxnId="{AA3CCD45-CE15-4CCE-AF9E-F884B9FC5F1E}">
      <dgm:prSet/>
      <dgm:spPr/>
      <dgm:t>
        <a:bodyPr/>
        <a:lstStyle/>
        <a:p>
          <a:endParaRPr lang="en-US"/>
        </a:p>
      </dgm:t>
    </dgm:pt>
    <dgm:pt modelId="{D17000DA-0AED-4921-9756-7BCECEE2BE9F}">
      <dgm:prSet/>
      <dgm:spPr/>
      <dgm:t>
        <a:bodyPr/>
        <a:lstStyle/>
        <a:p>
          <a:r>
            <a:rPr lang="en-US" b="0" dirty="0"/>
            <a:t>10</a:t>
          </a:r>
          <a:r>
            <a:rPr lang="en-US" b="0" baseline="30000" dirty="0"/>
            <a:t>th</a:t>
          </a:r>
          <a:r>
            <a:rPr lang="en-US" b="0" dirty="0"/>
            <a:t> second MSE of p:28° and r:28°</a:t>
          </a:r>
          <a:endParaRPr lang="en-US" dirty="0"/>
        </a:p>
      </dgm:t>
    </dgm:pt>
    <dgm:pt modelId="{82955228-386F-46B8-8DC0-5A087FC840C0}" type="parTrans" cxnId="{CB5E4D11-0780-4A69-8DCA-6B05C2445A8D}">
      <dgm:prSet/>
      <dgm:spPr/>
      <dgm:t>
        <a:bodyPr/>
        <a:lstStyle/>
        <a:p>
          <a:endParaRPr lang="nl-BE"/>
        </a:p>
      </dgm:t>
    </dgm:pt>
    <dgm:pt modelId="{A7FFDE5E-7445-420E-8740-2AD3A926E2AA}" type="sibTrans" cxnId="{CB5E4D11-0780-4A69-8DCA-6B05C2445A8D}">
      <dgm:prSet/>
      <dgm:spPr/>
      <dgm:t>
        <a:bodyPr/>
        <a:lstStyle/>
        <a:p>
          <a:endParaRPr lang="nl-BE"/>
        </a:p>
      </dgm:t>
    </dgm:pt>
    <dgm:pt modelId="{BE101022-283C-4B30-9992-0A665EAFFAF0}">
      <dgm:prSet/>
      <dgm:spPr/>
      <dgm:t>
        <a:bodyPr/>
        <a:lstStyle/>
        <a:p>
          <a:r>
            <a:rPr lang="en-US" b="0" dirty="0"/>
            <a:t>10</a:t>
          </a:r>
          <a:r>
            <a:rPr lang="en-US" b="0" baseline="30000" dirty="0"/>
            <a:t>th</a:t>
          </a:r>
          <a:r>
            <a:rPr lang="en-US" b="0" dirty="0"/>
            <a:t> second MSE of p:21° and r:22°</a:t>
          </a:r>
          <a:endParaRPr lang="en-US" dirty="0"/>
        </a:p>
      </dgm:t>
    </dgm:pt>
    <dgm:pt modelId="{35430912-DB1B-4388-B716-C418CEE80950}" type="parTrans" cxnId="{5ACA3557-9F31-474B-9D93-E7DADBCAFB97}">
      <dgm:prSet/>
      <dgm:spPr/>
      <dgm:t>
        <a:bodyPr/>
        <a:lstStyle/>
        <a:p>
          <a:endParaRPr lang="nl-BE"/>
        </a:p>
      </dgm:t>
    </dgm:pt>
    <dgm:pt modelId="{2CC66E2C-CF89-4AE8-8168-8524FD79E8B4}" type="sibTrans" cxnId="{5ACA3557-9F31-474B-9D93-E7DADBCAFB97}">
      <dgm:prSet/>
      <dgm:spPr/>
      <dgm:t>
        <a:bodyPr/>
        <a:lstStyle/>
        <a:p>
          <a:endParaRPr lang="nl-BE"/>
        </a:p>
      </dgm:t>
    </dgm:pt>
    <dgm:pt modelId="{291B8A65-FC9D-4C42-8236-AD98106CA6CD}">
      <dgm:prSet/>
      <dgm:spPr/>
      <dgm:t>
        <a:bodyPr/>
        <a:lstStyle/>
        <a:p>
          <a:r>
            <a:rPr lang="en-US" b="0" dirty="0"/>
            <a:t>10</a:t>
          </a:r>
          <a:r>
            <a:rPr lang="en-US" b="0" baseline="30000" dirty="0"/>
            <a:t>th</a:t>
          </a:r>
          <a:r>
            <a:rPr lang="en-US" b="0" dirty="0"/>
            <a:t> second MSE of p:11° and r:11°</a:t>
          </a:r>
          <a:endParaRPr lang="en-US" dirty="0"/>
        </a:p>
      </dgm:t>
    </dgm:pt>
    <dgm:pt modelId="{2E8BFBC3-83F3-4594-9F0D-24825E35F68C}" type="parTrans" cxnId="{71DD6F87-896E-4E5E-8D77-54D71768A7C7}">
      <dgm:prSet/>
      <dgm:spPr/>
      <dgm:t>
        <a:bodyPr/>
        <a:lstStyle/>
        <a:p>
          <a:endParaRPr lang="nl-BE"/>
        </a:p>
      </dgm:t>
    </dgm:pt>
    <dgm:pt modelId="{26295BCC-E188-44B3-9831-FB00603E70AA}" type="sibTrans" cxnId="{71DD6F87-896E-4E5E-8D77-54D71768A7C7}">
      <dgm:prSet/>
      <dgm:spPr/>
      <dgm:t>
        <a:bodyPr/>
        <a:lstStyle/>
        <a:p>
          <a:endParaRPr lang="nl-BE"/>
        </a:p>
      </dgm:t>
    </dgm:pt>
    <dgm:pt modelId="{78C38C5F-E4F0-49AD-B7F7-87D21CD6CBAB}" type="pres">
      <dgm:prSet presAssocID="{CBDFDEED-F4CF-46DC-99C0-74E454AB7894}" presName="Name0" presStyleCnt="0">
        <dgm:presLayoutVars>
          <dgm:dir/>
          <dgm:animLvl val="lvl"/>
          <dgm:resizeHandles val="exact"/>
        </dgm:presLayoutVars>
      </dgm:prSet>
      <dgm:spPr/>
    </dgm:pt>
    <dgm:pt modelId="{7A9FC4E9-D12B-4C9C-AC70-D72169A0DD55}" type="pres">
      <dgm:prSet presAssocID="{F4BB5A25-6A02-4DD8-BF38-1CF615BB971B}" presName="composite" presStyleCnt="0"/>
      <dgm:spPr/>
    </dgm:pt>
    <dgm:pt modelId="{EF429F37-A44A-4B58-8C20-6613C2C37E46}" type="pres">
      <dgm:prSet presAssocID="{F4BB5A25-6A02-4DD8-BF38-1CF615BB97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D0C2ABA-EE28-4613-9CF9-6BAF0A727FBA}" type="pres">
      <dgm:prSet presAssocID="{F4BB5A25-6A02-4DD8-BF38-1CF615BB971B}" presName="desTx" presStyleLbl="alignAccFollowNode1" presStyleIdx="0" presStyleCnt="3">
        <dgm:presLayoutVars>
          <dgm:bulletEnabled val="1"/>
        </dgm:presLayoutVars>
      </dgm:prSet>
      <dgm:spPr/>
    </dgm:pt>
    <dgm:pt modelId="{5DBC8FA0-C2E3-4B51-99F2-46A775DC9497}" type="pres">
      <dgm:prSet presAssocID="{E02F2578-6FDC-4A62-96B8-4C14879A4D8C}" presName="space" presStyleCnt="0"/>
      <dgm:spPr/>
    </dgm:pt>
    <dgm:pt modelId="{445A2119-1692-4917-8D75-B676F4392C13}" type="pres">
      <dgm:prSet presAssocID="{4E46B7EF-9A4F-4F10-A84B-EE11EB3AF27C}" presName="composite" presStyleCnt="0"/>
      <dgm:spPr/>
    </dgm:pt>
    <dgm:pt modelId="{44949457-476F-4A5E-B106-A0BA48C78F21}" type="pres">
      <dgm:prSet presAssocID="{4E46B7EF-9A4F-4F10-A84B-EE11EB3AF27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3DF386-1335-479B-B4D1-90C6D0832941}" type="pres">
      <dgm:prSet presAssocID="{4E46B7EF-9A4F-4F10-A84B-EE11EB3AF27C}" presName="desTx" presStyleLbl="alignAccFollowNode1" presStyleIdx="1" presStyleCnt="3">
        <dgm:presLayoutVars>
          <dgm:bulletEnabled val="1"/>
        </dgm:presLayoutVars>
      </dgm:prSet>
      <dgm:spPr/>
    </dgm:pt>
    <dgm:pt modelId="{25F8F18D-8C9C-4CED-89EC-2DBCD9ED6B5D}" type="pres">
      <dgm:prSet presAssocID="{37660D0D-75F7-44BC-B919-9C3A1C87F588}" presName="space" presStyleCnt="0"/>
      <dgm:spPr/>
    </dgm:pt>
    <dgm:pt modelId="{1E15FBBC-F015-4FAB-9A7C-5B51B481D925}" type="pres">
      <dgm:prSet presAssocID="{EA4AFF85-1609-42DC-A058-1B2DB738FA00}" presName="composite" presStyleCnt="0"/>
      <dgm:spPr/>
    </dgm:pt>
    <dgm:pt modelId="{4D5900FD-6853-40AE-8FF0-211F4FDEF559}" type="pres">
      <dgm:prSet presAssocID="{EA4AFF85-1609-42DC-A058-1B2DB738FA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EC3276B-73BA-4A56-A2BF-45B42AB2B17C}" type="pres">
      <dgm:prSet presAssocID="{EA4AFF85-1609-42DC-A058-1B2DB738FA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F5AFB00-88FE-4E55-B73C-7E9E506C22EC}" srcId="{CBDFDEED-F4CF-46DC-99C0-74E454AB7894}" destId="{EA4AFF85-1609-42DC-A058-1B2DB738FA00}" srcOrd="2" destOrd="0" parTransId="{BE6EFC6F-2F75-4961-8A49-A377D0A97F18}" sibTransId="{51FC79B5-333B-4770-9D41-0F528CE5537C}"/>
    <dgm:cxn modelId="{2171E101-2834-46DD-B7FC-7FB0E7D4B179}" srcId="{4E46B7EF-9A4F-4F10-A84B-EE11EB3AF27C}" destId="{CADF4ABC-E49B-4CAB-B0D3-EE2131BE09A4}" srcOrd="0" destOrd="0" parTransId="{7CC174C6-375B-4A99-A828-089739AE2A97}" sibTransId="{BEF8B1CA-9B32-4A4B-A230-35867B3D8725}"/>
    <dgm:cxn modelId="{0279AD06-BA2E-43A2-98B6-BB66E1397153}" type="presOf" srcId="{0DAB751B-D17A-43E5-BCA6-2814E6EBDA2A}" destId="{9D0C2ABA-EE28-4613-9CF9-6BAF0A727FBA}" srcOrd="0" destOrd="0" presId="urn:microsoft.com/office/officeart/2005/8/layout/hList1"/>
    <dgm:cxn modelId="{12C47508-0619-4044-9B59-7DA2A6F3416D}" type="presOf" srcId="{4E46B7EF-9A4F-4F10-A84B-EE11EB3AF27C}" destId="{44949457-476F-4A5E-B106-A0BA48C78F21}" srcOrd="0" destOrd="0" presId="urn:microsoft.com/office/officeart/2005/8/layout/hList1"/>
    <dgm:cxn modelId="{CB5E4D11-0780-4A69-8DCA-6B05C2445A8D}" srcId="{F4BB5A25-6A02-4DD8-BF38-1CF615BB971B}" destId="{D17000DA-0AED-4921-9756-7BCECEE2BE9F}" srcOrd="1" destOrd="0" parTransId="{82955228-386F-46B8-8DC0-5A087FC840C0}" sibTransId="{A7FFDE5E-7445-420E-8740-2AD3A926E2AA}"/>
    <dgm:cxn modelId="{E5D98119-7640-47F4-A7A4-728DAB380EEE}" type="presOf" srcId="{6D365196-35D6-431D-A63B-8C24D1617196}" destId="{3EC3276B-73BA-4A56-A2BF-45B42AB2B17C}" srcOrd="0" destOrd="1" presId="urn:microsoft.com/office/officeart/2005/8/layout/hList1"/>
    <dgm:cxn modelId="{B4B45830-1C99-427D-9951-ED0D3312FBB1}" type="presOf" srcId="{F4BB5A25-6A02-4DD8-BF38-1CF615BB971B}" destId="{EF429F37-A44A-4B58-8C20-6613C2C37E46}" srcOrd="0" destOrd="0" presId="urn:microsoft.com/office/officeart/2005/8/layout/hList1"/>
    <dgm:cxn modelId="{D42B0135-7375-4625-A679-13AC830DD2AD}" srcId="{F4BB5A25-6A02-4DD8-BF38-1CF615BB971B}" destId="{0DAB751B-D17A-43E5-BCA6-2814E6EBDA2A}" srcOrd="0" destOrd="0" parTransId="{F50198E4-6B3F-48AE-B006-B75BB678E930}" sibTransId="{DF15BA29-F726-4A83-9114-927150A53F0C}"/>
    <dgm:cxn modelId="{BBFEC860-01B3-42BD-A281-AB6ED5D86ED0}" type="presOf" srcId="{CADF4ABC-E49B-4CAB-B0D3-EE2131BE09A4}" destId="{203DF386-1335-479B-B4D1-90C6D0832941}" srcOrd="0" destOrd="0" presId="urn:microsoft.com/office/officeart/2005/8/layout/hList1"/>
    <dgm:cxn modelId="{80F0A043-1189-4ACB-B143-C6BBE9C0A740}" type="presOf" srcId="{EA4AFF85-1609-42DC-A058-1B2DB738FA00}" destId="{4D5900FD-6853-40AE-8FF0-211F4FDEF559}" srcOrd="0" destOrd="0" presId="urn:microsoft.com/office/officeart/2005/8/layout/hList1"/>
    <dgm:cxn modelId="{AA3CCD45-CE15-4CCE-AF9E-F884B9FC5F1E}" srcId="{EA4AFF85-1609-42DC-A058-1B2DB738FA00}" destId="{6D365196-35D6-431D-A63B-8C24D1617196}" srcOrd="1" destOrd="0" parTransId="{214B0136-2293-46A3-9D0B-C1727981DFB9}" sibTransId="{30200B83-DD8E-487C-A846-76BC0C357063}"/>
    <dgm:cxn modelId="{EF2C8F4C-E858-4376-8063-888F3A5918D7}" type="presOf" srcId="{A6D94C65-7336-4B10-ABF6-4C8B93995A1F}" destId="{3EC3276B-73BA-4A56-A2BF-45B42AB2B17C}" srcOrd="0" destOrd="0" presId="urn:microsoft.com/office/officeart/2005/8/layout/hList1"/>
    <dgm:cxn modelId="{5ACA3557-9F31-474B-9D93-E7DADBCAFB97}" srcId="{4E46B7EF-9A4F-4F10-A84B-EE11EB3AF27C}" destId="{BE101022-283C-4B30-9992-0A665EAFFAF0}" srcOrd="1" destOrd="0" parTransId="{35430912-DB1B-4388-B716-C418CEE80950}" sibTransId="{2CC66E2C-CF89-4AE8-8168-8524FD79E8B4}"/>
    <dgm:cxn modelId="{98BDC47E-4053-4B08-B97D-5C457BBDE7EA}" type="presOf" srcId="{BE101022-283C-4B30-9992-0A665EAFFAF0}" destId="{203DF386-1335-479B-B4D1-90C6D0832941}" srcOrd="0" destOrd="1" presId="urn:microsoft.com/office/officeart/2005/8/layout/hList1"/>
    <dgm:cxn modelId="{BC816C84-D489-4A76-9386-6C6BA25EBB95}" srcId="{EA4AFF85-1609-42DC-A058-1B2DB738FA00}" destId="{A6D94C65-7336-4B10-ABF6-4C8B93995A1F}" srcOrd="0" destOrd="0" parTransId="{9A77F215-5E05-4F61-A198-9624DEC780E8}" sibTransId="{658136E8-6D7A-47C0-9847-A1BFC611BEA9}"/>
    <dgm:cxn modelId="{88D72587-CF32-4D47-869B-B6C9B07E6CE0}" type="presOf" srcId="{291B8A65-FC9D-4C42-8236-AD98106CA6CD}" destId="{3EC3276B-73BA-4A56-A2BF-45B42AB2B17C}" srcOrd="0" destOrd="2" presId="urn:microsoft.com/office/officeart/2005/8/layout/hList1"/>
    <dgm:cxn modelId="{71DD6F87-896E-4E5E-8D77-54D71768A7C7}" srcId="{EA4AFF85-1609-42DC-A058-1B2DB738FA00}" destId="{291B8A65-FC9D-4C42-8236-AD98106CA6CD}" srcOrd="2" destOrd="0" parTransId="{2E8BFBC3-83F3-4594-9F0D-24825E35F68C}" sibTransId="{26295BCC-E188-44B3-9831-FB00603E70AA}"/>
    <dgm:cxn modelId="{D365A7C3-75A1-421F-AE11-728F4247EF8B}" srcId="{CBDFDEED-F4CF-46DC-99C0-74E454AB7894}" destId="{F4BB5A25-6A02-4DD8-BF38-1CF615BB971B}" srcOrd="0" destOrd="0" parTransId="{BC1BAEFD-9AE9-47CE-8D36-DEF70E57AA42}" sibTransId="{E02F2578-6FDC-4A62-96B8-4C14879A4D8C}"/>
    <dgm:cxn modelId="{B4D8DBD3-80F8-439C-8979-14B264FDA043}" type="presOf" srcId="{CBDFDEED-F4CF-46DC-99C0-74E454AB7894}" destId="{78C38C5F-E4F0-49AD-B7F7-87D21CD6CBAB}" srcOrd="0" destOrd="0" presId="urn:microsoft.com/office/officeart/2005/8/layout/hList1"/>
    <dgm:cxn modelId="{69263BE3-B600-4189-B313-E38E3BB832B2}" srcId="{CBDFDEED-F4CF-46DC-99C0-74E454AB7894}" destId="{4E46B7EF-9A4F-4F10-A84B-EE11EB3AF27C}" srcOrd="1" destOrd="0" parTransId="{EED7D4E0-792C-4012-893F-55E21B274413}" sibTransId="{37660D0D-75F7-44BC-B919-9C3A1C87F588}"/>
    <dgm:cxn modelId="{B25346EB-1A35-4AB2-AA18-3F629D29D0B6}" type="presOf" srcId="{D17000DA-0AED-4921-9756-7BCECEE2BE9F}" destId="{9D0C2ABA-EE28-4613-9CF9-6BAF0A727FBA}" srcOrd="0" destOrd="1" presId="urn:microsoft.com/office/officeart/2005/8/layout/hList1"/>
    <dgm:cxn modelId="{C4540919-8183-4D21-A5D0-A2F006481E20}" type="presParOf" srcId="{78C38C5F-E4F0-49AD-B7F7-87D21CD6CBAB}" destId="{7A9FC4E9-D12B-4C9C-AC70-D72169A0DD55}" srcOrd="0" destOrd="0" presId="urn:microsoft.com/office/officeart/2005/8/layout/hList1"/>
    <dgm:cxn modelId="{FD9B1A3F-7C21-47B6-9DAA-02E6E3F69060}" type="presParOf" srcId="{7A9FC4E9-D12B-4C9C-AC70-D72169A0DD55}" destId="{EF429F37-A44A-4B58-8C20-6613C2C37E46}" srcOrd="0" destOrd="0" presId="urn:microsoft.com/office/officeart/2005/8/layout/hList1"/>
    <dgm:cxn modelId="{C6983FE2-3C07-4A12-A61E-1FE60C7130DB}" type="presParOf" srcId="{7A9FC4E9-D12B-4C9C-AC70-D72169A0DD55}" destId="{9D0C2ABA-EE28-4613-9CF9-6BAF0A727FBA}" srcOrd="1" destOrd="0" presId="urn:microsoft.com/office/officeart/2005/8/layout/hList1"/>
    <dgm:cxn modelId="{20427E7B-108F-4A10-93D5-54A43CCEAF05}" type="presParOf" srcId="{78C38C5F-E4F0-49AD-B7F7-87D21CD6CBAB}" destId="{5DBC8FA0-C2E3-4B51-99F2-46A775DC9497}" srcOrd="1" destOrd="0" presId="urn:microsoft.com/office/officeart/2005/8/layout/hList1"/>
    <dgm:cxn modelId="{32C19BEB-C79A-4C97-8D06-16F00ACA3D79}" type="presParOf" srcId="{78C38C5F-E4F0-49AD-B7F7-87D21CD6CBAB}" destId="{445A2119-1692-4917-8D75-B676F4392C13}" srcOrd="2" destOrd="0" presId="urn:microsoft.com/office/officeart/2005/8/layout/hList1"/>
    <dgm:cxn modelId="{B9FA1C96-B426-41B1-8625-367E90885A18}" type="presParOf" srcId="{445A2119-1692-4917-8D75-B676F4392C13}" destId="{44949457-476F-4A5E-B106-A0BA48C78F21}" srcOrd="0" destOrd="0" presId="urn:microsoft.com/office/officeart/2005/8/layout/hList1"/>
    <dgm:cxn modelId="{D3C7B339-77A0-4CBF-9D23-AACFD4A7A6A7}" type="presParOf" srcId="{445A2119-1692-4917-8D75-B676F4392C13}" destId="{203DF386-1335-479B-B4D1-90C6D0832941}" srcOrd="1" destOrd="0" presId="urn:microsoft.com/office/officeart/2005/8/layout/hList1"/>
    <dgm:cxn modelId="{9240B9BF-88BA-4B14-AB0F-8AEC17D22C12}" type="presParOf" srcId="{78C38C5F-E4F0-49AD-B7F7-87D21CD6CBAB}" destId="{25F8F18D-8C9C-4CED-89EC-2DBCD9ED6B5D}" srcOrd="3" destOrd="0" presId="urn:microsoft.com/office/officeart/2005/8/layout/hList1"/>
    <dgm:cxn modelId="{E237B8B7-2F6F-49FF-A100-7E83F3C9C191}" type="presParOf" srcId="{78C38C5F-E4F0-49AD-B7F7-87D21CD6CBAB}" destId="{1E15FBBC-F015-4FAB-9A7C-5B51B481D925}" srcOrd="4" destOrd="0" presId="urn:microsoft.com/office/officeart/2005/8/layout/hList1"/>
    <dgm:cxn modelId="{DD79B5E1-1119-4563-9DC1-BC7C0E71A527}" type="presParOf" srcId="{1E15FBBC-F015-4FAB-9A7C-5B51B481D925}" destId="{4D5900FD-6853-40AE-8FF0-211F4FDEF559}" srcOrd="0" destOrd="0" presId="urn:microsoft.com/office/officeart/2005/8/layout/hList1"/>
    <dgm:cxn modelId="{3231B565-B9C4-4103-8C27-55D4BD320D75}" type="presParOf" srcId="{1E15FBBC-F015-4FAB-9A7C-5B51B481D925}" destId="{3EC3276B-73BA-4A56-A2BF-45B42AB2B1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BF0BC-B75D-428B-91BA-FDDF223557D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0EDA7D-1714-49AD-B9D3-C4AE70107916}">
      <dgm:prSet/>
      <dgm:spPr/>
      <dgm:t>
        <a:bodyPr/>
        <a:lstStyle/>
        <a:p>
          <a:r>
            <a:rPr lang="en-US"/>
            <a:t>LSTM encoder decoder PR model</a:t>
          </a:r>
        </a:p>
      </dgm:t>
    </dgm:pt>
    <dgm:pt modelId="{2307E038-46D9-492E-8CE9-3F53B96EECD5}" type="parTrans" cxnId="{51B78033-A23B-4AE6-81CE-A0F2F34B217D}">
      <dgm:prSet/>
      <dgm:spPr/>
      <dgm:t>
        <a:bodyPr/>
        <a:lstStyle/>
        <a:p>
          <a:endParaRPr lang="en-US"/>
        </a:p>
      </dgm:t>
    </dgm:pt>
    <dgm:pt modelId="{44D9141A-3031-40C0-9283-93D5D28E791B}" type="sibTrans" cxnId="{51B78033-A23B-4AE6-81CE-A0F2F34B217D}">
      <dgm:prSet/>
      <dgm:spPr/>
      <dgm:t>
        <a:bodyPr/>
        <a:lstStyle/>
        <a:p>
          <a:endParaRPr lang="en-US"/>
        </a:p>
      </dgm:t>
    </dgm:pt>
    <dgm:pt modelId="{40A59F59-ADC7-4094-96FC-1A96D1E9F01B}">
      <dgm:prSet/>
      <dgm:spPr/>
      <dgm:t>
        <a:bodyPr/>
        <a:lstStyle/>
        <a:p>
          <a:r>
            <a:rPr lang="en-US"/>
            <a:t>Sequence of past to sequence of future frames</a:t>
          </a:r>
        </a:p>
      </dgm:t>
    </dgm:pt>
    <dgm:pt modelId="{F3DF9348-939C-42CC-9448-70B1279F87E6}" type="parTrans" cxnId="{6C40C17B-AA9F-401F-B80E-0632F12DBDF1}">
      <dgm:prSet/>
      <dgm:spPr/>
      <dgm:t>
        <a:bodyPr/>
        <a:lstStyle/>
        <a:p>
          <a:endParaRPr lang="en-US"/>
        </a:p>
      </dgm:t>
    </dgm:pt>
    <dgm:pt modelId="{089A6B56-5D2D-404A-9D97-6E904C5E45EC}" type="sibTrans" cxnId="{6C40C17B-AA9F-401F-B80E-0632F12DBDF1}">
      <dgm:prSet/>
      <dgm:spPr/>
      <dgm:t>
        <a:bodyPr/>
        <a:lstStyle/>
        <a:p>
          <a:endParaRPr lang="en-US"/>
        </a:p>
      </dgm:t>
    </dgm:pt>
    <dgm:pt modelId="{EE6C68A4-B2E2-41AD-8922-4B36050BADB6}">
      <dgm:prSet/>
      <dgm:spPr/>
      <dgm:t>
        <a:bodyPr/>
        <a:lstStyle/>
        <a:p>
          <a:r>
            <a:rPr lang="en-US" b="0" dirty="0"/>
            <a:t>10</a:t>
          </a:r>
          <a:r>
            <a:rPr lang="en-US" b="0" baseline="30000" dirty="0"/>
            <a:t>th</a:t>
          </a:r>
          <a:r>
            <a:rPr lang="en-US" b="0" dirty="0"/>
            <a:t> second MSE of p:30° and r:29°</a:t>
          </a:r>
          <a:endParaRPr lang="en-US" dirty="0"/>
        </a:p>
      </dgm:t>
    </dgm:pt>
    <dgm:pt modelId="{B0768119-EC7E-46EF-B309-4611163A4440}" type="parTrans" cxnId="{B26FC7EE-A1F6-4892-9402-7B6E8E7921E5}">
      <dgm:prSet/>
      <dgm:spPr/>
      <dgm:t>
        <a:bodyPr/>
        <a:lstStyle/>
        <a:p>
          <a:endParaRPr lang="en-US"/>
        </a:p>
      </dgm:t>
    </dgm:pt>
    <dgm:pt modelId="{81CE7B8B-7225-4EDF-BD96-598D912D976B}" type="sibTrans" cxnId="{B26FC7EE-A1F6-4892-9402-7B6E8E7921E5}">
      <dgm:prSet/>
      <dgm:spPr/>
      <dgm:t>
        <a:bodyPr/>
        <a:lstStyle/>
        <a:p>
          <a:endParaRPr lang="en-US"/>
        </a:p>
      </dgm:t>
    </dgm:pt>
    <dgm:pt modelId="{CCC27A12-311E-4DDE-BAE6-958794B9F007}">
      <dgm:prSet/>
      <dgm:spPr/>
      <dgm:t>
        <a:bodyPr/>
        <a:lstStyle/>
        <a:p>
          <a:r>
            <a:rPr lang="nl-BE"/>
            <a:t>CNN LSTM img-encoder PR-encoder decoder</a:t>
          </a:r>
          <a:endParaRPr lang="en-US"/>
        </a:p>
      </dgm:t>
    </dgm:pt>
    <dgm:pt modelId="{E68D1AF8-965F-479E-BFCE-8328CF8EBD40}" type="parTrans" cxnId="{E940EDA2-4B8B-422B-8C13-4FED1F729D0C}">
      <dgm:prSet/>
      <dgm:spPr/>
      <dgm:t>
        <a:bodyPr/>
        <a:lstStyle/>
        <a:p>
          <a:endParaRPr lang="en-US"/>
        </a:p>
      </dgm:t>
    </dgm:pt>
    <dgm:pt modelId="{1D23248A-27CE-4BDC-8FAB-9B6A358CBD20}" type="sibTrans" cxnId="{E940EDA2-4B8B-422B-8C13-4FED1F729D0C}">
      <dgm:prSet/>
      <dgm:spPr/>
      <dgm:t>
        <a:bodyPr/>
        <a:lstStyle/>
        <a:p>
          <a:endParaRPr lang="en-US"/>
        </a:p>
      </dgm:t>
    </dgm:pt>
    <dgm:pt modelId="{DDFA93D8-EC9E-411A-99A6-AB6B9970DE9C}">
      <dgm:prSet/>
      <dgm:spPr/>
      <dgm:t>
        <a:bodyPr/>
        <a:lstStyle/>
        <a:p>
          <a:r>
            <a:rPr lang="nl-BE"/>
            <a:t>CNN extracts features, combined in vector for img-encoder</a:t>
          </a:r>
          <a:endParaRPr lang="en-US"/>
        </a:p>
      </dgm:t>
    </dgm:pt>
    <dgm:pt modelId="{67B4D3EE-578C-4EA2-8471-C31A7B099958}" type="parTrans" cxnId="{358C15F4-A9FC-4B7E-A563-9088680506AB}">
      <dgm:prSet/>
      <dgm:spPr/>
      <dgm:t>
        <a:bodyPr/>
        <a:lstStyle/>
        <a:p>
          <a:endParaRPr lang="en-US"/>
        </a:p>
      </dgm:t>
    </dgm:pt>
    <dgm:pt modelId="{C46D72A1-9B7D-4D03-87A8-B579F1C22974}" type="sibTrans" cxnId="{358C15F4-A9FC-4B7E-A563-9088680506AB}">
      <dgm:prSet/>
      <dgm:spPr/>
      <dgm:t>
        <a:bodyPr/>
        <a:lstStyle/>
        <a:p>
          <a:endParaRPr lang="en-US"/>
        </a:p>
      </dgm:t>
    </dgm:pt>
    <dgm:pt modelId="{007C4829-F799-44F1-920B-1BC3165F223D}">
      <dgm:prSet/>
      <dgm:spPr/>
      <dgm:t>
        <a:bodyPr/>
        <a:lstStyle/>
        <a:p>
          <a:r>
            <a:rPr lang="nl-BE"/>
            <a:t>Pitch and Roll separately encoded</a:t>
          </a:r>
          <a:endParaRPr lang="en-US"/>
        </a:p>
      </dgm:t>
    </dgm:pt>
    <dgm:pt modelId="{2C7C173A-E7BE-46D1-A030-531D3475042F}" type="parTrans" cxnId="{B77515AD-CF9A-4D7A-8D2A-DE5C04884247}">
      <dgm:prSet/>
      <dgm:spPr/>
      <dgm:t>
        <a:bodyPr/>
        <a:lstStyle/>
        <a:p>
          <a:endParaRPr lang="en-US"/>
        </a:p>
      </dgm:t>
    </dgm:pt>
    <dgm:pt modelId="{75B15286-56D4-4B76-9BB9-E443677A18E3}" type="sibTrans" cxnId="{B77515AD-CF9A-4D7A-8D2A-DE5C04884247}">
      <dgm:prSet/>
      <dgm:spPr/>
      <dgm:t>
        <a:bodyPr/>
        <a:lstStyle/>
        <a:p>
          <a:endParaRPr lang="en-US"/>
        </a:p>
      </dgm:t>
    </dgm:pt>
    <dgm:pt modelId="{67DFF6C1-B585-4541-81A1-504DC985E1AA}">
      <dgm:prSet/>
      <dgm:spPr/>
      <dgm:t>
        <a:bodyPr/>
        <a:lstStyle/>
        <a:p>
          <a:r>
            <a:rPr lang="nl-BE" dirty="0"/>
            <a:t>One latent vector is </a:t>
          </a:r>
          <a:r>
            <a:rPr lang="nl-BE" dirty="0" err="1"/>
            <a:t>decoded</a:t>
          </a:r>
          <a:endParaRPr lang="en-US" dirty="0"/>
        </a:p>
      </dgm:t>
    </dgm:pt>
    <dgm:pt modelId="{E7176B86-306E-42D4-9D8C-2C5E10C786A8}" type="parTrans" cxnId="{3958A18D-DFBF-4493-ACEC-E242CE45E097}">
      <dgm:prSet/>
      <dgm:spPr/>
      <dgm:t>
        <a:bodyPr/>
        <a:lstStyle/>
        <a:p>
          <a:endParaRPr lang="en-US"/>
        </a:p>
      </dgm:t>
    </dgm:pt>
    <dgm:pt modelId="{DEB4DF36-BF38-4D92-A43F-3A61C0E28EBF}" type="sibTrans" cxnId="{3958A18D-DFBF-4493-ACEC-E242CE45E097}">
      <dgm:prSet/>
      <dgm:spPr/>
      <dgm:t>
        <a:bodyPr/>
        <a:lstStyle/>
        <a:p>
          <a:endParaRPr lang="en-US"/>
        </a:p>
      </dgm:t>
    </dgm:pt>
    <dgm:pt modelId="{65C53193-7200-47CB-AFE4-02B637DA1D2C}">
      <dgm:prSet/>
      <dgm:spPr/>
      <dgm:t>
        <a:bodyPr/>
        <a:lstStyle/>
        <a:p>
          <a:r>
            <a:rPr lang="en-US" b="0" dirty="0"/>
            <a:t>10</a:t>
          </a:r>
          <a:r>
            <a:rPr lang="en-US" b="0" baseline="30000" dirty="0"/>
            <a:t>th</a:t>
          </a:r>
          <a:r>
            <a:rPr lang="en-US" b="0" dirty="0"/>
            <a:t> second MSE of p:3.5° and r:2.8°</a:t>
          </a:r>
          <a:endParaRPr lang="en-US" dirty="0"/>
        </a:p>
      </dgm:t>
    </dgm:pt>
    <dgm:pt modelId="{6861E61C-F127-4EEF-B2AB-AA125405013A}" type="parTrans" cxnId="{76479514-244B-4B7F-B5AD-ED3E1DD1535D}">
      <dgm:prSet/>
      <dgm:spPr/>
    </dgm:pt>
    <dgm:pt modelId="{E41AAC74-8363-4449-ADCC-288F87AF7CC9}" type="sibTrans" cxnId="{76479514-244B-4B7F-B5AD-ED3E1DD1535D}">
      <dgm:prSet/>
      <dgm:spPr/>
    </dgm:pt>
    <dgm:pt modelId="{510608A5-30E8-4807-8360-8AFB5F231095}" type="pres">
      <dgm:prSet presAssocID="{B9CBF0BC-B75D-428B-91BA-FDDF223557D1}" presName="Name0" presStyleCnt="0">
        <dgm:presLayoutVars>
          <dgm:dir/>
          <dgm:animLvl val="lvl"/>
          <dgm:resizeHandles val="exact"/>
        </dgm:presLayoutVars>
      </dgm:prSet>
      <dgm:spPr/>
    </dgm:pt>
    <dgm:pt modelId="{606B8940-CCC4-48C4-BA40-3C00880ED3B3}" type="pres">
      <dgm:prSet presAssocID="{530EDA7D-1714-49AD-B9D3-C4AE70107916}" presName="composite" presStyleCnt="0"/>
      <dgm:spPr/>
    </dgm:pt>
    <dgm:pt modelId="{2C52CD32-CEFE-467A-AF74-269E79E0522F}" type="pres">
      <dgm:prSet presAssocID="{530EDA7D-1714-49AD-B9D3-C4AE7010791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C6C2552-6053-4868-838C-A7CB1E38CC49}" type="pres">
      <dgm:prSet presAssocID="{530EDA7D-1714-49AD-B9D3-C4AE70107916}" presName="desTx" presStyleLbl="alignAccFollowNode1" presStyleIdx="0" presStyleCnt="2" custLinFactNeighborY="-912">
        <dgm:presLayoutVars>
          <dgm:bulletEnabled val="1"/>
        </dgm:presLayoutVars>
      </dgm:prSet>
      <dgm:spPr/>
    </dgm:pt>
    <dgm:pt modelId="{83035E76-ADAD-49E7-A5BB-B4AFF2E5E7F1}" type="pres">
      <dgm:prSet presAssocID="{44D9141A-3031-40C0-9283-93D5D28E791B}" presName="space" presStyleCnt="0"/>
      <dgm:spPr/>
    </dgm:pt>
    <dgm:pt modelId="{0BB5C2D7-13F9-4611-B451-7115BCF9BB71}" type="pres">
      <dgm:prSet presAssocID="{CCC27A12-311E-4DDE-BAE6-958794B9F007}" presName="composite" presStyleCnt="0"/>
      <dgm:spPr/>
    </dgm:pt>
    <dgm:pt modelId="{C9692006-4C82-471C-903F-C8237F3C5275}" type="pres">
      <dgm:prSet presAssocID="{CCC27A12-311E-4DDE-BAE6-958794B9F00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86C8DB-2467-452A-BD13-66824DF4CFEC}" type="pres">
      <dgm:prSet presAssocID="{CCC27A12-311E-4DDE-BAE6-958794B9F00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6479514-244B-4B7F-B5AD-ED3E1DD1535D}" srcId="{CCC27A12-311E-4DDE-BAE6-958794B9F007}" destId="{65C53193-7200-47CB-AFE4-02B637DA1D2C}" srcOrd="3" destOrd="0" parTransId="{6861E61C-F127-4EEF-B2AB-AA125405013A}" sibTransId="{E41AAC74-8363-4449-ADCC-288F87AF7CC9}"/>
    <dgm:cxn modelId="{E593662E-BF1D-42DF-A971-FA102A776CAD}" type="presOf" srcId="{007C4829-F799-44F1-920B-1BC3165F223D}" destId="{8286C8DB-2467-452A-BD13-66824DF4CFEC}" srcOrd="0" destOrd="1" presId="urn:microsoft.com/office/officeart/2005/8/layout/hList1"/>
    <dgm:cxn modelId="{51B78033-A23B-4AE6-81CE-A0F2F34B217D}" srcId="{B9CBF0BC-B75D-428B-91BA-FDDF223557D1}" destId="{530EDA7D-1714-49AD-B9D3-C4AE70107916}" srcOrd="0" destOrd="0" parTransId="{2307E038-46D9-492E-8CE9-3F53B96EECD5}" sibTransId="{44D9141A-3031-40C0-9283-93D5D28E791B}"/>
    <dgm:cxn modelId="{2FFDA768-D2C4-45FB-8A8E-CF9B143155B2}" type="presOf" srcId="{CCC27A12-311E-4DDE-BAE6-958794B9F007}" destId="{C9692006-4C82-471C-903F-C8237F3C5275}" srcOrd="0" destOrd="0" presId="urn:microsoft.com/office/officeart/2005/8/layout/hList1"/>
    <dgm:cxn modelId="{B83C0E50-4AAF-4AB1-8E07-EEE1AAE20186}" type="presOf" srcId="{67DFF6C1-B585-4541-81A1-504DC985E1AA}" destId="{8286C8DB-2467-452A-BD13-66824DF4CFEC}" srcOrd="0" destOrd="2" presId="urn:microsoft.com/office/officeart/2005/8/layout/hList1"/>
    <dgm:cxn modelId="{6C40C17B-AA9F-401F-B80E-0632F12DBDF1}" srcId="{530EDA7D-1714-49AD-B9D3-C4AE70107916}" destId="{40A59F59-ADC7-4094-96FC-1A96D1E9F01B}" srcOrd="0" destOrd="0" parTransId="{F3DF9348-939C-42CC-9448-70B1279F87E6}" sibTransId="{089A6B56-5D2D-404A-9D97-6E904C5E45EC}"/>
    <dgm:cxn modelId="{EEE9907F-DE51-47A6-9F2B-A8D716B65F29}" type="presOf" srcId="{EE6C68A4-B2E2-41AD-8922-4B36050BADB6}" destId="{8C6C2552-6053-4868-838C-A7CB1E38CC49}" srcOrd="0" destOrd="1" presId="urn:microsoft.com/office/officeart/2005/8/layout/hList1"/>
    <dgm:cxn modelId="{21EF1688-8883-4095-897F-94F8B93795BC}" type="presOf" srcId="{40A59F59-ADC7-4094-96FC-1A96D1E9F01B}" destId="{8C6C2552-6053-4868-838C-A7CB1E38CC49}" srcOrd="0" destOrd="0" presId="urn:microsoft.com/office/officeart/2005/8/layout/hList1"/>
    <dgm:cxn modelId="{3958A18D-DFBF-4493-ACEC-E242CE45E097}" srcId="{CCC27A12-311E-4DDE-BAE6-958794B9F007}" destId="{67DFF6C1-B585-4541-81A1-504DC985E1AA}" srcOrd="2" destOrd="0" parTransId="{E7176B86-306E-42D4-9D8C-2C5E10C786A8}" sibTransId="{DEB4DF36-BF38-4D92-A43F-3A61C0E28EBF}"/>
    <dgm:cxn modelId="{E940EDA2-4B8B-422B-8C13-4FED1F729D0C}" srcId="{B9CBF0BC-B75D-428B-91BA-FDDF223557D1}" destId="{CCC27A12-311E-4DDE-BAE6-958794B9F007}" srcOrd="1" destOrd="0" parTransId="{E68D1AF8-965F-479E-BFCE-8328CF8EBD40}" sibTransId="{1D23248A-27CE-4BDC-8FAB-9B6A358CBD20}"/>
    <dgm:cxn modelId="{D4DB76A7-ADA6-47A8-8D94-747A6F5B1266}" type="presOf" srcId="{B9CBF0BC-B75D-428B-91BA-FDDF223557D1}" destId="{510608A5-30E8-4807-8360-8AFB5F231095}" srcOrd="0" destOrd="0" presId="urn:microsoft.com/office/officeart/2005/8/layout/hList1"/>
    <dgm:cxn modelId="{3EA611A9-BB9F-4E70-93FC-17A0FA5A8311}" type="presOf" srcId="{530EDA7D-1714-49AD-B9D3-C4AE70107916}" destId="{2C52CD32-CEFE-467A-AF74-269E79E0522F}" srcOrd="0" destOrd="0" presId="urn:microsoft.com/office/officeart/2005/8/layout/hList1"/>
    <dgm:cxn modelId="{B77515AD-CF9A-4D7A-8D2A-DE5C04884247}" srcId="{CCC27A12-311E-4DDE-BAE6-958794B9F007}" destId="{007C4829-F799-44F1-920B-1BC3165F223D}" srcOrd="1" destOrd="0" parTransId="{2C7C173A-E7BE-46D1-A030-531D3475042F}" sibTransId="{75B15286-56D4-4B76-9BB9-E443677A18E3}"/>
    <dgm:cxn modelId="{3A0928B9-A8F1-4AFB-8199-76DBD2DB7337}" type="presOf" srcId="{DDFA93D8-EC9E-411A-99A6-AB6B9970DE9C}" destId="{8286C8DB-2467-452A-BD13-66824DF4CFEC}" srcOrd="0" destOrd="0" presId="urn:microsoft.com/office/officeart/2005/8/layout/hList1"/>
    <dgm:cxn modelId="{3D8E00D0-6D49-4CFB-9646-FC0CCE93BF5C}" type="presOf" srcId="{65C53193-7200-47CB-AFE4-02B637DA1D2C}" destId="{8286C8DB-2467-452A-BD13-66824DF4CFEC}" srcOrd="0" destOrd="3" presId="urn:microsoft.com/office/officeart/2005/8/layout/hList1"/>
    <dgm:cxn modelId="{B26FC7EE-A1F6-4892-9402-7B6E8E7921E5}" srcId="{530EDA7D-1714-49AD-B9D3-C4AE70107916}" destId="{EE6C68A4-B2E2-41AD-8922-4B36050BADB6}" srcOrd="1" destOrd="0" parTransId="{B0768119-EC7E-46EF-B309-4611163A4440}" sibTransId="{81CE7B8B-7225-4EDF-BD96-598D912D976B}"/>
    <dgm:cxn modelId="{358C15F4-A9FC-4B7E-A563-9088680506AB}" srcId="{CCC27A12-311E-4DDE-BAE6-958794B9F007}" destId="{DDFA93D8-EC9E-411A-99A6-AB6B9970DE9C}" srcOrd="0" destOrd="0" parTransId="{67B4D3EE-578C-4EA2-8471-C31A7B099958}" sibTransId="{C46D72A1-9B7D-4D03-87A8-B579F1C22974}"/>
    <dgm:cxn modelId="{5A2AD1A4-FB24-4E68-89D7-90B1E54E63B2}" type="presParOf" srcId="{510608A5-30E8-4807-8360-8AFB5F231095}" destId="{606B8940-CCC4-48C4-BA40-3C00880ED3B3}" srcOrd="0" destOrd="0" presId="urn:microsoft.com/office/officeart/2005/8/layout/hList1"/>
    <dgm:cxn modelId="{86A9BC0C-3793-4059-9FD7-1DE401A202C4}" type="presParOf" srcId="{606B8940-CCC4-48C4-BA40-3C00880ED3B3}" destId="{2C52CD32-CEFE-467A-AF74-269E79E0522F}" srcOrd="0" destOrd="0" presId="urn:microsoft.com/office/officeart/2005/8/layout/hList1"/>
    <dgm:cxn modelId="{B1914F31-37EF-42B9-9C51-825B8012358B}" type="presParOf" srcId="{606B8940-CCC4-48C4-BA40-3C00880ED3B3}" destId="{8C6C2552-6053-4868-838C-A7CB1E38CC49}" srcOrd="1" destOrd="0" presId="urn:microsoft.com/office/officeart/2005/8/layout/hList1"/>
    <dgm:cxn modelId="{D8BC48DD-F765-404C-B666-12C46AABE99A}" type="presParOf" srcId="{510608A5-30E8-4807-8360-8AFB5F231095}" destId="{83035E76-ADAD-49E7-A5BB-B4AFF2E5E7F1}" srcOrd="1" destOrd="0" presId="urn:microsoft.com/office/officeart/2005/8/layout/hList1"/>
    <dgm:cxn modelId="{3225258C-D8D1-43C9-AFE1-205673BAC3A5}" type="presParOf" srcId="{510608A5-30E8-4807-8360-8AFB5F231095}" destId="{0BB5C2D7-13F9-4611-B451-7115BCF9BB71}" srcOrd="2" destOrd="0" presId="urn:microsoft.com/office/officeart/2005/8/layout/hList1"/>
    <dgm:cxn modelId="{7BF45CA6-D5DE-4B1C-85E7-851C5280F4A7}" type="presParOf" srcId="{0BB5C2D7-13F9-4611-B451-7115BCF9BB71}" destId="{C9692006-4C82-471C-903F-C8237F3C5275}" srcOrd="0" destOrd="0" presId="urn:microsoft.com/office/officeart/2005/8/layout/hList1"/>
    <dgm:cxn modelId="{0A28D1D6-E543-4EEF-8C8A-8F5177A2F102}" type="presParOf" srcId="{0BB5C2D7-13F9-4611-B451-7115BCF9BB71}" destId="{8286C8DB-2467-452A-BD13-66824DF4CF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24749-8BE7-458C-A993-1C318D385CDF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9A57BA8-D443-4520-A565-62694E7FAB84}">
      <dgm:prSet/>
      <dgm:spPr/>
      <dgm:t>
        <a:bodyPr/>
        <a:lstStyle/>
        <a:p>
          <a:r>
            <a:rPr lang="nl-BE" dirty="0">
              <a:solidFill>
                <a:schemeClr val="tx1"/>
              </a:solidFill>
              <a:highlight>
                <a:srgbClr val="FFFF00"/>
              </a:highlight>
            </a:rPr>
            <a:t>CNN LSTM encoder decoder images PR</a:t>
          </a:r>
          <a:endParaRPr 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80439624-E985-475F-BF1B-D072FF85695D}" type="parTrans" cxnId="{7467EB3D-57FB-44E3-AA80-AAC68BDF3B74}">
      <dgm:prSet/>
      <dgm:spPr/>
      <dgm:t>
        <a:bodyPr/>
        <a:lstStyle/>
        <a:p>
          <a:endParaRPr lang="en-US"/>
        </a:p>
      </dgm:t>
    </dgm:pt>
    <dgm:pt modelId="{8375FBD6-727C-4131-B173-4ECFF45328FB}" type="sibTrans" cxnId="{7467EB3D-57FB-44E3-AA80-AAC68BDF3B74}">
      <dgm:prSet/>
      <dgm:spPr/>
      <dgm:t>
        <a:bodyPr/>
        <a:lstStyle/>
        <a:p>
          <a:endParaRPr lang="en-US"/>
        </a:p>
      </dgm:t>
    </dgm:pt>
    <dgm:pt modelId="{A5F63A04-8570-4ABC-BB1A-E7402A6BB84D}">
      <dgm:prSet/>
      <dgm:spPr/>
      <dgm:t>
        <a:bodyPr/>
        <a:lstStyle/>
        <a:p>
          <a:r>
            <a:rPr lang="nl-BE" sz="2700" dirty="0"/>
            <a:t>Combine </a:t>
          </a:r>
          <a:r>
            <a:rPr lang="nl-BE" sz="2700" dirty="0" err="1"/>
            <a:t>img</a:t>
          </a:r>
          <a:r>
            <a:rPr lang="nl-BE" sz="2700" dirty="0"/>
            <a:t>-encoder and pr-encoder </a:t>
          </a:r>
          <a:r>
            <a:rPr lang="nl-BE" sz="2700" dirty="0" err="1"/>
            <a:t>for</a:t>
          </a:r>
          <a:r>
            <a:rPr lang="nl-BE" sz="2700" dirty="0"/>
            <a:t> </a:t>
          </a:r>
          <a:r>
            <a:rPr lang="nl-BE" sz="2700" dirty="0" err="1"/>
            <a:t>less</a:t>
          </a:r>
          <a:r>
            <a:rPr lang="nl-BE" sz="2700" dirty="0"/>
            <a:t> </a:t>
          </a:r>
          <a:r>
            <a:rPr lang="nl-BE" sz="2700" dirty="0" err="1"/>
            <a:t>complexity</a:t>
          </a:r>
          <a:endParaRPr lang="en-US" sz="2700" dirty="0"/>
        </a:p>
      </dgm:t>
    </dgm:pt>
    <dgm:pt modelId="{D0129E19-CC0C-443F-B2B2-90C957A97016}" type="parTrans" cxnId="{146A17DA-F194-4153-B1BA-A1476E11E474}">
      <dgm:prSet/>
      <dgm:spPr/>
      <dgm:t>
        <a:bodyPr/>
        <a:lstStyle/>
        <a:p>
          <a:endParaRPr lang="en-US"/>
        </a:p>
      </dgm:t>
    </dgm:pt>
    <dgm:pt modelId="{E1302499-FCDD-4CB6-8996-5B118D9560CD}" type="sibTrans" cxnId="{146A17DA-F194-4153-B1BA-A1476E11E474}">
      <dgm:prSet/>
      <dgm:spPr/>
      <dgm:t>
        <a:bodyPr/>
        <a:lstStyle/>
        <a:p>
          <a:endParaRPr lang="en-US"/>
        </a:p>
      </dgm:t>
    </dgm:pt>
    <dgm:pt modelId="{8F3C9045-76B0-487E-978C-32730128A631}">
      <dgm:prSet/>
      <dgm:spPr/>
      <dgm:t>
        <a:bodyPr/>
        <a:lstStyle/>
        <a:p>
          <a:r>
            <a:rPr lang="nl-BE"/>
            <a:t>CNN LSTM encoder decoder images</a:t>
          </a:r>
          <a:endParaRPr lang="en-US"/>
        </a:p>
      </dgm:t>
    </dgm:pt>
    <dgm:pt modelId="{2B024C44-66A6-4FB0-8FCE-D25D11484557}" type="parTrans" cxnId="{443D28C7-C421-4500-8E5D-490DDC71D5B0}">
      <dgm:prSet/>
      <dgm:spPr/>
      <dgm:t>
        <a:bodyPr/>
        <a:lstStyle/>
        <a:p>
          <a:endParaRPr lang="en-US"/>
        </a:p>
      </dgm:t>
    </dgm:pt>
    <dgm:pt modelId="{206A712E-06BE-47B5-B0AA-507F7459BA19}" type="sibTrans" cxnId="{443D28C7-C421-4500-8E5D-490DDC71D5B0}">
      <dgm:prSet/>
      <dgm:spPr/>
      <dgm:t>
        <a:bodyPr/>
        <a:lstStyle/>
        <a:p>
          <a:endParaRPr lang="en-US"/>
        </a:p>
      </dgm:t>
    </dgm:pt>
    <dgm:pt modelId="{7C00EA37-91DC-45FC-9145-FB9FC923A543}">
      <dgm:prSet/>
      <dgm:spPr/>
      <dgm:t>
        <a:bodyPr/>
        <a:lstStyle/>
        <a:p>
          <a:r>
            <a:rPr lang="nl-BE" dirty="0"/>
            <a:t>Pitch and </a:t>
          </a:r>
          <a:r>
            <a:rPr lang="nl-BE" dirty="0" err="1"/>
            <a:t>roll</a:t>
          </a:r>
          <a:r>
            <a:rPr lang="nl-BE" dirty="0"/>
            <a:t> </a:t>
          </a:r>
          <a:r>
            <a:rPr lang="nl-BE" dirty="0" err="1"/>
            <a:t>dropped</a:t>
          </a:r>
          <a:r>
            <a:rPr lang="nl-BE" dirty="0"/>
            <a:t> </a:t>
          </a:r>
          <a:endParaRPr lang="en-US" dirty="0"/>
        </a:p>
      </dgm:t>
    </dgm:pt>
    <dgm:pt modelId="{1ACDFE88-57AC-4057-8233-9591E6A5FEC8}" type="parTrans" cxnId="{63B3BE2B-A1DC-4394-88F9-1EE6FE33B568}">
      <dgm:prSet/>
      <dgm:spPr/>
      <dgm:t>
        <a:bodyPr/>
        <a:lstStyle/>
        <a:p>
          <a:endParaRPr lang="en-US"/>
        </a:p>
      </dgm:t>
    </dgm:pt>
    <dgm:pt modelId="{459B0DA9-A6A4-4AB7-8B80-4BDEB0E6629A}" type="sibTrans" cxnId="{63B3BE2B-A1DC-4394-88F9-1EE6FE33B568}">
      <dgm:prSet/>
      <dgm:spPr/>
      <dgm:t>
        <a:bodyPr/>
        <a:lstStyle/>
        <a:p>
          <a:endParaRPr lang="en-US"/>
        </a:p>
      </dgm:t>
    </dgm:pt>
    <dgm:pt modelId="{D05C618F-452D-459C-94D1-9655AB924C8F}">
      <dgm:prSet/>
      <dgm:spPr/>
      <dgm:t>
        <a:bodyPr/>
        <a:lstStyle/>
        <a:p>
          <a:r>
            <a:rPr lang="nl-BE"/>
            <a:t>CNN LSTM images PR</a:t>
          </a:r>
          <a:endParaRPr lang="en-US"/>
        </a:p>
      </dgm:t>
    </dgm:pt>
    <dgm:pt modelId="{4F889B0A-1F8E-4DAD-8AA6-1F41C922878C}" type="parTrans" cxnId="{1759769A-5079-4149-AE37-7B33B0150CEB}">
      <dgm:prSet/>
      <dgm:spPr/>
      <dgm:t>
        <a:bodyPr/>
        <a:lstStyle/>
        <a:p>
          <a:endParaRPr lang="en-US"/>
        </a:p>
      </dgm:t>
    </dgm:pt>
    <dgm:pt modelId="{7EF71B10-2675-42EB-9A65-3772276D27E8}" type="sibTrans" cxnId="{1759769A-5079-4149-AE37-7B33B0150CEB}">
      <dgm:prSet/>
      <dgm:spPr/>
      <dgm:t>
        <a:bodyPr/>
        <a:lstStyle/>
        <a:p>
          <a:endParaRPr lang="en-US"/>
        </a:p>
      </dgm:t>
    </dgm:pt>
    <dgm:pt modelId="{608865EF-F1DE-46D3-AAD0-8F1B7333B3B5}">
      <dgm:prSet/>
      <dgm:spPr/>
      <dgm:t>
        <a:bodyPr/>
        <a:lstStyle/>
        <a:p>
          <a:r>
            <a:rPr lang="nl-BE"/>
            <a:t>Combine all LSTM elements into one</a:t>
          </a:r>
          <a:endParaRPr lang="en-US"/>
        </a:p>
      </dgm:t>
    </dgm:pt>
    <dgm:pt modelId="{A03AB1CF-7BE1-4335-95C0-993ABD04407B}" type="parTrans" cxnId="{E163F177-83A4-4A11-875B-7AAA5F11A2E4}">
      <dgm:prSet/>
      <dgm:spPr/>
      <dgm:t>
        <a:bodyPr/>
        <a:lstStyle/>
        <a:p>
          <a:endParaRPr lang="en-US"/>
        </a:p>
      </dgm:t>
    </dgm:pt>
    <dgm:pt modelId="{AEB9BEEA-C262-479A-BC9E-5544AD246267}" type="sibTrans" cxnId="{E163F177-83A4-4A11-875B-7AAA5F11A2E4}">
      <dgm:prSet/>
      <dgm:spPr/>
      <dgm:t>
        <a:bodyPr/>
        <a:lstStyle/>
        <a:p>
          <a:endParaRPr lang="en-US"/>
        </a:p>
      </dgm:t>
    </dgm:pt>
    <dgm:pt modelId="{C686D00B-A499-4F80-BC9C-66E815D18421}">
      <dgm:prSet/>
      <dgm:spPr/>
      <dgm:t>
        <a:bodyPr/>
        <a:lstStyle/>
        <a:p>
          <a:r>
            <a:rPr lang="nl-BE" dirty="0" err="1"/>
            <a:t>Reduce</a:t>
          </a:r>
          <a:r>
            <a:rPr lang="nl-BE" dirty="0"/>
            <a:t> parameters, </a:t>
          </a:r>
          <a:r>
            <a:rPr lang="nl-BE" dirty="0" err="1"/>
            <a:t>higher</a:t>
          </a:r>
          <a:r>
            <a:rPr lang="nl-BE" dirty="0"/>
            <a:t> efficiency</a:t>
          </a:r>
          <a:endParaRPr lang="en-US" dirty="0"/>
        </a:p>
      </dgm:t>
    </dgm:pt>
    <dgm:pt modelId="{184D3733-0E9E-48E0-B6F3-EC60188E5CCE}" type="parTrans" cxnId="{7E6B31ED-AA5F-450D-A580-3515628B7FCD}">
      <dgm:prSet/>
      <dgm:spPr/>
      <dgm:t>
        <a:bodyPr/>
        <a:lstStyle/>
        <a:p>
          <a:endParaRPr lang="en-US"/>
        </a:p>
      </dgm:t>
    </dgm:pt>
    <dgm:pt modelId="{02CEE263-A48C-4712-94BC-3FCC02A65EF9}" type="sibTrans" cxnId="{7E6B31ED-AA5F-450D-A580-3515628B7FCD}">
      <dgm:prSet/>
      <dgm:spPr/>
      <dgm:t>
        <a:bodyPr/>
        <a:lstStyle/>
        <a:p>
          <a:endParaRPr lang="en-US"/>
        </a:p>
      </dgm:t>
    </dgm:pt>
    <dgm:pt modelId="{3E3F1AE6-2998-40F6-8E81-607043F9044E}">
      <dgm:prSet custT="1"/>
      <dgm:spPr/>
      <dgm:t>
        <a:bodyPr/>
        <a:lstStyle/>
        <a:p>
          <a:r>
            <a:rPr lang="en-US" sz="2700" b="0" dirty="0"/>
            <a:t>10</a:t>
          </a:r>
          <a:r>
            <a:rPr lang="en-US" sz="2700" b="0" baseline="30000" dirty="0"/>
            <a:t>th</a:t>
          </a:r>
          <a:r>
            <a:rPr lang="en-US" sz="2700" b="0" dirty="0"/>
            <a:t> second MSE of </a:t>
          </a:r>
          <a:r>
            <a:rPr lang="en-US" sz="2700" b="1" dirty="0"/>
            <a:t>p:2.9° </a:t>
          </a:r>
          <a:r>
            <a:rPr lang="en-US" sz="2400" b="0" dirty="0"/>
            <a:t>and</a:t>
          </a:r>
          <a:r>
            <a:rPr lang="en-US" sz="2700" b="0" dirty="0"/>
            <a:t> </a:t>
          </a:r>
          <a:r>
            <a:rPr lang="en-US" sz="2700" b="1" dirty="0"/>
            <a:t>r:2.7°</a:t>
          </a:r>
        </a:p>
      </dgm:t>
    </dgm:pt>
    <dgm:pt modelId="{B4C1B9B1-9CDF-404D-AC35-A111B46C0F0E}" type="parTrans" cxnId="{4517844E-FD1B-4CD5-BC15-763DB9579F08}">
      <dgm:prSet/>
      <dgm:spPr/>
      <dgm:t>
        <a:bodyPr/>
        <a:lstStyle/>
        <a:p>
          <a:endParaRPr lang="nl-BE"/>
        </a:p>
      </dgm:t>
    </dgm:pt>
    <dgm:pt modelId="{D93866C3-3568-45DC-BA2F-129C0F6957C3}" type="sibTrans" cxnId="{4517844E-FD1B-4CD5-BC15-763DB9579F08}">
      <dgm:prSet/>
      <dgm:spPr/>
      <dgm:t>
        <a:bodyPr/>
        <a:lstStyle/>
        <a:p>
          <a:endParaRPr lang="nl-BE"/>
        </a:p>
      </dgm:t>
    </dgm:pt>
    <dgm:pt modelId="{E6B8E62D-C22A-4F15-9F72-FF349F73F2EE}">
      <dgm:prSet/>
      <dgm:spPr/>
      <dgm:t>
        <a:bodyPr/>
        <a:lstStyle/>
        <a:p>
          <a:r>
            <a:rPr lang="en-US" b="0" dirty="0"/>
            <a:t>10</a:t>
          </a:r>
          <a:r>
            <a:rPr lang="en-US" b="0" baseline="30000" dirty="0"/>
            <a:t>th</a:t>
          </a:r>
          <a:r>
            <a:rPr lang="en-US" b="0" dirty="0"/>
            <a:t> second MSE of p:3.4° and r:2.3°</a:t>
          </a:r>
          <a:endParaRPr lang="en-US" dirty="0"/>
        </a:p>
      </dgm:t>
    </dgm:pt>
    <dgm:pt modelId="{D5344497-EBD2-4D4A-B523-98952267AF11}" type="parTrans" cxnId="{309CDFC3-2322-49EB-8E4B-E4A8F9DE6E33}">
      <dgm:prSet/>
      <dgm:spPr/>
      <dgm:t>
        <a:bodyPr/>
        <a:lstStyle/>
        <a:p>
          <a:endParaRPr lang="nl-BE"/>
        </a:p>
      </dgm:t>
    </dgm:pt>
    <dgm:pt modelId="{418740F0-AB82-4216-B86C-4CAE5B5E3318}" type="sibTrans" cxnId="{309CDFC3-2322-49EB-8E4B-E4A8F9DE6E33}">
      <dgm:prSet/>
      <dgm:spPr/>
      <dgm:t>
        <a:bodyPr/>
        <a:lstStyle/>
        <a:p>
          <a:endParaRPr lang="nl-BE"/>
        </a:p>
      </dgm:t>
    </dgm:pt>
    <dgm:pt modelId="{5927E15C-2E93-4BD1-B43D-E48A42E4EE45}">
      <dgm:prSet/>
      <dgm:spPr/>
      <dgm:t>
        <a:bodyPr/>
        <a:lstStyle/>
        <a:p>
          <a:r>
            <a:rPr lang="en-US" b="0" dirty="0"/>
            <a:t>10</a:t>
          </a:r>
          <a:r>
            <a:rPr lang="en-US" b="0" baseline="30000" dirty="0"/>
            <a:t>th</a:t>
          </a:r>
          <a:r>
            <a:rPr lang="en-US" b="0" dirty="0"/>
            <a:t> second MSE of p:4.2° and r:4.1°</a:t>
          </a:r>
          <a:r>
            <a:rPr lang="nl-BE" dirty="0"/>
            <a:t> </a:t>
          </a:r>
          <a:endParaRPr lang="en-US" dirty="0"/>
        </a:p>
      </dgm:t>
    </dgm:pt>
    <dgm:pt modelId="{0E3B3695-5F4C-44FC-B2E2-7705BBF04BC2}" type="parTrans" cxnId="{E0DD1A37-7687-4FD8-BE20-8A3E995F9309}">
      <dgm:prSet/>
      <dgm:spPr/>
      <dgm:t>
        <a:bodyPr/>
        <a:lstStyle/>
        <a:p>
          <a:endParaRPr lang="nl-BE"/>
        </a:p>
      </dgm:t>
    </dgm:pt>
    <dgm:pt modelId="{B3FB896B-F0C1-4820-BF63-272BC988A2B9}" type="sibTrans" cxnId="{E0DD1A37-7687-4FD8-BE20-8A3E995F9309}">
      <dgm:prSet/>
      <dgm:spPr/>
      <dgm:t>
        <a:bodyPr/>
        <a:lstStyle/>
        <a:p>
          <a:endParaRPr lang="nl-BE"/>
        </a:p>
      </dgm:t>
    </dgm:pt>
    <dgm:pt modelId="{4A00B01E-C341-489E-9765-370A147021C6}" type="pres">
      <dgm:prSet presAssocID="{B7424749-8BE7-458C-A993-1C318D385CDF}" presName="Name0" presStyleCnt="0">
        <dgm:presLayoutVars>
          <dgm:dir/>
          <dgm:animLvl val="lvl"/>
          <dgm:resizeHandles val="exact"/>
        </dgm:presLayoutVars>
      </dgm:prSet>
      <dgm:spPr/>
    </dgm:pt>
    <dgm:pt modelId="{57FE76C9-A8CB-45DF-832D-3C95E91DD285}" type="pres">
      <dgm:prSet presAssocID="{99A57BA8-D443-4520-A565-62694E7FAB84}" presName="composite" presStyleCnt="0"/>
      <dgm:spPr/>
    </dgm:pt>
    <dgm:pt modelId="{D65058C9-9F8D-407F-92EF-C1A970B4677C}" type="pres">
      <dgm:prSet presAssocID="{99A57BA8-D443-4520-A565-62694E7FAB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395B88-B87A-4B9C-91EC-4CC34C18308B}" type="pres">
      <dgm:prSet presAssocID="{99A57BA8-D443-4520-A565-62694E7FAB84}" presName="desTx" presStyleLbl="alignAccFollowNode1" presStyleIdx="0" presStyleCnt="3">
        <dgm:presLayoutVars>
          <dgm:bulletEnabled val="1"/>
        </dgm:presLayoutVars>
      </dgm:prSet>
      <dgm:spPr/>
    </dgm:pt>
    <dgm:pt modelId="{54B8FFF8-E8E0-42D0-A025-826778ED6394}" type="pres">
      <dgm:prSet presAssocID="{8375FBD6-727C-4131-B173-4ECFF45328FB}" presName="space" presStyleCnt="0"/>
      <dgm:spPr/>
    </dgm:pt>
    <dgm:pt modelId="{F5922286-7148-4E46-BBA8-4A714BC5716C}" type="pres">
      <dgm:prSet presAssocID="{8F3C9045-76B0-487E-978C-32730128A631}" presName="composite" presStyleCnt="0"/>
      <dgm:spPr/>
    </dgm:pt>
    <dgm:pt modelId="{14BF182E-067B-40FC-8557-B3584566F603}" type="pres">
      <dgm:prSet presAssocID="{8F3C9045-76B0-487E-978C-32730128A63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0ED72F1-30D2-4FCD-BC54-CF336B131668}" type="pres">
      <dgm:prSet presAssocID="{8F3C9045-76B0-487E-978C-32730128A631}" presName="desTx" presStyleLbl="alignAccFollowNode1" presStyleIdx="1" presStyleCnt="3">
        <dgm:presLayoutVars>
          <dgm:bulletEnabled val="1"/>
        </dgm:presLayoutVars>
      </dgm:prSet>
      <dgm:spPr/>
    </dgm:pt>
    <dgm:pt modelId="{BA079F28-EF52-44CB-BDF3-4529A34352D7}" type="pres">
      <dgm:prSet presAssocID="{206A712E-06BE-47B5-B0AA-507F7459BA19}" presName="space" presStyleCnt="0"/>
      <dgm:spPr/>
    </dgm:pt>
    <dgm:pt modelId="{7B3CE81C-8016-4C4B-A412-7F6422B0F2D8}" type="pres">
      <dgm:prSet presAssocID="{D05C618F-452D-459C-94D1-9655AB924C8F}" presName="composite" presStyleCnt="0"/>
      <dgm:spPr/>
    </dgm:pt>
    <dgm:pt modelId="{B2E9CA58-2F27-471F-B279-8C69A5EEA788}" type="pres">
      <dgm:prSet presAssocID="{D05C618F-452D-459C-94D1-9655AB924C8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FE179F-7C1E-4949-B505-3536B7BF2C30}" type="pres">
      <dgm:prSet presAssocID="{D05C618F-452D-459C-94D1-9655AB924C8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E733C02-816C-40EB-A62E-9FEA3A904880}" type="presOf" srcId="{A5F63A04-8570-4ABC-BB1A-E7402A6BB84D}" destId="{31395B88-B87A-4B9C-91EC-4CC34C18308B}" srcOrd="0" destOrd="0" presId="urn:microsoft.com/office/officeart/2005/8/layout/hList1"/>
    <dgm:cxn modelId="{F7C6DA16-35C9-49FB-86B8-34818FB47538}" type="presOf" srcId="{608865EF-F1DE-46D3-AAD0-8F1B7333B3B5}" destId="{C2FE179F-7C1E-4949-B505-3536B7BF2C30}" srcOrd="0" destOrd="0" presId="urn:microsoft.com/office/officeart/2005/8/layout/hList1"/>
    <dgm:cxn modelId="{63B3BE2B-A1DC-4394-88F9-1EE6FE33B568}" srcId="{8F3C9045-76B0-487E-978C-32730128A631}" destId="{7C00EA37-91DC-45FC-9145-FB9FC923A543}" srcOrd="0" destOrd="0" parTransId="{1ACDFE88-57AC-4057-8233-9591E6A5FEC8}" sibTransId="{459B0DA9-A6A4-4AB7-8B80-4BDEB0E6629A}"/>
    <dgm:cxn modelId="{E0DD1A37-7687-4FD8-BE20-8A3E995F9309}" srcId="{D05C618F-452D-459C-94D1-9655AB924C8F}" destId="{5927E15C-2E93-4BD1-B43D-E48A42E4EE45}" srcOrd="2" destOrd="0" parTransId="{0E3B3695-5F4C-44FC-B2E2-7705BBF04BC2}" sibTransId="{B3FB896B-F0C1-4820-BF63-272BC988A2B9}"/>
    <dgm:cxn modelId="{7467EB3D-57FB-44E3-AA80-AAC68BDF3B74}" srcId="{B7424749-8BE7-458C-A993-1C318D385CDF}" destId="{99A57BA8-D443-4520-A565-62694E7FAB84}" srcOrd="0" destOrd="0" parTransId="{80439624-E985-475F-BF1B-D072FF85695D}" sibTransId="{8375FBD6-727C-4131-B173-4ECFF45328FB}"/>
    <dgm:cxn modelId="{DB027E46-F31F-41C5-A024-D6B752BA96FE}" type="presOf" srcId="{E6B8E62D-C22A-4F15-9F72-FF349F73F2EE}" destId="{70ED72F1-30D2-4FCD-BC54-CF336B131668}" srcOrd="0" destOrd="1" presId="urn:microsoft.com/office/officeart/2005/8/layout/hList1"/>
    <dgm:cxn modelId="{18796A4B-CDE6-4C62-8C3B-FC180B1CE71A}" type="presOf" srcId="{99A57BA8-D443-4520-A565-62694E7FAB84}" destId="{D65058C9-9F8D-407F-92EF-C1A970B4677C}" srcOrd="0" destOrd="0" presId="urn:microsoft.com/office/officeart/2005/8/layout/hList1"/>
    <dgm:cxn modelId="{4517844E-FD1B-4CD5-BC15-763DB9579F08}" srcId="{99A57BA8-D443-4520-A565-62694E7FAB84}" destId="{3E3F1AE6-2998-40F6-8E81-607043F9044E}" srcOrd="1" destOrd="0" parTransId="{B4C1B9B1-9CDF-404D-AC35-A111B46C0F0E}" sibTransId="{D93866C3-3568-45DC-BA2F-129C0F6957C3}"/>
    <dgm:cxn modelId="{29F7CA6F-8D42-4983-B8F7-C07140291A57}" type="presOf" srcId="{C686D00B-A499-4F80-BC9C-66E815D18421}" destId="{C2FE179F-7C1E-4949-B505-3536B7BF2C30}" srcOrd="0" destOrd="1" presId="urn:microsoft.com/office/officeart/2005/8/layout/hList1"/>
    <dgm:cxn modelId="{E163F177-83A4-4A11-875B-7AAA5F11A2E4}" srcId="{D05C618F-452D-459C-94D1-9655AB924C8F}" destId="{608865EF-F1DE-46D3-AAD0-8F1B7333B3B5}" srcOrd="0" destOrd="0" parTransId="{A03AB1CF-7BE1-4335-95C0-993ABD04407B}" sibTransId="{AEB9BEEA-C262-479A-BC9E-5544AD246267}"/>
    <dgm:cxn modelId="{AED63799-EA60-4DF3-8968-A7EF000E7203}" type="presOf" srcId="{3E3F1AE6-2998-40F6-8E81-607043F9044E}" destId="{31395B88-B87A-4B9C-91EC-4CC34C18308B}" srcOrd="0" destOrd="1" presId="urn:microsoft.com/office/officeart/2005/8/layout/hList1"/>
    <dgm:cxn modelId="{1759769A-5079-4149-AE37-7B33B0150CEB}" srcId="{B7424749-8BE7-458C-A993-1C318D385CDF}" destId="{D05C618F-452D-459C-94D1-9655AB924C8F}" srcOrd="2" destOrd="0" parTransId="{4F889B0A-1F8E-4DAD-8AA6-1F41C922878C}" sibTransId="{7EF71B10-2675-42EB-9A65-3772276D27E8}"/>
    <dgm:cxn modelId="{309CDFC3-2322-49EB-8E4B-E4A8F9DE6E33}" srcId="{8F3C9045-76B0-487E-978C-32730128A631}" destId="{E6B8E62D-C22A-4F15-9F72-FF349F73F2EE}" srcOrd="1" destOrd="0" parTransId="{D5344497-EBD2-4D4A-B523-98952267AF11}" sibTransId="{418740F0-AB82-4216-B86C-4CAE5B5E3318}"/>
    <dgm:cxn modelId="{443D28C7-C421-4500-8E5D-490DDC71D5B0}" srcId="{B7424749-8BE7-458C-A993-1C318D385CDF}" destId="{8F3C9045-76B0-487E-978C-32730128A631}" srcOrd="1" destOrd="0" parTransId="{2B024C44-66A6-4FB0-8FCE-D25D11484557}" sibTransId="{206A712E-06BE-47B5-B0AA-507F7459BA19}"/>
    <dgm:cxn modelId="{2C1B37CE-FB6E-47AA-A12B-86FB353F937C}" type="presOf" srcId="{7C00EA37-91DC-45FC-9145-FB9FC923A543}" destId="{70ED72F1-30D2-4FCD-BC54-CF336B131668}" srcOrd="0" destOrd="0" presId="urn:microsoft.com/office/officeart/2005/8/layout/hList1"/>
    <dgm:cxn modelId="{D41358D2-490E-4FC6-BFCB-00970BE640B0}" type="presOf" srcId="{D05C618F-452D-459C-94D1-9655AB924C8F}" destId="{B2E9CA58-2F27-471F-B279-8C69A5EEA788}" srcOrd="0" destOrd="0" presId="urn:microsoft.com/office/officeart/2005/8/layout/hList1"/>
    <dgm:cxn modelId="{146A17DA-F194-4153-B1BA-A1476E11E474}" srcId="{99A57BA8-D443-4520-A565-62694E7FAB84}" destId="{A5F63A04-8570-4ABC-BB1A-E7402A6BB84D}" srcOrd="0" destOrd="0" parTransId="{D0129E19-CC0C-443F-B2B2-90C957A97016}" sibTransId="{E1302499-FCDD-4CB6-8996-5B118D9560CD}"/>
    <dgm:cxn modelId="{267583E6-6F4E-40F0-9480-8B07D791CD5F}" type="presOf" srcId="{5927E15C-2E93-4BD1-B43D-E48A42E4EE45}" destId="{C2FE179F-7C1E-4949-B505-3536B7BF2C30}" srcOrd="0" destOrd="2" presId="urn:microsoft.com/office/officeart/2005/8/layout/hList1"/>
    <dgm:cxn modelId="{7E6B31ED-AA5F-450D-A580-3515628B7FCD}" srcId="{D05C618F-452D-459C-94D1-9655AB924C8F}" destId="{C686D00B-A499-4F80-BC9C-66E815D18421}" srcOrd="1" destOrd="0" parTransId="{184D3733-0E9E-48E0-B6F3-EC60188E5CCE}" sibTransId="{02CEE263-A48C-4712-94BC-3FCC02A65EF9}"/>
    <dgm:cxn modelId="{34A7E4EF-3182-4077-847F-13148DE62C4A}" type="presOf" srcId="{B7424749-8BE7-458C-A993-1C318D385CDF}" destId="{4A00B01E-C341-489E-9765-370A147021C6}" srcOrd="0" destOrd="0" presId="urn:microsoft.com/office/officeart/2005/8/layout/hList1"/>
    <dgm:cxn modelId="{933BB8F6-ED77-4767-A550-8FEE7B9818AB}" type="presOf" srcId="{8F3C9045-76B0-487E-978C-32730128A631}" destId="{14BF182E-067B-40FC-8557-B3584566F603}" srcOrd="0" destOrd="0" presId="urn:microsoft.com/office/officeart/2005/8/layout/hList1"/>
    <dgm:cxn modelId="{5150B560-0B07-4DFF-BA86-E217200E4A47}" type="presParOf" srcId="{4A00B01E-C341-489E-9765-370A147021C6}" destId="{57FE76C9-A8CB-45DF-832D-3C95E91DD285}" srcOrd="0" destOrd="0" presId="urn:microsoft.com/office/officeart/2005/8/layout/hList1"/>
    <dgm:cxn modelId="{A193E53F-CB9A-42D7-9708-7769E73042A4}" type="presParOf" srcId="{57FE76C9-A8CB-45DF-832D-3C95E91DD285}" destId="{D65058C9-9F8D-407F-92EF-C1A970B4677C}" srcOrd="0" destOrd="0" presId="urn:microsoft.com/office/officeart/2005/8/layout/hList1"/>
    <dgm:cxn modelId="{8A878BF5-309B-40BE-811F-EE7577E4350A}" type="presParOf" srcId="{57FE76C9-A8CB-45DF-832D-3C95E91DD285}" destId="{31395B88-B87A-4B9C-91EC-4CC34C18308B}" srcOrd="1" destOrd="0" presId="urn:microsoft.com/office/officeart/2005/8/layout/hList1"/>
    <dgm:cxn modelId="{6E26B7EC-916F-4FC2-AB6D-C9C652D9A46F}" type="presParOf" srcId="{4A00B01E-C341-489E-9765-370A147021C6}" destId="{54B8FFF8-E8E0-42D0-A025-826778ED6394}" srcOrd="1" destOrd="0" presId="urn:microsoft.com/office/officeart/2005/8/layout/hList1"/>
    <dgm:cxn modelId="{78AF8C7C-7D7E-4D45-86B1-8F83F609284A}" type="presParOf" srcId="{4A00B01E-C341-489E-9765-370A147021C6}" destId="{F5922286-7148-4E46-BBA8-4A714BC5716C}" srcOrd="2" destOrd="0" presId="urn:microsoft.com/office/officeart/2005/8/layout/hList1"/>
    <dgm:cxn modelId="{6845563B-A4E5-438A-9121-0CD3C4B3DFEA}" type="presParOf" srcId="{F5922286-7148-4E46-BBA8-4A714BC5716C}" destId="{14BF182E-067B-40FC-8557-B3584566F603}" srcOrd="0" destOrd="0" presId="urn:microsoft.com/office/officeart/2005/8/layout/hList1"/>
    <dgm:cxn modelId="{88E0FA90-4567-4E85-A664-A971ADD6287E}" type="presParOf" srcId="{F5922286-7148-4E46-BBA8-4A714BC5716C}" destId="{70ED72F1-30D2-4FCD-BC54-CF336B131668}" srcOrd="1" destOrd="0" presId="urn:microsoft.com/office/officeart/2005/8/layout/hList1"/>
    <dgm:cxn modelId="{F8F74C6A-4D8D-488F-9AA1-24804DF1649B}" type="presParOf" srcId="{4A00B01E-C341-489E-9765-370A147021C6}" destId="{BA079F28-EF52-44CB-BDF3-4529A34352D7}" srcOrd="3" destOrd="0" presId="urn:microsoft.com/office/officeart/2005/8/layout/hList1"/>
    <dgm:cxn modelId="{023A4BB5-C223-4A92-B4CD-2B9D724D0BF4}" type="presParOf" srcId="{4A00B01E-C341-489E-9765-370A147021C6}" destId="{7B3CE81C-8016-4C4B-A412-7F6422B0F2D8}" srcOrd="4" destOrd="0" presId="urn:microsoft.com/office/officeart/2005/8/layout/hList1"/>
    <dgm:cxn modelId="{F6A86814-088D-408D-B07A-9ACA1A7B52DF}" type="presParOf" srcId="{7B3CE81C-8016-4C4B-A412-7F6422B0F2D8}" destId="{B2E9CA58-2F27-471F-B279-8C69A5EEA788}" srcOrd="0" destOrd="0" presId="urn:microsoft.com/office/officeart/2005/8/layout/hList1"/>
    <dgm:cxn modelId="{A317B5E4-254E-4AEE-BDE3-37CE9381F3C6}" type="presParOf" srcId="{7B3CE81C-8016-4C4B-A412-7F6422B0F2D8}" destId="{C2FE179F-7C1E-4949-B505-3536B7BF2C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3F879-E459-452C-9119-649DBD83A08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AAF6F-289D-4B3C-AEEB-37C9172FC0BA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C0C3C-B3A3-40BC-9AB7-8AE36B575090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Pixel data normalized to [-1,1]</a:t>
          </a:r>
          <a:endParaRPr lang="en-US" sz="2500" kern="1200"/>
        </a:p>
      </dsp:txBody>
      <dsp:txXfrm>
        <a:off x="1507738" y="707092"/>
        <a:ext cx="9007861" cy="1305401"/>
      </dsp:txXfrm>
    </dsp:sp>
    <dsp:sp modelId="{235057F2-E531-49D0-A4CB-756CE2BC8828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514D3-1FE9-48FC-B53E-0FB586FBBD3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40F56-0D48-4B3F-89E4-663875C46F8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Pitch and Roll normalized with absolute values [-90°,90°] to [-1,1]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29F37-A44A-4B58-8C20-6613C2C37E46}">
      <dsp:nvSpPr>
        <dsp:cNvPr id="0" name=""/>
        <dsp:cNvSpPr/>
      </dsp:nvSpPr>
      <dsp:spPr>
        <a:xfrm>
          <a:off x="3407" y="152646"/>
          <a:ext cx="3322637" cy="10512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CNN stack FC model</a:t>
          </a:r>
          <a:endParaRPr lang="en-US" sz="2900" kern="1200"/>
        </a:p>
      </dsp:txBody>
      <dsp:txXfrm>
        <a:off x="3407" y="152646"/>
        <a:ext cx="3322637" cy="1051261"/>
      </dsp:txXfrm>
    </dsp:sp>
    <dsp:sp modelId="{9D0C2ABA-EE28-4613-9CF9-6BAF0A727FBA}">
      <dsp:nvSpPr>
        <dsp:cNvPr id="0" name=""/>
        <dsp:cNvSpPr/>
      </dsp:nvSpPr>
      <dsp:spPr>
        <a:xfrm>
          <a:off x="3407" y="1203907"/>
          <a:ext cx="3322637" cy="30374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 err="1"/>
            <a:t>Predict</a:t>
          </a:r>
          <a:r>
            <a:rPr lang="nl-BE" sz="2900" kern="1200" dirty="0"/>
            <a:t> </a:t>
          </a:r>
          <a:r>
            <a:rPr lang="nl-BE" sz="2900" kern="1200" dirty="0" err="1"/>
            <a:t>sequence</a:t>
          </a:r>
          <a:r>
            <a:rPr lang="nl-BE" sz="2900" kern="1200" dirty="0"/>
            <a:t> of </a:t>
          </a:r>
          <a:r>
            <a:rPr lang="nl-BE" sz="2900" kern="1200" dirty="0" err="1"/>
            <a:t>seconds</a:t>
          </a:r>
          <a:r>
            <a:rPr lang="nl-BE" sz="2900" kern="1200" dirty="0"/>
            <a:t>: </a:t>
          </a:r>
          <a:r>
            <a:rPr lang="nl-BE" sz="2900" kern="1200" dirty="0" err="1"/>
            <a:t>higher</a:t>
          </a:r>
          <a:r>
            <a:rPr lang="nl-BE" sz="2900" kern="1200" dirty="0"/>
            <a:t> MSE but </a:t>
          </a:r>
          <a:r>
            <a:rPr lang="nl-BE" sz="2900" kern="1200" dirty="0" err="1"/>
            <a:t>justified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/>
            <a:t>10</a:t>
          </a:r>
          <a:r>
            <a:rPr lang="en-US" sz="2900" b="0" kern="1200" baseline="30000" dirty="0"/>
            <a:t>th</a:t>
          </a:r>
          <a:r>
            <a:rPr lang="en-US" sz="2900" b="0" kern="1200" dirty="0"/>
            <a:t> second MSE of p:28° and r:28°</a:t>
          </a:r>
          <a:endParaRPr lang="en-US" sz="2900" kern="1200" dirty="0"/>
        </a:p>
      </dsp:txBody>
      <dsp:txXfrm>
        <a:off x="3407" y="1203907"/>
        <a:ext cx="3322637" cy="3037428"/>
      </dsp:txXfrm>
    </dsp:sp>
    <dsp:sp modelId="{44949457-476F-4A5E-B106-A0BA48C78F21}">
      <dsp:nvSpPr>
        <dsp:cNvPr id="0" name=""/>
        <dsp:cNvSpPr/>
      </dsp:nvSpPr>
      <dsp:spPr>
        <a:xfrm>
          <a:off x="3791214" y="152646"/>
          <a:ext cx="3322637" cy="105126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 dirty="0"/>
            <a:t>CNN stack PR FC model</a:t>
          </a:r>
          <a:endParaRPr lang="en-US" sz="2900" kern="1200" dirty="0"/>
        </a:p>
      </dsp:txBody>
      <dsp:txXfrm>
        <a:off x="3791214" y="152646"/>
        <a:ext cx="3322637" cy="1051261"/>
      </dsp:txXfrm>
    </dsp:sp>
    <dsp:sp modelId="{203DF386-1335-479B-B4D1-90C6D0832941}">
      <dsp:nvSpPr>
        <dsp:cNvPr id="0" name=""/>
        <dsp:cNvSpPr/>
      </dsp:nvSpPr>
      <dsp:spPr>
        <a:xfrm>
          <a:off x="3791214" y="1203907"/>
          <a:ext cx="3322637" cy="303742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/>
            <a:t>Pitch and </a:t>
          </a:r>
          <a:r>
            <a:rPr lang="nl-BE" sz="2900" kern="1200" dirty="0" err="1"/>
            <a:t>roll</a:t>
          </a:r>
          <a:r>
            <a:rPr lang="nl-BE" sz="2900" kern="1200" dirty="0"/>
            <a:t> </a:t>
          </a:r>
          <a:r>
            <a:rPr lang="nl-BE" sz="2900" kern="1200" dirty="0" err="1"/>
            <a:t>now</a:t>
          </a:r>
          <a:r>
            <a:rPr lang="nl-BE" sz="2900" kern="1200" dirty="0"/>
            <a:t> </a:t>
          </a:r>
          <a:r>
            <a:rPr lang="nl-BE" sz="2900" kern="1200" dirty="0" err="1"/>
            <a:t>considered</a:t>
          </a:r>
          <a:r>
            <a:rPr lang="nl-BE" sz="2900" kern="1200" dirty="0"/>
            <a:t>, </a:t>
          </a:r>
          <a:r>
            <a:rPr lang="nl-BE" sz="2900" kern="1200" dirty="0" err="1"/>
            <a:t>increased</a:t>
          </a:r>
          <a:r>
            <a:rPr lang="nl-BE" sz="2900" kern="1200" dirty="0"/>
            <a:t> </a:t>
          </a:r>
          <a:r>
            <a:rPr lang="nl-BE" sz="2900" kern="1200" dirty="0" err="1"/>
            <a:t>accuracy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/>
            <a:t>10</a:t>
          </a:r>
          <a:r>
            <a:rPr lang="en-US" sz="2900" b="0" kern="1200" baseline="30000" dirty="0"/>
            <a:t>th</a:t>
          </a:r>
          <a:r>
            <a:rPr lang="en-US" sz="2900" b="0" kern="1200" dirty="0"/>
            <a:t> second MSE of p:21° and r:22°</a:t>
          </a:r>
          <a:endParaRPr lang="en-US" sz="2900" kern="1200" dirty="0"/>
        </a:p>
      </dsp:txBody>
      <dsp:txXfrm>
        <a:off x="3791214" y="1203907"/>
        <a:ext cx="3322637" cy="3037428"/>
      </dsp:txXfrm>
    </dsp:sp>
    <dsp:sp modelId="{4D5900FD-6853-40AE-8FF0-211F4FDEF559}">
      <dsp:nvSpPr>
        <dsp:cNvPr id="0" name=""/>
        <dsp:cNvSpPr/>
      </dsp:nvSpPr>
      <dsp:spPr>
        <a:xfrm>
          <a:off x="7579020" y="152646"/>
          <a:ext cx="3322637" cy="105126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CNN PR FC model</a:t>
          </a:r>
          <a:endParaRPr lang="en-US" sz="2900" kern="1200"/>
        </a:p>
      </dsp:txBody>
      <dsp:txXfrm>
        <a:off x="7579020" y="152646"/>
        <a:ext cx="3322637" cy="1051261"/>
      </dsp:txXfrm>
    </dsp:sp>
    <dsp:sp modelId="{3EC3276B-73BA-4A56-A2BF-45B42AB2B17C}">
      <dsp:nvSpPr>
        <dsp:cNvPr id="0" name=""/>
        <dsp:cNvSpPr/>
      </dsp:nvSpPr>
      <dsp:spPr>
        <a:xfrm>
          <a:off x="7579020" y="1203907"/>
          <a:ext cx="3322637" cy="303742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 err="1"/>
            <a:t>Seperate</a:t>
          </a:r>
          <a:r>
            <a:rPr lang="nl-BE" sz="2900" kern="1200" dirty="0"/>
            <a:t> images as input: </a:t>
          </a:r>
          <a:r>
            <a:rPr lang="nl-BE" sz="2900" kern="1200" dirty="0" err="1"/>
            <a:t>accuracy</a:t>
          </a:r>
          <a:r>
            <a:rPr lang="nl-BE" sz="2900" kern="1200" dirty="0"/>
            <a:t> </a:t>
          </a:r>
          <a:r>
            <a:rPr lang="nl-BE" sz="2900" kern="1200" dirty="0" err="1"/>
            <a:t>increase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 err="1"/>
            <a:t>Poor</a:t>
          </a:r>
          <a:r>
            <a:rPr lang="nl-BE" sz="2900" kern="1200" dirty="0"/>
            <a:t> </a:t>
          </a:r>
          <a:r>
            <a:rPr lang="nl-BE" sz="2900" kern="1200" dirty="0" err="1"/>
            <a:t>convergence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/>
            <a:t>10</a:t>
          </a:r>
          <a:r>
            <a:rPr lang="en-US" sz="2900" b="0" kern="1200" baseline="30000" dirty="0"/>
            <a:t>th</a:t>
          </a:r>
          <a:r>
            <a:rPr lang="en-US" sz="2900" b="0" kern="1200" dirty="0"/>
            <a:t> second MSE of p:11° and r:11°</a:t>
          </a:r>
          <a:endParaRPr lang="en-US" sz="2900" kern="1200" dirty="0"/>
        </a:p>
      </dsp:txBody>
      <dsp:txXfrm>
        <a:off x="7579020" y="1203907"/>
        <a:ext cx="3322637" cy="3037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2CD32-CEFE-467A-AF74-269E79E0522F}">
      <dsp:nvSpPr>
        <dsp:cNvPr id="0" name=""/>
        <dsp:cNvSpPr/>
      </dsp:nvSpPr>
      <dsp:spPr>
        <a:xfrm>
          <a:off x="51" y="411271"/>
          <a:ext cx="4913783" cy="9146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LSTM encoder decoder PR model</a:t>
          </a:r>
        </a:p>
      </dsp:txBody>
      <dsp:txXfrm>
        <a:off x="51" y="411271"/>
        <a:ext cx="4913783" cy="914611"/>
      </dsp:txXfrm>
    </dsp:sp>
    <dsp:sp modelId="{8C6C2552-6053-4868-838C-A7CB1E38CC49}">
      <dsp:nvSpPr>
        <dsp:cNvPr id="0" name=""/>
        <dsp:cNvSpPr/>
      </dsp:nvSpPr>
      <dsp:spPr>
        <a:xfrm>
          <a:off x="51" y="1302041"/>
          <a:ext cx="4913783" cy="26141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Sequence of past to sequence of future frames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10</a:t>
          </a:r>
          <a:r>
            <a:rPr lang="en-US" sz="2500" b="0" kern="1200" baseline="30000" dirty="0"/>
            <a:t>th</a:t>
          </a:r>
          <a:r>
            <a:rPr lang="en-US" sz="2500" b="0" kern="1200" dirty="0"/>
            <a:t> second MSE of p:30° and r:29°</a:t>
          </a:r>
          <a:endParaRPr lang="en-US" sz="2500" kern="1200" dirty="0"/>
        </a:p>
      </dsp:txBody>
      <dsp:txXfrm>
        <a:off x="51" y="1302041"/>
        <a:ext cx="4913783" cy="2614183"/>
      </dsp:txXfrm>
    </dsp:sp>
    <dsp:sp modelId="{C9692006-4C82-471C-903F-C8237F3C5275}">
      <dsp:nvSpPr>
        <dsp:cNvPr id="0" name=""/>
        <dsp:cNvSpPr/>
      </dsp:nvSpPr>
      <dsp:spPr>
        <a:xfrm>
          <a:off x="5601764" y="411271"/>
          <a:ext cx="4913783" cy="9146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CNN LSTM img-encoder PR-encoder decoder</a:t>
          </a:r>
          <a:endParaRPr lang="en-US" sz="2500" kern="1200"/>
        </a:p>
      </dsp:txBody>
      <dsp:txXfrm>
        <a:off x="5601764" y="411271"/>
        <a:ext cx="4913783" cy="914611"/>
      </dsp:txXfrm>
    </dsp:sp>
    <dsp:sp modelId="{8286C8DB-2467-452A-BD13-66824DF4CFEC}">
      <dsp:nvSpPr>
        <dsp:cNvPr id="0" name=""/>
        <dsp:cNvSpPr/>
      </dsp:nvSpPr>
      <dsp:spPr>
        <a:xfrm>
          <a:off x="5601764" y="1325882"/>
          <a:ext cx="4913783" cy="26141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CNN extracts features, combined in vector for img-encoder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Pitch and Roll separately encoded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 dirty="0"/>
            <a:t>One latent vector is </a:t>
          </a:r>
          <a:r>
            <a:rPr lang="nl-BE" sz="2500" kern="1200" dirty="0" err="1"/>
            <a:t>decoded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10</a:t>
          </a:r>
          <a:r>
            <a:rPr lang="en-US" sz="2500" b="0" kern="1200" baseline="30000" dirty="0"/>
            <a:t>th</a:t>
          </a:r>
          <a:r>
            <a:rPr lang="en-US" sz="2500" b="0" kern="1200" dirty="0"/>
            <a:t> second MSE of p:3.5° and r:2.8°</a:t>
          </a:r>
          <a:endParaRPr lang="en-US" sz="2500" kern="1200" dirty="0"/>
        </a:p>
      </dsp:txBody>
      <dsp:txXfrm>
        <a:off x="5601764" y="1325882"/>
        <a:ext cx="4913783" cy="2614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058C9-9F8D-407F-92EF-C1A970B4677C}">
      <dsp:nvSpPr>
        <dsp:cNvPr id="0" name=""/>
        <dsp:cNvSpPr/>
      </dsp:nvSpPr>
      <dsp:spPr>
        <a:xfrm>
          <a:off x="3286" y="99130"/>
          <a:ext cx="3203971" cy="9823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 dirty="0">
              <a:solidFill>
                <a:schemeClr val="tx1"/>
              </a:solidFill>
              <a:highlight>
                <a:srgbClr val="FFFF00"/>
              </a:highlight>
            </a:rPr>
            <a:t>CNN LSTM encoder decoder images PR</a:t>
          </a:r>
          <a:endParaRPr lang="en-US" sz="2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3286" y="99130"/>
        <a:ext cx="3203971" cy="982345"/>
      </dsp:txXfrm>
    </dsp:sp>
    <dsp:sp modelId="{31395B88-B87A-4B9C-91EC-4CC34C18308B}">
      <dsp:nvSpPr>
        <dsp:cNvPr id="0" name=""/>
        <dsp:cNvSpPr/>
      </dsp:nvSpPr>
      <dsp:spPr>
        <a:xfrm>
          <a:off x="3286" y="1081475"/>
          <a:ext cx="3203971" cy="317073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 dirty="0"/>
            <a:t>Combine </a:t>
          </a:r>
          <a:r>
            <a:rPr lang="nl-BE" sz="2700" kern="1200" dirty="0" err="1"/>
            <a:t>img</a:t>
          </a:r>
          <a:r>
            <a:rPr lang="nl-BE" sz="2700" kern="1200" dirty="0"/>
            <a:t>-encoder and pr-encoder </a:t>
          </a:r>
          <a:r>
            <a:rPr lang="nl-BE" sz="2700" kern="1200" dirty="0" err="1"/>
            <a:t>for</a:t>
          </a:r>
          <a:r>
            <a:rPr lang="nl-BE" sz="2700" kern="1200" dirty="0"/>
            <a:t> </a:t>
          </a:r>
          <a:r>
            <a:rPr lang="nl-BE" sz="2700" kern="1200" dirty="0" err="1"/>
            <a:t>less</a:t>
          </a:r>
          <a:r>
            <a:rPr lang="nl-BE" sz="2700" kern="1200" dirty="0"/>
            <a:t> </a:t>
          </a:r>
          <a:r>
            <a:rPr lang="nl-BE" sz="2700" kern="1200" dirty="0" err="1"/>
            <a:t>complexity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10</a:t>
          </a:r>
          <a:r>
            <a:rPr lang="en-US" sz="2700" b="0" kern="1200" baseline="30000" dirty="0"/>
            <a:t>th</a:t>
          </a:r>
          <a:r>
            <a:rPr lang="en-US" sz="2700" b="0" kern="1200" dirty="0"/>
            <a:t> second MSE of </a:t>
          </a:r>
          <a:r>
            <a:rPr lang="en-US" sz="2700" b="1" kern="1200" dirty="0"/>
            <a:t>p:2.9° </a:t>
          </a:r>
          <a:r>
            <a:rPr lang="en-US" sz="2400" b="0" kern="1200" dirty="0"/>
            <a:t>and</a:t>
          </a:r>
          <a:r>
            <a:rPr lang="en-US" sz="2700" b="0" kern="1200" dirty="0"/>
            <a:t> </a:t>
          </a:r>
          <a:r>
            <a:rPr lang="en-US" sz="2700" b="1" kern="1200" dirty="0"/>
            <a:t>r:2.7°</a:t>
          </a:r>
        </a:p>
      </dsp:txBody>
      <dsp:txXfrm>
        <a:off x="3286" y="1081475"/>
        <a:ext cx="3203971" cy="3170732"/>
      </dsp:txXfrm>
    </dsp:sp>
    <dsp:sp modelId="{14BF182E-067B-40FC-8557-B3584566F603}">
      <dsp:nvSpPr>
        <dsp:cNvPr id="0" name=""/>
        <dsp:cNvSpPr/>
      </dsp:nvSpPr>
      <dsp:spPr>
        <a:xfrm>
          <a:off x="3655814" y="99130"/>
          <a:ext cx="3203971" cy="9823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/>
            <a:t>CNN LSTM encoder decoder images</a:t>
          </a:r>
          <a:endParaRPr lang="en-US" sz="2700" kern="1200"/>
        </a:p>
      </dsp:txBody>
      <dsp:txXfrm>
        <a:off x="3655814" y="99130"/>
        <a:ext cx="3203971" cy="982345"/>
      </dsp:txXfrm>
    </dsp:sp>
    <dsp:sp modelId="{70ED72F1-30D2-4FCD-BC54-CF336B131668}">
      <dsp:nvSpPr>
        <dsp:cNvPr id="0" name=""/>
        <dsp:cNvSpPr/>
      </dsp:nvSpPr>
      <dsp:spPr>
        <a:xfrm>
          <a:off x="3655814" y="1081475"/>
          <a:ext cx="3203971" cy="317073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 dirty="0"/>
            <a:t>Pitch and </a:t>
          </a:r>
          <a:r>
            <a:rPr lang="nl-BE" sz="2700" kern="1200" dirty="0" err="1"/>
            <a:t>roll</a:t>
          </a:r>
          <a:r>
            <a:rPr lang="nl-BE" sz="2700" kern="1200" dirty="0"/>
            <a:t> </a:t>
          </a:r>
          <a:r>
            <a:rPr lang="nl-BE" sz="2700" kern="1200" dirty="0" err="1"/>
            <a:t>dropped</a:t>
          </a:r>
          <a:r>
            <a:rPr lang="nl-BE" sz="2700" kern="1200" dirty="0"/>
            <a:t>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10</a:t>
          </a:r>
          <a:r>
            <a:rPr lang="en-US" sz="2700" b="0" kern="1200" baseline="30000" dirty="0"/>
            <a:t>th</a:t>
          </a:r>
          <a:r>
            <a:rPr lang="en-US" sz="2700" b="0" kern="1200" dirty="0"/>
            <a:t> second MSE of p:3.4° and r:2.3°</a:t>
          </a:r>
          <a:endParaRPr lang="en-US" sz="2700" kern="1200" dirty="0"/>
        </a:p>
      </dsp:txBody>
      <dsp:txXfrm>
        <a:off x="3655814" y="1081475"/>
        <a:ext cx="3203971" cy="3170732"/>
      </dsp:txXfrm>
    </dsp:sp>
    <dsp:sp modelId="{B2E9CA58-2F27-471F-B279-8C69A5EEA788}">
      <dsp:nvSpPr>
        <dsp:cNvPr id="0" name=""/>
        <dsp:cNvSpPr/>
      </dsp:nvSpPr>
      <dsp:spPr>
        <a:xfrm>
          <a:off x="7308342" y="99130"/>
          <a:ext cx="3203971" cy="9823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/>
            <a:t>CNN LSTM images PR</a:t>
          </a:r>
          <a:endParaRPr lang="en-US" sz="2700" kern="1200"/>
        </a:p>
      </dsp:txBody>
      <dsp:txXfrm>
        <a:off x="7308342" y="99130"/>
        <a:ext cx="3203971" cy="982345"/>
      </dsp:txXfrm>
    </dsp:sp>
    <dsp:sp modelId="{C2FE179F-7C1E-4949-B505-3536B7BF2C30}">
      <dsp:nvSpPr>
        <dsp:cNvPr id="0" name=""/>
        <dsp:cNvSpPr/>
      </dsp:nvSpPr>
      <dsp:spPr>
        <a:xfrm>
          <a:off x="7308342" y="1081475"/>
          <a:ext cx="3203971" cy="317073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/>
            <a:t>Combine all LSTM elements into one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 dirty="0" err="1"/>
            <a:t>Reduce</a:t>
          </a:r>
          <a:r>
            <a:rPr lang="nl-BE" sz="2700" kern="1200" dirty="0"/>
            <a:t> parameters, </a:t>
          </a:r>
          <a:r>
            <a:rPr lang="nl-BE" sz="2700" kern="1200" dirty="0" err="1"/>
            <a:t>higher</a:t>
          </a:r>
          <a:r>
            <a:rPr lang="nl-BE" sz="2700" kern="1200" dirty="0"/>
            <a:t> efficiency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10</a:t>
          </a:r>
          <a:r>
            <a:rPr lang="en-US" sz="2700" b="0" kern="1200" baseline="30000" dirty="0"/>
            <a:t>th</a:t>
          </a:r>
          <a:r>
            <a:rPr lang="en-US" sz="2700" b="0" kern="1200" dirty="0"/>
            <a:t> second MSE of p:4.2° and r:4.1°</a:t>
          </a:r>
          <a:r>
            <a:rPr lang="nl-BE" sz="2700" kern="1200" dirty="0"/>
            <a:t> </a:t>
          </a:r>
          <a:endParaRPr lang="en-US" sz="2700" kern="1200" dirty="0"/>
        </a:p>
      </dsp:txBody>
      <dsp:txXfrm>
        <a:off x="7308342" y="1081475"/>
        <a:ext cx="3203971" cy="317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85E4E-2C06-427A-AE91-BE3ED82D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E20AB9-90C5-45EF-8F2A-47F32CAC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B2C6E5-2204-4A6B-BCAF-67D43703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2FB4E-1A03-4F0D-BC19-A4BDF5D6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44EAF9-9821-4C68-8CE4-E6549473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40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33080-04E7-4A40-9BDB-EADECF90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263E00-0387-45E9-91E7-B22377A7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63CFDA-7BA7-4BD7-A59D-F35EA99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A7BF0E-E659-426E-A7F3-D07A3C9D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EA6D0-10E0-47BB-9AA0-65C0A5E4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F5D84-E88D-4FBF-8999-83423FCD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5E3B6F-9CC0-4340-9F81-F7380DCED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563BE3-24F4-4BB4-BB68-5B29562B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7A0512-272F-4C70-849D-6E2CBA44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CEADF6-1489-49E5-8ECC-FDFE8A2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70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A4880-DE57-43FC-AC01-1D20C4E3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A93B23-D017-415B-A8A8-E827DDC9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BFAF20-9C67-4E9F-A33F-6AD69E8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55A50A-CA17-4546-B1FB-3100F739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068D07-8531-4461-96E2-EE67B3F9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87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354F-1216-4801-B378-748BCE6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B976AE-462E-4081-AEEC-8C15FCD7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0F9A42-FEAE-46AF-88B2-19F4A4DE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EF8780-3A8E-42FC-AE6F-FD68DD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C232E0-9788-4978-ADC9-B3BB663B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8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A7F21-EA5F-496F-ACA8-33C66A02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A2B9F-4707-4075-86A2-A0C680300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D0AF32-2C04-480D-BAC5-16781DF2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B4D712-652D-481C-B84D-742DECF5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4B28D3-2FB0-4467-8B36-BE02583E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1CF9F00-0F14-44AE-8F95-677387E0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75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97010-DF10-4E1E-8256-BB5E365C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B0B5D3-23EB-4DBA-9B09-2A0DF4B4B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8F8B9C-62BE-43B3-9645-F7F801C8D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0541E6-7C2A-44EE-A133-25F8DDEDB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A41CB93-8766-4CA9-8D59-8BCE368FB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B905DC6-24AF-46EA-A4A5-401E7444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A9DDDF-AA2C-4A87-8315-B4C80517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B3B0E1-D461-4570-A672-ABCF76CB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2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2123-5066-4598-963E-16F7B5D3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0D7BDC2-E62F-4A7A-B56B-1199B8AD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0ED24A-A531-4A68-B65A-77344DC1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3E63704-0ACE-46A2-A37E-EC87D624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61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81E796-B04B-4B37-8FEB-1AF3B587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9D7C87-D170-4EEC-ACF0-0FA50A4F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446C5F-40A9-435C-A9F1-1B194C0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871B-C76B-4750-B4EE-D38FCA5F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EA694-165A-447A-99D0-391B0219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C8F2C-2750-4643-B377-DB51DF10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FD66BA-5526-4FCA-94B4-FFA8A359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25F16F-C1BA-4672-9245-200A01A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7033E5-8B83-4DDE-8AB7-837E2A0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70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AD364-407A-4547-8E64-704AD025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EDF08ED-2375-4D18-A7C0-80B71B12E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958FCD-77BF-4893-9D41-8D47569D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8170BF-9817-478D-B397-37D4224F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B3012E-DF6E-43EE-9841-6C6DE499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114795-404E-4BFB-A5F2-ADA0EB7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76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2A2907-D253-4B01-99E0-FCC6FF98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F09334-82B6-4380-9F69-0154F7E4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1FF350-24E2-4896-965B-A1A424F3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AA6B-1998-4453-A5D8-B470397E88FE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863766-7A0C-4CBD-A282-A263DE1CD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9545A9-50EB-47BA-88A3-0B7DA9F77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9A77-4DEC-46C8-9935-526BCA9889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448734.3450923" TargetMode="External"/><Relationship Id="rId2" Type="http://schemas.openxmlformats.org/officeDocument/2006/relationships/hyperlink" Target="https://github.com/Nazotron1923/Deep_learning_models_for_ship_motion_prediction_from_imag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51397594_A_Co-operative_Hybrid_Model_For_Ship_Motion_Prediction" TargetMode="External"/><Relationship Id="rId4" Type="http://schemas.openxmlformats.org/officeDocument/2006/relationships/hyperlink" Target="https://arxiv.org/abs/1506.0586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225A07-9C97-44D6-B747-F5FC8DD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BE" sz="7200" dirty="0"/>
              <a:t>Meeting 19-11-2021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7FED9E-0494-49DB-B352-65A4FA8A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nl-B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44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B3485C-1073-4269-B5A4-96015049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nl-BE" sz="5600" dirty="0" err="1"/>
              <a:t>Optimizations</a:t>
            </a:r>
            <a:endParaRPr lang="nl-BE" sz="5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6A3B4B-DD42-483D-8C04-27DD5BBD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ADAM: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adaptive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learning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rate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optimization</a:t>
            </a:r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MSE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loss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fuction</a:t>
            </a:r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Early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stopping rules to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prevent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overfitting</a:t>
            </a:r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Hyperband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algorithm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for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hyperparameter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tuning</a:t>
            </a:r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35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1E658-D9C8-4E23-BB71-9DB6CF14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nl-BE" sz="5600" dirty="0" err="1"/>
              <a:t>Future</a:t>
            </a:r>
            <a:r>
              <a:rPr lang="nl-BE" sz="5600" dirty="0"/>
              <a:t> </a:t>
            </a:r>
            <a:r>
              <a:rPr lang="nl-BE" sz="5600" dirty="0" err="1"/>
              <a:t>improvements</a:t>
            </a:r>
            <a:endParaRPr lang="nl-BE" sz="5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3E07B8-85C2-4771-8017-3BC5AEFF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Test new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sequence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to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sequence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models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lvl="1"/>
            <a:r>
              <a:rPr lang="nl-BE" sz="1800" dirty="0">
                <a:solidFill>
                  <a:schemeClr val="tx1">
                    <a:alpha val="80000"/>
                  </a:schemeClr>
                </a:solidFill>
              </a:rPr>
              <a:t>GRU-CNN model: </a:t>
            </a:r>
            <a:r>
              <a:rPr lang="nl-BE" sz="1800" dirty="0" err="1">
                <a:solidFill>
                  <a:schemeClr val="tx1">
                    <a:alpha val="80000"/>
                  </a:schemeClr>
                </a:solidFill>
              </a:rPr>
              <a:t>faster</a:t>
            </a:r>
            <a:r>
              <a:rPr lang="nl-BE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1800" dirty="0" err="1">
                <a:solidFill>
                  <a:schemeClr val="tx1">
                    <a:alpha val="80000"/>
                  </a:schemeClr>
                </a:solidFill>
              </a:rPr>
              <a:t>then</a:t>
            </a:r>
            <a:r>
              <a:rPr lang="nl-BE" sz="1800" dirty="0">
                <a:solidFill>
                  <a:schemeClr val="tx1">
                    <a:alpha val="80000"/>
                  </a:schemeClr>
                </a:solidFill>
              </a:rPr>
              <a:t> LSTM (</a:t>
            </a:r>
            <a:r>
              <a:rPr lang="nl-BE" sz="1800" dirty="0" err="1">
                <a:solidFill>
                  <a:schemeClr val="tx1">
                    <a:alpha val="80000"/>
                  </a:schemeClr>
                </a:solidFill>
              </a:rPr>
              <a:t>Gated</a:t>
            </a:r>
            <a:r>
              <a:rPr lang="nl-BE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1800" dirty="0" err="1">
                <a:solidFill>
                  <a:schemeClr val="tx1">
                    <a:alpha val="80000"/>
                  </a:schemeClr>
                </a:solidFill>
              </a:rPr>
              <a:t>Recurrent</a:t>
            </a:r>
            <a:r>
              <a:rPr lang="nl-BE" sz="1800" dirty="0">
                <a:solidFill>
                  <a:schemeClr val="tx1">
                    <a:alpha val="80000"/>
                  </a:schemeClr>
                </a:solidFill>
              </a:rPr>
              <a:t> Unit)</a:t>
            </a:r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Test other hyperparameters (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try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keeping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them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as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fixed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as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possible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Using real images/video: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how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do the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results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change</a:t>
            </a:r>
          </a:p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Using more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ship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parameters/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weather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data (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mainly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wind &amp;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current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) (available in blender)</a:t>
            </a:r>
          </a:p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Clever data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augmentation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extend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trainingset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mirror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images,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add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fog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rain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48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FF1BF-10FE-454D-BA48-B29207EB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</a:t>
            </a:r>
            <a:r>
              <a:rPr lang="nl-BE" dirty="0" err="1"/>
              <a:t>presentaion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75DB28-E7C2-4B00-BE09-D75359A4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The data split</a:t>
            </a:r>
          </a:p>
          <a:p>
            <a:pPr lvl="1"/>
            <a:r>
              <a:rPr lang="nl-BE" dirty="0"/>
              <a:t>Train/Test/Evaluation split</a:t>
            </a:r>
          </a:p>
          <a:p>
            <a:pPr lvl="1"/>
            <a:r>
              <a:rPr lang="nl-BE" dirty="0"/>
              <a:t>Test set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overfitting</a:t>
            </a:r>
            <a:endParaRPr lang="nl-BE" dirty="0"/>
          </a:p>
          <a:p>
            <a:pPr lvl="1"/>
            <a:r>
              <a:rPr lang="nl-BE" dirty="0"/>
              <a:t>Evaluation set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MSE </a:t>
            </a:r>
          </a:p>
          <a:p>
            <a:r>
              <a:rPr lang="nl-BE" dirty="0"/>
              <a:t>Criteria to benchmark the </a:t>
            </a:r>
            <a:r>
              <a:rPr lang="nl-BE" dirty="0" err="1"/>
              <a:t>models</a:t>
            </a:r>
            <a:r>
              <a:rPr lang="nl-BE" dirty="0"/>
              <a:t> and </a:t>
            </a:r>
            <a:r>
              <a:rPr lang="nl-BE" dirty="0" err="1"/>
              <a:t>compare</a:t>
            </a:r>
            <a:r>
              <a:rPr lang="nl-BE" dirty="0"/>
              <a:t> </a:t>
            </a:r>
            <a:r>
              <a:rPr lang="nl-BE" dirty="0" err="1"/>
              <a:t>them</a:t>
            </a:r>
            <a:endParaRPr lang="nl-BE" dirty="0"/>
          </a:p>
          <a:p>
            <a:pPr lvl="1"/>
            <a:r>
              <a:rPr lang="nl-BE" sz="2400" dirty="0"/>
              <a:t>MSE </a:t>
            </a:r>
            <a:r>
              <a:rPr lang="nl-BE" sz="2400" dirty="0" err="1"/>
              <a:t>relative</a:t>
            </a:r>
            <a:r>
              <a:rPr lang="nl-BE" sz="2400" dirty="0"/>
              <a:t> to maximum </a:t>
            </a:r>
            <a:r>
              <a:rPr lang="nl-BE" sz="2400" dirty="0" err="1"/>
              <a:t>values</a:t>
            </a:r>
            <a:r>
              <a:rPr lang="nl-BE" sz="2400" dirty="0"/>
              <a:t> </a:t>
            </a:r>
            <a:r>
              <a:rPr lang="nl-BE" sz="2400" dirty="0" err="1"/>
              <a:t>for</a:t>
            </a:r>
            <a:r>
              <a:rPr lang="nl-BE" sz="2400" dirty="0"/>
              <a:t> pitch and </a:t>
            </a:r>
            <a:r>
              <a:rPr lang="nl-BE" sz="2400" dirty="0" err="1"/>
              <a:t>roll</a:t>
            </a:r>
            <a:endParaRPr lang="nl-BE" dirty="0"/>
          </a:p>
          <a:p>
            <a:pPr lvl="2"/>
            <a:r>
              <a:rPr lang="nl-BE" dirty="0"/>
              <a:t>2.9° MSE is </a:t>
            </a:r>
            <a:r>
              <a:rPr lang="nl-BE" dirty="0" err="1"/>
              <a:t>very</a:t>
            </a:r>
            <a:r>
              <a:rPr lang="nl-BE" dirty="0"/>
              <a:t> high </a:t>
            </a:r>
            <a:r>
              <a:rPr lang="nl-BE" dirty="0" err="1"/>
              <a:t>when</a:t>
            </a:r>
            <a:r>
              <a:rPr lang="nl-BE" dirty="0"/>
              <a:t> the max </a:t>
            </a:r>
            <a:r>
              <a:rPr lang="nl-BE" dirty="0" err="1"/>
              <a:t>value</a:t>
            </a:r>
            <a:r>
              <a:rPr lang="nl-BE" dirty="0"/>
              <a:t> is only 10° </a:t>
            </a:r>
            <a:r>
              <a:rPr lang="nl-BE" dirty="0" err="1"/>
              <a:t>roll</a:t>
            </a:r>
            <a:endParaRPr lang="nl-BE" dirty="0"/>
          </a:p>
          <a:p>
            <a:pPr lvl="2"/>
            <a:r>
              <a:rPr lang="nl-BE" dirty="0"/>
              <a:t>What are the maxima</a:t>
            </a:r>
          </a:p>
          <a:p>
            <a:pPr lvl="1"/>
            <a:r>
              <a:rPr lang="nl-BE" dirty="0"/>
              <a:t>Plot the </a:t>
            </a:r>
            <a:r>
              <a:rPr lang="nl-BE" dirty="0" err="1"/>
              <a:t>results</a:t>
            </a:r>
            <a:endParaRPr lang="nl-BE" dirty="0"/>
          </a:p>
          <a:p>
            <a:r>
              <a:rPr lang="nl-BE" dirty="0" err="1"/>
              <a:t>Architectures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the </a:t>
            </a:r>
            <a:r>
              <a:rPr lang="nl-BE" dirty="0" err="1"/>
              <a:t>models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51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DD2B6-2A40-4D64-A6BE-AC3CB97F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B07A7-F1E9-4C2E-ADEB-6D1E48B2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Deep Learning For Predicting Ship Motion From Images – </a:t>
            </a:r>
            <a:r>
              <a:rPr lang="en-US" sz="2400" dirty="0" err="1"/>
              <a:t>Nazar-Mykola</a:t>
            </a:r>
            <a:r>
              <a:rPr lang="en-US" sz="2400" dirty="0"/>
              <a:t> </a:t>
            </a:r>
            <a:r>
              <a:rPr lang="en-US" sz="2400" dirty="0" err="1"/>
              <a:t>Kaminskyi</a:t>
            </a:r>
            <a:r>
              <a:rPr lang="en-US" sz="2400" dirty="0"/>
              <a:t> - </a:t>
            </a:r>
            <a:r>
              <a:rPr lang="en-US" sz="2400" dirty="0">
                <a:hlinkClick r:id="rId2"/>
              </a:rPr>
              <a:t>https://github.com/Nazotron1923/Deep_learning_models_for_ship_motion_prediction_from_images/</a:t>
            </a:r>
            <a:endParaRPr lang="en-US" sz="2400" dirty="0"/>
          </a:p>
          <a:p>
            <a:r>
              <a:rPr lang="en-US" sz="2400" dirty="0"/>
              <a:t>Real-Time Ship Motion Forecasting Using Deep Learning – 2021 – Mohammad </a:t>
            </a:r>
            <a:r>
              <a:rPr lang="en-US" sz="2400" dirty="0" err="1"/>
              <a:t>Hasanur</a:t>
            </a:r>
            <a:r>
              <a:rPr lang="en-US" sz="2400" dirty="0"/>
              <a:t> Rashid, Jing Zhang, </a:t>
            </a:r>
            <a:r>
              <a:rPr lang="en-US" sz="2400" dirty="0" err="1"/>
              <a:t>Minghao</a:t>
            </a:r>
            <a:r>
              <a:rPr lang="en-US" sz="2400" dirty="0"/>
              <a:t> Zhao - </a:t>
            </a:r>
            <a:r>
              <a:rPr lang="en-US" sz="2400" dirty="0">
                <a:hlinkClick r:id="rId3"/>
              </a:rPr>
              <a:t>https://dl.acm.org/doi/abs/10.1145/3448734.3450923</a:t>
            </a:r>
            <a:endParaRPr lang="en-US" sz="2400" dirty="0"/>
          </a:p>
          <a:p>
            <a:r>
              <a:rPr lang="nl-BE" sz="2400" dirty="0"/>
              <a:t>A </a:t>
            </a:r>
            <a:r>
              <a:rPr lang="nl-BE" sz="2400" dirty="0" err="1"/>
              <a:t>Neural</a:t>
            </a:r>
            <a:r>
              <a:rPr lang="nl-BE" sz="2400" dirty="0"/>
              <a:t> </a:t>
            </a:r>
            <a:r>
              <a:rPr lang="nl-BE" sz="2400" dirty="0" err="1"/>
              <a:t>Conversational</a:t>
            </a:r>
            <a:r>
              <a:rPr lang="nl-BE" sz="2400" dirty="0"/>
              <a:t> Model – 2015 - </a:t>
            </a:r>
            <a:r>
              <a:rPr lang="nl-BE" sz="2400" dirty="0" err="1"/>
              <a:t>Oriol</a:t>
            </a:r>
            <a:r>
              <a:rPr lang="nl-BE" sz="2400" dirty="0"/>
              <a:t> </a:t>
            </a:r>
            <a:r>
              <a:rPr lang="nl-BE" sz="2400" dirty="0" err="1"/>
              <a:t>Vinyals</a:t>
            </a:r>
            <a:r>
              <a:rPr lang="nl-BE" sz="2400" dirty="0"/>
              <a:t>, </a:t>
            </a:r>
            <a:r>
              <a:rPr lang="nl-BE" sz="2400" dirty="0" err="1"/>
              <a:t>Quoc</a:t>
            </a:r>
            <a:r>
              <a:rPr lang="nl-BE" sz="2400" dirty="0"/>
              <a:t> Le - </a:t>
            </a:r>
            <a:r>
              <a:rPr lang="nl-BE" sz="2400" dirty="0">
                <a:hlinkClick r:id="rId4"/>
              </a:rPr>
              <a:t>https://arxiv.org/abs/1506.05869</a:t>
            </a:r>
            <a:endParaRPr lang="nl-BE" dirty="0"/>
          </a:p>
          <a:p>
            <a:r>
              <a:rPr lang="en-US" dirty="0"/>
              <a:t>A Co-operative Hybrid Model For Ship Motion Prediction - R. </a:t>
            </a:r>
            <a:r>
              <a:rPr lang="en-US" dirty="0" err="1"/>
              <a:t>Skulstad</a:t>
            </a:r>
            <a:r>
              <a:rPr lang="en-US" dirty="0"/>
              <a:t>, G. Li, T. I. Fossen, T. Wang, H. Zhang - </a:t>
            </a:r>
            <a:r>
              <a:rPr lang="en-US" dirty="0">
                <a:hlinkClick r:id="rId5"/>
              </a:rPr>
              <a:t>https://www.researchgate.net/publication/351397594_A_Co-operative_Hybrid_Model_For_Ship_Motion_Prediction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97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B315D0-C86C-45FB-B4AA-8E390125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nl-BE" sz="5000"/>
              <a:t>Deep learning for predicting ship motion </a:t>
            </a:r>
            <a:br>
              <a:rPr lang="nl-BE" sz="5000"/>
            </a:br>
            <a:r>
              <a:rPr lang="nl-BE" sz="5000"/>
              <a:t>from 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84661E-3189-41E0-A764-650F3A96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nl-BE" sz="2200" dirty="0" err="1"/>
              <a:t>Predict</a:t>
            </a:r>
            <a:r>
              <a:rPr lang="nl-BE" sz="2200" dirty="0"/>
              <a:t> pitch and </a:t>
            </a:r>
            <a:r>
              <a:rPr lang="nl-BE" sz="2200" dirty="0" err="1"/>
              <a:t>roll</a:t>
            </a:r>
            <a:r>
              <a:rPr lang="nl-BE" sz="2200" dirty="0"/>
              <a:t> 30 </a:t>
            </a:r>
            <a:r>
              <a:rPr lang="nl-BE" sz="2200" dirty="0" err="1"/>
              <a:t>seconds</a:t>
            </a:r>
            <a:r>
              <a:rPr lang="nl-BE" sz="2200" dirty="0"/>
              <a:t> </a:t>
            </a:r>
            <a:r>
              <a:rPr lang="nl-BE" sz="2200" dirty="0" err="1"/>
              <a:t>ahead</a:t>
            </a:r>
            <a:endParaRPr lang="nl-BE" sz="2200" dirty="0"/>
          </a:p>
          <a:p>
            <a:r>
              <a:rPr lang="nl-BE" sz="2200" dirty="0"/>
              <a:t>CNN </a:t>
            </a:r>
            <a:r>
              <a:rPr lang="nl-BE" sz="2200" dirty="0" err="1"/>
              <a:t>for</a:t>
            </a:r>
            <a:r>
              <a:rPr lang="nl-BE" sz="2200" dirty="0"/>
              <a:t> image processing</a:t>
            </a:r>
          </a:p>
          <a:p>
            <a:r>
              <a:rPr lang="nl-BE" sz="2200" dirty="0"/>
              <a:t>LSTM </a:t>
            </a:r>
            <a:r>
              <a:rPr lang="nl-BE" sz="2200" dirty="0" err="1"/>
              <a:t>network</a:t>
            </a:r>
            <a:r>
              <a:rPr lang="nl-BE" sz="2200" dirty="0"/>
              <a:t> </a:t>
            </a:r>
            <a:r>
              <a:rPr lang="nl-BE" sz="2200" dirty="0" err="1"/>
              <a:t>for</a:t>
            </a:r>
            <a:r>
              <a:rPr lang="nl-BE" sz="2200" dirty="0"/>
              <a:t> time series processing</a:t>
            </a:r>
          </a:p>
          <a:p>
            <a:r>
              <a:rPr lang="nl-BE" sz="2200" dirty="0" err="1"/>
              <a:t>Autoencoder</a:t>
            </a:r>
            <a:r>
              <a:rPr lang="nl-BE" sz="2200" dirty="0"/>
              <a:t>: pre-</a:t>
            </a:r>
            <a:r>
              <a:rPr lang="nl-BE" sz="2200" dirty="0" err="1"/>
              <a:t>trained</a:t>
            </a:r>
            <a:r>
              <a:rPr lang="nl-BE" sz="2200" dirty="0"/>
              <a:t> component in the </a:t>
            </a:r>
            <a:r>
              <a:rPr lang="nl-BE" sz="2200" dirty="0" err="1"/>
              <a:t>models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342697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296CA7-E84F-478E-B985-ADD200FC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nl-BE" sz="3600"/>
              <a:t>Parameters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8" descr="Reviewer for Marine Deck OIC: Motion Of The Ship">
            <a:extLst>
              <a:ext uri="{FF2B5EF4-FFF2-40B4-BE49-F238E27FC236}">
                <a16:creationId xmlns:a16="http://schemas.microsoft.com/office/drawing/2014/main" id="{8B7AE43D-A4CB-4A32-8559-993DB86E9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65" r="2576" b="2323"/>
          <a:stretch/>
        </p:blipFill>
        <p:spPr bwMode="auto">
          <a:xfrm>
            <a:off x="-606552" y="2463212"/>
            <a:ext cx="6702552" cy="29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0B7370-AAD7-4C2E-BDE4-8A66B8A8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nl-BE" sz="1800"/>
          </a:p>
          <a:p>
            <a:endParaRPr lang="nl-BE" sz="1800" dirty="0"/>
          </a:p>
          <a:p>
            <a:endParaRPr lang="nl-BE" sz="1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AC40590-5AB7-4869-8D4F-C44205777325}"/>
              </a:ext>
            </a:extLst>
          </p:cNvPr>
          <p:cNvSpPr txBox="1"/>
          <p:nvPr/>
        </p:nvSpPr>
        <p:spPr>
          <a:xfrm>
            <a:off x="7685844" y="1808737"/>
            <a:ext cx="34550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 err="1"/>
              <a:t>Rotational</a:t>
            </a:r>
            <a:r>
              <a:rPr lang="nl-BE" sz="2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200" dirty="0" err="1"/>
              <a:t>Yaw</a:t>
            </a:r>
            <a:r>
              <a:rPr lang="nl-BE" sz="2200" dirty="0"/>
              <a:t> (human)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rgbClr val="FF0000"/>
                </a:solidFill>
              </a:rPr>
              <a:t>Pitch &amp; </a:t>
            </a:r>
            <a:r>
              <a:rPr lang="nl-BE" sz="2200" dirty="0" err="1">
                <a:solidFill>
                  <a:srgbClr val="FF0000"/>
                </a:solidFill>
              </a:rPr>
              <a:t>Roll</a:t>
            </a:r>
            <a:r>
              <a:rPr lang="nl-BE" sz="2200" dirty="0">
                <a:solidFill>
                  <a:srgbClr val="FF0000"/>
                </a:solidFill>
              </a:rPr>
              <a:t> (wave)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 err="1"/>
              <a:t>Translational</a:t>
            </a:r>
            <a:endParaRPr lang="nl-BE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200" i="1" dirty="0" err="1">
                <a:solidFill>
                  <a:srgbClr val="FF0000"/>
                </a:solidFill>
              </a:rPr>
              <a:t>Heave</a:t>
            </a:r>
            <a:r>
              <a:rPr lang="nl-BE" sz="2200" dirty="0"/>
              <a:t>, </a:t>
            </a:r>
            <a:r>
              <a:rPr lang="nl-BE" sz="2200" dirty="0" err="1"/>
              <a:t>sway</a:t>
            </a:r>
            <a:r>
              <a:rPr lang="nl-BE" sz="2200" dirty="0"/>
              <a:t> &amp; </a:t>
            </a:r>
            <a:r>
              <a:rPr lang="nl-BE" sz="2200" dirty="0" err="1"/>
              <a:t>surge</a:t>
            </a:r>
            <a:endParaRPr lang="nl-B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/>
              <a:t>Video/images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200" dirty="0"/>
              <a:t>Camera: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200" dirty="0" err="1"/>
              <a:t>Height</a:t>
            </a:r>
            <a:r>
              <a:rPr lang="nl-BE" sz="2200" dirty="0"/>
              <a:t>, x-y-</a:t>
            </a:r>
            <a:r>
              <a:rPr lang="nl-BE" sz="2200" dirty="0" err="1"/>
              <a:t>z</a:t>
            </a:r>
            <a:r>
              <a:rPr lang="nl-BE" sz="2200" dirty="0"/>
              <a:t> </a:t>
            </a:r>
            <a:r>
              <a:rPr lang="nl-BE" sz="2200" dirty="0" err="1"/>
              <a:t>rotations</a:t>
            </a:r>
            <a:endParaRPr lang="nl-BE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200" dirty="0" err="1"/>
              <a:t>Find</a:t>
            </a:r>
            <a:r>
              <a:rPr lang="nl-BE" sz="2200" dirty="0"/>
              <a:t> optimum </a:t>
            </a:r>
            <a:r>
              <a:rPr lang="nl-BE" sz="2200" dirty="0" err="1"/>
              <a:t>fps</a:t>
            </a:r>
            <a:endParaRPr lang="nl-BE" sz="2200" dirty="0"/>
          </a:p>
          <a:p>
            <a:pPr lvl="2"/>
            <a:endParaRPr lang="nl-BE" sz="2200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B677777-305A-4210-BD8F-698CA20F851B}"/>
              </a:ext>
            </a:extLst>
          </p:cNvPr>
          <p:cNvSpPr/>
          <p:nvPr/>
        </p:nvSpPr>
        <p:spPr>
          <a:xfrm>
            <a:off x="4023007" y="4819650"/>
            <a:ext cx="890251" cy="466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C5436FC2-E7F4-45EE-96BF-212C751B65A1}"/>
              </a:ext>
            </a:extLst>
          </p:cNvPr>
          <p:cNvSpPr/>
          <p:nvPr/>
        </p:nvSpPr>
        <p:spPr>
          <a:xfrm>
            <a:off x="1352308" y="4994352"/>
            <a:ext cx="890251" cy="466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0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26E25-F5B6-4169-A49B-D725C8C9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preprocessing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BD44126-871E-4463-86F9-DDBC44674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7531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3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C8B3ED-B426-4AE0-853C-32E6C105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nl-BE" sz="5600" dirty="0" err="1"/>
              <a:t>Models</a:t>
            </a:r>
            <a:endParaRPr lang="nl-BE" sz="5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D3CE7-2594-4959-934C-DB1C9B31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 lnSpcReduction="10000"/>
          </a:bodyPr>
          <a:lstStyle/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CNN, LSTM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networks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Autoencoders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(performance)</a:t>
            </a:r>
          </a:p>
          <a:p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Images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for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input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stacked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or not</a:t>
            </a:r>
          </a:p>
          <a:p>
            <a:r>
              <a:rPr lang="nl-BE" sz="2200" b="1" dirty="0">
                <a:solidFill>
                  <a:schemeClr val="tx1">
                    <a:alpha val="80000"/>
                  </a:schemeClr>
                </a:solidFill>
              </a:rPr>
              <a:t>FC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-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Fully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connected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layers</a:t>
            </a:r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200" b="1" dirty="0">
                <a:solidFill>
                  <a:schemeClr val="tx1">
                    <a:alpha val="80000"/>
                  </a:schemeClr>
                </a:solidFill>
              </a:rPr>
              <a:t>PR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- Pitch and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Roll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used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as input</a:t>
            </a:r>
          </a:p>
          <a:p>
            <a:r>
              <a:rPr lang="nl-BE" sz="2200" b="1" dirty="0">
                <a:solidFill>
                  <a:schemeClr val="tx1">
                    <a:alpha val="80000"/>
                  </a:schemeClr>
                </a:solidFill>
              </a:rPr>
              <a:t>Encoder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– LSTM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architecture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used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to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encode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input vector</a:t>
            </a:r>
          </a:p>
          <a:p>
            <a:r>
              <a:rPr lang="nl-BE" sz="2200" b="1" dirty="0" err="1">
                <a:solidFill>
                  <a:schemeClr val="tx1">
                    <a:alpha val="80000"/>
                  </a:schemeClr>
                </a:solidFill>
              </a:rPr>
              <a:t>img</a:t>
            </a:r>
            <a:r>
              <a:rPr lang="nl-BE" sz="2200" b="1" dirty="0">
                <a:solidFill>
                  <a:schemeClr val="tx1">
                    <a:alpha val="80000"/>
                  </a:schemeClr>
                </a:solidFill>
              </a:rPr>
              <a:t>-encoder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– individual encoder to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encode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sequence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of images</a:t>
            </a:r>
          </a:p>
          <a:p>
            <a:r>
              <a:rPr lang="nl-BE" sz="2200" b="1" dirty="0">
                <a:solidFill>
                  <a:schemeClr val="tx1">
                    <a:alpha val="80000"/>
                  </a:schemeClr>
                </a:solidFill>
              </a:rPr>
              <a:t>PR-encoder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– individual encoder to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encode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sequence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of pitch &amp;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roll</a:t>
            </a:r>
            <a:endParaRPr lang="nl-BE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BE" sz="2200" b="1" dirty="0">
                <a:solidFill>
                  <a:schemeClr val="tx1">
                    <a:alpha val="80000"/>
                  </a:schemeClr>
                </a:solidFill>
              </a:rPr>
              <a:t>Decoder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– LSTM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architecture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used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to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decode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latent vector</a:t>
            </a:r>
          </a:p>
          <a:p>
            <a:r>
              <a:rPr lang="nl-BE" sz="2200" b="1" dirty="0">
                <a:solidFill>
                  <a:schemeClr val="tx1">
                    <a:alpha val="80000"/>
                  </a:schemeClr>
                </a:solidFill>
              </a:rPr>
              <a:t>MSE 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– pitch and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roll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at 10th </a:t>
            </a:r>
            <a:r>
              <a:rPr lang="nl-BE" sz="2200" dirty="0" err="1">
                <a:solidFill>
                  <a:schemeClr val="tx1">
                    <a:alpha val="80000"/>
                  </a:schemeClr>
                </a:solidFill>
              </a:rPr>
              <a:t>predicted</a:t>
            </a:r>
            <a:r>
              <a:rPr lang="nl-BE" sz="2200" dirty="0">
                <a:solidFill>
                  <a:schemeClr val="tx1">
                    <a:alpha val="80000"/>
                  </a:schemeClr>
                </a:solidFill>
              </a:rPr>
              <a:t> second</a:t>
            </a:r>
            <a:endParaRPr lang="nl-B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9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57A28E-3D54-47D5-ABA9-D07976B8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l-BE" sz="4800" dirty="0"/>
              <a:t>CNN </a:t>
            </a:r>
            <a:r>
              <a:rPr lang="nl-BE" sz="4800" dirty="0" err="1"/>
              <a:t>models</a:t>
            </a:r>
            <a:endParaRPr lang="nl-BE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4E02E8A-915F-4910-8B33-D53D206CDFCB}"/>
              </a:ext>
            </a:extLst>
          </p:cNvPr>
          <p:cNvSpPr txBox="1">
            <a:spLocks/>
          </p:cNvSpPr>
          <p:nvPr/>
        </p:nvSpPr>
        <p:spPr>
          <a:xfrm>
            <a:off x="759781" y="3949923"/>
            <a:ext cx="7949212" cy="61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2AD1442-73DB-4507-BFF7-F9F8399D3A91}"/>
              </a:ext>
            </a:extLst>
          </p:cNvPr>
          <p:cNvSpPr txBox="1">
            <a:spLocks/>
          </p:cNvSpPr>
          <p:nvPr/>
        </p:nvSpPr>
        <p:spPr>
          <a:xfrm>
            <a:off x="759781" y="5215246"/>
            <a:ext cx="9264588" cy="1077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C4A0F434-6DE1-4869-BAC1-2B9F14CF6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662555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7207-5E11-4376-A8CF-5063B96A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l-BE" sz="4800" dirty="0"/>
              <a:t>LSTM CNN </a:t>
            </a:r>
            <a:r>
              <a:rPr lang="nl-BE" sz="4800" dirty="0" err="1"/>
              <a:t>hybrid</a:t>
            </a:r>
            <a:r>
              <a:rPr lang="nl-BE" sz="4800" dirty="0"/>
              <a:t> </a:t>
            </a:r>
            <a:r>
              <a:rPr lang="nl-BE" sz="4800" dirty="0" err="1"/>
              <a:t>models</a:t>
            </a:r>
            <a:endParaRPr lang="nl-BE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1D6D8BF-3199-4F39-AE7C-A1B48AA11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952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86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B02AA-6C15-40A8-9349-F4B4145D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nl-BE" sz="4800" dirty="0"/>
              <a:t>LSTM CNN </a:t>
            </a:r>
            <a:r>
              <a:rPr lang="nl-BE" sz="4800" dirty="0" err="1"/>
              <a:t>hybrid</a:t>
            </a:r>
            <a:r>
              <a:rPr lang="nl-BE" sz="4800" dirty="0"/>
              <a:t> </a:t>
            </a:r>
            <a:r>
              <a:rPr lang="nl-BE" sz="4800" dirty="0" err="1"/>
              <a:t>models</a:t>
            </a:r>
            <a:endParaRPr lang="nl-BE" sz="4800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1B2DA48-2049-454F-8BD0-EB8A28C03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141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82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67403-306E-46E2-B754-C609B2A8E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1A3208-D367-412A-91CB-1CCF4DED6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FA3B7A-5718-4662-B906-90838759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45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196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707</Words>
  <Application>Microsoft Office PowerPoint</Application>
  <PresentationFormat>Breedbeeld</PresentationFormat>
  <Paragraphs>91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Meeting 19-11-2021</vt:lpstr>
      <vt:lpstr>Deep learning for predicting ship motion  from images</vt:lpstr>
      <vt:lpstr>Parameters</vt:lpstr>
      <vt:lpstr>Data preprocessing</vt:lpstr>
      <vt:lpstr>Models</vt:lpstr>
      <vt:lpstr>CNN models</vt:lpstr>
      <vt:lpstr>LSTM CNN hybrid models</vt:lpstr>
      <vt:lpstr>LSTM CNN hybrid models</vt:lpstr>
      <vt:lpstr>PowerPoint-presentatie</vt:lpstr>
      <vt:lpstr>Optimizations</vt:lpstr>
      <vt:lpstr>Future improvements</vt:lpstr>
      <vt:lpstr>Next presentaion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19-11-2021</dc:title>
  <dc:creator>Lance DW</dc:creator>
  <cp:lastModifiedBy>Lance De Waele</cp:lastModifiedBy>
  <cp:revision>27</cp:revision>
  <dcterms:created xsi:type="dcterms:W3CDTF">2021-11-18T11:58:45Z</dcterms:created>
  <dcterms:modified xsi:type="dcterms:W3CDTF">2021-12-03T14:53:20Z</dcterms:modified>
</cp:coreProperties>
</file>