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CF70-55EA-4926-9B99-0D1F3AE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9621A-C2D0-4B2D-A138-4F26977F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B09A-FE17-4C2F-9471-792C9346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65F-EBF9-42DA-9C48-31AC20ED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FC54-F1A9-4C33-B13B-F6A40D84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28A-74EB-429A-B4F2-5228F71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50D1-E34B-4D43-BA69-9DD2A5A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1ED0-DA60-4345-9167-97B18B1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A824-194A-4B28-846E-8F747A2D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E384-DCC4-45F4-B707-88CCB0D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80D73-C981-4966-B64E-AB2F8D1C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FB80-3D09-42FC-888C-78114265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D780-35EB-46FF-BBC5-FDE22CDD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512F-EB5F-459F-B080-143D7E1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C017-8555-4210-851D-E4C06790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084-8424-42C8-B4C3-2450E8F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253F-4E7F-4268-8749-59DBC30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18AC-90B0-4C2A-95BB-6AF7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65CC-8961-4940-8D45-83A2CF51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9748-3E6B-4089-9173-720BCD63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EADE-D576-4013-946F-01A9B979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F569-0265-4827-80D6-DA5649BF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4B1F-6339-45D7-9E71-E73D613E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3F2B-F262-4F0A-AC59-40C4D14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3249-7260-49C2-B6B3-8B15466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BB3B-4674-461B-B25A-FB65DE0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07B2-343E-4435-8305-B1EA9F00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645E-5B7D-4BE2-B25F-D50BF37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095D-E1F3-474D-82B1-B1B95DA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AEE3-2EB9-4BEE-A045-5D7D39F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0C62-7597-4360-A1E1-86372EE2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A1A6-95A9-4795-91EF-461C633E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8B07-B4A8-47A0-A342-304B9695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7E08-0A2D-45CB-B47F-3BAE57C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E36E-8AC8-48C9-B439-9713641C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2E27-5264-4D03-B6A1-FB0B642EC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A008-EA62-49F7-AD41-65D2FEC3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B1C0D-DCA8-4E2A-ACCB-C15A01CD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3512-36EB-4FF7-A1BE-4A76DF1E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84A5-85AB-4A66-8A8D-DE3A35D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B0E5F-D840-420D-9860-04C61FBD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C70B5-BD3A-4004-8E14-6B3F4EC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5916-30BC-47CC-A58F-8C1677D4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057B-247A-4C0C-AE87-6A6FA8DB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93C5B-E7DB-4BF8-9DA6-CA60758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5BC7-CA91-4CD8-BB65-3F810F0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5E5-0DE2-4A1B-8019-D47D97F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3A7A-94DA-481F-AE30-C49B5329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1FBDD-F671-4AFE-9F06-6C507EAB6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1795-9041-4B66-9839-7F7C4FD3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A21F-D4E2-4779-B6B3-70FF282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6EEF-E290-4C1D-A2D6-98015433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70E-FEA3-4AD8-BB72-C794FEF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03B0-136C-4429-9D5F-29E64FEA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2453-EEDF-4BAF-A32B-6C127C99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CD76-50FC-43CD-9CED-D7A2A6C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00ACB-1D52-4254-8ED4-37559C53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923B-7BD8-41D3-9FB3-43DF2FF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BE497-5A17-48FE-B242-69BE5BE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B96C-98F7-468F-82F8-8D195AC5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DA78-3E95-471E-B832-D00B7C6F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D711-4A91-4277-BDD5-AB2CBD3B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1C70-64C2-4E6F-A1DC-DF0F0B70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EE20-5327-47F1-A719-9F4E05DA6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11/03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A725-A1EB-4DF9-B0BA-2C4121618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9573C-6DDA-4EC0-884F-4904D37F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2247"/>
          <a:stretch/>
        </p:blipFill>
        <p:spPr>
          <a:xfrm>
            <a:off x="6334126" y="2567668"/>
            <a:ext cx="5667374" cy="4143375"/>
          </a:xfrm>
          <a:prstGeom prst="rect">
            <a:avLst/>
          </a:prstGeom>
        </p:spPr>
      </p:pic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4285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  <a:p>
            <a:pPr lvl="1"/>
            <a:r>
              <a:rPr lang="en-US" b="1" dirty="0"/>
              <a:t>Add episode number &amp; position</a:t>
            </a:r>
          </a:p>
          <a:p>
            <a:pPr lvl="2"/>
            <a:r>
              <a:rPr lang="en-US" b="1" dirty="0"/>
              <a:t>Batch size = 400?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9573C-6DDA-4EC0-884F-4904D37F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2247"/>
          <a:stretch/>
        </p:blipFill>
        <p:spPr>
          <a:xfrm>
            <a:off x="6276976" y="2567668"/>
            <a:ext cx="5667374" cy="4143375"/>
          </a:xfrm>
          <a:prstGeom prst="rect">
            <a:avLst/>
          </a:prstGeom>
        </p:spPr>
      </p:pic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9444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  <a:p>
            <a:pPr lvl="1"/>
            <a:r>
              <a:rPr lang="en-US" dirty="0"/>
              <a:t>Add episode number &amp; position</a:t>
            </a:r>
          </a:p>
          <a:p>
            <a:pPr lvl="1"/>
            <a:r>
              <a:rPr lang="en-US" b="1" dirty="0"/>
              <a:t>Stack data: each row = episode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90C2-BDA3-48DD-94D2-F1859256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93" y="2137853"/>
            <a:ext cx="5146221" cy="45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BDA0-2EA2-41CC-B3A1-D83ACE7A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21D9-BA21-45E9-8063-09A3D1D8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correlation between Pitch &amp; Roll</a:t>
            </a:r>
          </a:p>
          <a:p>
            <a:pPr lvl="1"/>
            <a:r>
              <a:rPr lang="en-US" dirty="0"/>
              <a:t>Use both to predict both at the same time</a:t>
            </a:r>
          </a:p>
          <a:p>
            <a:pPr lvl="1"/>
            <a:r>
              <a:rPr lang="en-US" dirty="0"/>
              <a:t>Use both to predict one </a:t>
            </a:r>
          </a:p>
          <a:p>
            <a:pPr lvl="2"/>
            <a:r>
              <a:rPr lang="en-US" dirty="0"/>
              <a:t>One LSTM model for pitch, one for roll</a:t>
            </a:r>
          </a:p>
          <a:p>
            <a:pPr lvl="1"/>
            <a:r>
              <a:rPr lang="en-US" dirty="0"/>
              <a:t>Only use pitch to predict pitch, roll to predict roll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FA797-5A8C-4B64-9D96-F5CE7C80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64" y="4092575"/>
            <a:ext cx="33147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B7370-87F4-4A7D-87D4-C45F28D1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111625"/>
            <a:ext cx="3324225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16009-D05C-41F9-AC43-3361D640D255}"/>
              </a:ext>
            </a:extLst>
          </p:cNvPr>
          <p:cNvSpPr txBox="1"/>
          <p:nvPr/>
        </p:nvSpPr>
        <p:spPr>
          <a:xfrm>
            <a:off x="4904014" y="6488668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Episode 1				    All episodes</a:t>
            </a:r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March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14/03-20/03</a:t>
            </a:r>
          </a:p>
          <a:p>
            <a:pPr lvl="1"/>
            <a:r>
              <a:rPr lang="en-US" dirty="0"/>
              <a:t>Continue Udemy course </a:t>
            </a:r>
          </a:p>
          <a:p>
            <a:pPr lvl="1"/>
            <a:r>
              <a:rPr lang="en-US" dirty="0"/>
              <a:t>Debug, train, test and evaluate LSTM PR model</a:t>
            </a:r>
          </a:p>
          <a:p>
            <a:r>
              <a:rPr lang="en-US" dirty="0"/>
              <a:t>21/03-27/03</a:t>
            </a:r>
          </a:p>
          <a:p>
            <a:pPr lvl="1"/>
            <a:r>
              <a:rPr lang="en-US" dirty="0"/>
              <a:t>Continue Udemy course</a:t>
            </a:r>
          </a:p>
          <a:p>
            <a:pPr lvl="1"/>
            <a:r>
              <a:rPr lang="en-US" dirty="0"/>
              <a:t>Create simple CNN model for images</a:t>
            </a:r>
          </a:p>
          <a:p>
            <a:r>
              <a:rPr lang="en-US" dirty="0"/>
              <a:t>28/03-03/04</a:t>
            </a:r>
          </a:p>
          <a:p>
            <a:pPr lvl="1"/>
            <a:r>
              <a:rPr lang="en-US" dirty="0"/>
              <a:t>Train, test and evaluate CNN model</a:t>
            </a:r>
          </a:p>
          <a:p>
            <a:pPr lvl="2"/>
            <a:r>
              <a:rPr lang="en-US" dirty="0"/>
              <a:t>Combine with PR input</a:t>
            </a:r>
          </a:p>
          <a:p>
            <a:pPr lvl="2"/>
            <a:r>
              <a:rPr lang="en-US" dirty="0"/>
              <a:t>Hybrid with LSTM</a:t>
            </a:r>
          </a:p>
          <a:p>
            <a:pPr lvl="2"/>
            <a:r>
              <a:rPr lang="en-US"/>
              <a:t>Encoder-Decoder</a:t>
            </a:r>
            <a:endParaRPr lang="en-US" dirty="0"/>
          </a:p>
          <a:p>
            <a:pPr lvl="1"/>
            <a:r>
              <a:rPr lang="en-US" dirty="0"/>
              <a:t>Recreate </a:t>
            </a:r>
            <a:r>
              <a:rPr lang="en-US" dirty="0" err="1"/>
              <a:t>Nazar’s</a:t>
            </a:r>
            <a:r>
              <a:rPr lang="en-US" dirty="0"/>
              <a:t> best models if possible</a:t>
            </a:r>
          </a:p>
        </p:txBody>
      </p:sp>
    </p:spTree>
    <p:extLst>
      <p:ext uri="{BB962C8B-B14F-4D97-AF65-F5344CB8AC3E}">
        <p14:creationId xmlns:p14="http://schemas.microsoft.com/office/powerpoint/2010/main" val="24485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April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04/04-10/04</a:t>
            </a:r>
          </a:p>
          <a:p>
            <a:pPr lvl="1"/>
            <a:r>
              <a:rPr lang="en-US" dirty="0"/>
              <a:t>Recreate </a:t>
            </a:r>
            <a:r>
              <a:rPr lang="en-US" dirty="0" err="1"/>
              <a:t>Nazar’s</a:t>
            </a:r>
            <a:r>
              <a:rPr lang="en-US" dirty="0"/>
              <a:t> best models</a:t>
            </a:r>
          </a:p>
          <a:p>
            <a:pPr lvl="1"/>
            <a:r>
              <a:rPr lang="en-US" dirty="0"/>
              <a:t>Train, test and evaluate with simulated (and real if available)</a:t>
            </a:r>
          </a:p>
          <a:p>
            <a:r>
              <a:rPr lang="en-US" dirty="0"/>
              <a:t>11/04-17/04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Optimizing</a:t>
            </a:r>
          </a:p>
          <a:p>
            <a:pPr lvl="1"/>
            <a:r>
              <a:rPr lang="en-US" dirty="0"/>
              <a:t>Buffer for problems/delays occurred in previous weeks</a:t>
            </a:r>
          </a:p>
          <a:p>
            <a:r>
              <a:rPr lang="en-US" dirty="0"/>
              <a:t>18/04-24/04</a:t>
            </a:r>
          </a:p>
          <a:p>
            <a:pPr lvl="1"/>
            <a:r>
              <a:rPr lang="en-US" dirty="0"/>
              <a:t>Compare results simulation-real vs. criteria</a:t>
            </a:r>
          </a:p>
          <a:p>
            <a:pPr lvl="2"/>
            <a:r>
              <a:rPr lang="en-US" dirty="0"/>
              <a:t>Create new model if necessary:</a:t>
            </a:r>
          </a:p>
          <a:p>
            <a:pPr lvl="3"/>
            <a:r>
              <a:rPr lang="en-US" dirty="0"/>
              <a:t>Transformer model</a:t>
            </a:r>
          </a:p>
          <a:p>
            <a:r>
              <a:rPr lang="en-US" dirty="0"/>
              <a:t>25/04-01/05</a:t>
            </a:r>
          </a:p>
          <a:p>
            <a:pPr lvl="1"/>
            <a:r>
              <a:rPr lang="en-US" dirty="0"/>
              <a:t>Continue new model</a:t>
            </a:r>
          </a:p>
          <a:p>
            <a:pPr lvl="1"/>
            <a:r>
              <a:rPr lang="en-US" dirty="0"/>
              <a:t>Optimize old model</a:t>
            </a:r>
          </a:p>
          <a:p>
            <a:pPr lvl="1"/>
            <a:r>
              <a:rPr lang="en-US" dirty="0"/>
              <a:t>Extensive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2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May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progression</a:t>
            </a:r>
          </a:p>
        </p:txBody>
      </p:sp>
    </p:spTree>
    <p:extLst>
      <p:ext uri="{BB962C8B-B14F-4D97-AF65-F5344CB8AC3E}">
        <p14:creationId xmlns:p14="http://schemas.microsoft.com/office/powerpoint/2010/main" val="40032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June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writing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242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11/03</vt:lpstr>
      <vt:lpstr>Data discontinuity</vt:lpstr>
      <vt:lpstr>Data discontinuity</vt:lpstr>
      <vt:lpstr>Data discontinuity</vt:lpstr>
      <vt:lpstr>Data preparation</vt:lpstr>
      <vt:lpstr>Planning March 2022</vt:lpstr>
      <vt:lpstr>Planning April 2022</vt:lpstr>
      <vt:lpstr>Planning May 2022</vt:lpstr>
      <vt:lpstr>Planning June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11/03</dc:title>
  <dc:creator>Lance De Waele</dc:creator>
  <cp:lastModifiedBy>Lance De Waele</cp:lastModifiedBy>
  <cp:revision>7</cp:revision>
  <dcterms:created xsi:type="dcterms:W3CDTF">2022-03-09T19:28:58Z</dcterms:created>
  <dcterms:modified xsi:type="dcterms:W3CDTF">2022-03-11T03:12:29Z</dcterms:modified>
</cp:coreProperties>
</file>