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A5811-1044-35C9-863B-7C05EF985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7678E2-5ABC-B125-2423-DB452AF2E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D2D3B3-40ED-3F34-8FED-E518D12E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852454-985E-E3AD-2485-7ED089B1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9663AD-346B-D986-8D6E-E005AB3B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C627-26CC-54AC-8C7C-347B53C4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312B94-A482-C6C4-CCCB-82F3BE77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3AD5C8-DCDA-35BA-8152-35B83CA6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E3A23C-4320-C0E6-59F9-780EC8A7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4C0038-E4F5-8A25-1439-7ECECB0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9116EF-49CC-4ED2-B359-80C871243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370341-790D-FE3B-C85C-7A8ABE2D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D2458F-196C-E6F5-A605-2EBCC7A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9BE079-4DD7-08A4-5A33-0D1FEF48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100A3-3A50-1186-4D17-C2D609BB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A1449-D691-B5AB-1997-9C0E9DDF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17813C-6082-EC1E-FD5A-1917B6B6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07A3B5-AB8D-D563-F28B-A1F487B0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E476E7-B232-76FB-E857-AE09639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28A1F3-E012-9318-8B3C-B7EC16D7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BCE1A-001F-750F-05A0-0D9EBC3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A9640C-D9DA-811B-20C8-4A524CFC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3A692E-70B8-CF8A-32D6-84BF749B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2F0FB5-B440-C3F7-C73F-64DE570A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065B5D-29EF-BB9C-AAD3-22B39BF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02887-AFB3-BA92-4A02-AD3EE49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BEC523-CC1D-C666-E693-ACA63CB6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0FB57D-5166-CAB5-5FDC-012C29A5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8AF29F-A8BB-62AC-4B82-6547551F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DE73B2-8C5B-137B-FA1C-1C2B7A2A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837B07-1AEB-8C06-17FF-8292C3D3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ECC71-F418-310C-98E3-EFF76579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DCA739-F0A8-8D9E-050D-0848F08A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C0DD7D-F00C-0B2C-1B79-1DC2CE46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7D4B6B7-A439-AE7F-BE10-0A89F919E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7AE4ADB-40E7-6D24-8681-F8DF77361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5B81C8B-30E2-0549-F520-5196D60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5D2B8F-3789-3350-EE88-CBC3D448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5624DA-767C-3BBD-46A3-851EEF96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6888B-0B0D-0C12-40A7-7036CB9E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CF0131D-D43C-6AE4-7A9D-0347ED44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DF03BD-8F60-1AD5-FD00-2BC097E7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3A12E39-4D96-B65B-D391-9F08E441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0F633-6EBD-30E7-CEF1-F237F072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0D67C-AF77-0DAD-8A1F-C5453BA2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4288CA-7384-617E-AE47-D0404831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DE0A6-0C33-94C4-2E9E-CC62C35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64BAA2-ED0C-A562-582A-6E99968B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99CF4A-3816-5AA5-4754-55893E4B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0679B6-B6ED-CF69-E58E-9A74B95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3812CA-4999-E6E7-BCA3-FEF86923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AE34D2-8EDE-45AB-610C-1AB7556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4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A66F3-5EF7-B039-197F-3D10AF0C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2B6FA52-EA1D-9E32-7AB7-713DAACE3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4941ED2-4BBE-6F7E-465B-299A7E7F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6AF44-5B38-6D08-C8B8-5505B2EB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E1D510-3FB3-253A-8CC3-FA56AA01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7B0BA-69C4-F813-1C53-57E2BA0F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4315F23-480E-C53D-FFFD-CA667084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31E73D-69F2-39CB-779C-9E8D6C36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D3A723-9624-7892-27A4-4EF713130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0DBEC6-BAC9-1170-4592-6E6A6B11E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9DAB05-6F7A-B414-9E6B-A289C8884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8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42BCA-F811-7523-DBF0-2053B631A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20-05-2022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B63F55-E362-D13D-8561-765918A47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DC673-6411-D503-ABD1-0E72AE83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5C07EF-6ADD-C0C5-59B4-A3CEBC57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PR </a:t>
            </a:r>
            <a:r>
              <a:rPr lang="en-US" dirty="0" err="1"/>
              <a:t>img</a:t>
            </a:r>
            <a:r>
              <a:rPr lang="en-US" dirty="0"/>
              <a:t> + PR very slow forward pass</a:t>
            </a:r>
          </a:p>
          <a:p>
            <a:r>
              <a:rPr lang="en-US" dirty="0"/>
              <a:t>Inconsistent training from CNN linear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Inference time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Ink blot performance</a:t>
            </a:r>
          </a:p>
          <a:p>
            <a:r>
              <a:rPr lang="en-US" dirty="0"/>
              <a:t>Paper discussion:</a:t>
            </a:r>
          </a:p>
          <a:p>
            <a:pPr lvl="1"/>
            <a:r>
              <a:rPr lang="en-US" dirty="0"/>
              <a:t>Good in word or latex necessary</a:t>
            </a:r>
          </a:p>
          <a:p>
            <a:pPr lvl="2"/>
            <a:r>
              <a:rPr lang="en-US" dirty="0"/>
              <a:t>Font, theme, reference style</a:t>
            </a:r>
          </a:p>
          <a:p>
            <a:pPr lvl="1"/>
            <a:r>
              <a:rPr lang="en-US" dirty="0"/>
              <a:t>Conference paper necessary</a:t>
            </a:r>
          </a:p>
          <a:p>
            <a:pPr lvl="1"/>
            <a:r>
              <a:rPr lang="en-US" dirty="0"/>
              <a:t>Extra results in appendix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907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Office PowerPoint</Application>
  <PresentationFormat>Breedbeeld</PresentationFormat>
  <Paragraphs>10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Meeting 20-05-2022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20-05-2022</dc:title>
  <dc:creator>Lance DW</dc:creator>
  <cp:lastModifiedBy>Lance DW</cp:lastModifiedBy>
  <cp:revision>5</cp:revision>
  <dcterms:created xsi:type="dcterms:W3CDTF">2022-05-19T22:41:38Z</dcterms:created>
  <dcterms:modified xsi:type="dcterms:W3CDTF">2022-05-19T23:25:07Z</dcterms:modified>
</cp:coreProperties>
</file>