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8" r:id="rId6"/>
    <p:sldId id="269" r:id="rId7"/>
    <p:sldId id="270" r:id="rId8"/>
    <p:sldId id="271" r:id="rId9"/>
    <p:sldId id="274" r:id="rId10"/>
    <p:sldId id="261" r:id="rId11"/>
    <p:sldId id="264" r:id="rId12"/>
    <p:sldId id="275" r:id="rId13"/>
    <p:sldId id="276" r:id="rId14"/>
    <p:sldId id="277" r:id="rId15"/>
    <p:sldId id="278" r:id="rId16"/>
    <p:sldId id="280" r:id="rId17"/>
    <p:sldId id="265" r:id="rId18"/>
    <p:sldId id="266" r:id="rId19"/>
    <p:sldId id="281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8E8F8-A012-4A94-AA41-1E1C44D94B4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DF1C5F-BC2E-4C3D-9D02-012D21ACE345}">
      <dgm:prSet/>
      <dgm:spPr/>
      <dgm:t>
        <a:bodyPr/>
        <a:lstStyle/>
        <a:p>
          <a:r>
            <a:rPr lang="nl-NL"/>
            <a:t>LSTM model</a:t>
          </a:r>
          <a:endParaRPr lang="en-US"/>
        </a:p>
      </dgm:t>
    </dgm:pt>
    <dgm:pt modelId="{D7610436-6F14-4976-BA3D-766D7A78A9C8}" type="parTrans" cxnId="{16C46582-3CF9-4E19-B85A-070369ED68BC}">
      <dgm:prSet/>
      <dgm:spPr/>
      <dgm:t>
        <a:bodyPr/>
        <a:lstStyle/>
        <a:p>
          <a:endParaRPr lang="en-US"/>
        </a:p>
      </dgm:t>
    </dgm:pt>
    <dgm:pt modelId="{C9E63EB7-E9D0-4934-AC6D-91966C925507}" type="sibTrans" cxnId="{16C46582-3CF9-4E19-B85A-070369ED68BC}">
      <dgm:prSet/>
      <dgm:spPr/>
      <dgm:t>
        <a:bodyPr/>
        <a:lstStyle/>
        <a:p>
          <a:endParaRPr lang="en-US"/>
        </a:p>
      </dgm:t>
    </dgm:pt>
    <dgm:pt modelId="{D2B53762-5F53-4519-9288-C6442C456DFF}">
      <dgm:prSet/>
      <dgm:spPr/>
      <dgm:t>
        <a:bodyPr/>
        <a:lstStyle/>
        <a:p>
          <a:r>
            <a:rPr lang="nl-NL"/>
            <a:t>PR input sequence</a:t>
          </a:r>
          <a:endParaRPr lang="en-US"/>
        </a:p>
      </dgm:t>
    </dgm:pt>
    <dgm:pt modelId="{06DEDA56-3D4B-46B8-AEAB-B16580BEE436}" type="parTrans" cxnId="{882C6A29-3C55-46A8-AC72-A0C02FF32D98}">
      <dgm:prSet/>
      <dgm:spPr/>
      <dgm:t>
        <a:bodyPr/>
        <a:lstStyle/>
        <a:p>
          <a:endParaRPr lang="en-US"/>
        </a:p>
      </dgm:t>
    </dgm:pt>
    <dgm:pt modelId="{A870741D-ED3E-4B40-9641-1BA5508242AC}" type="sibTrans" cxnId="{882C6A29-3C55-46A8-AC72-A0C02FF32D98}">
      <dgm:prSet/>
      <dgm:spPr/>
      <dgm:t>
        <a:bodyPr/>
        <a:lstStyle/>
        <a:p>
          <a:endParaRPr lang="en-US"/>
        </a:p>
      </dgm:t>
    </dgm:pt>
    <dgm:pt modelId="{1CF12241-C958-4DF1-8AB6-428ACCD9843E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C7FCD9D7-7507-45EF-9C99-C69A53E79B1D}" type="parTrans" cxnId="{798AB6FD-F312-4606-A6E4-F9C792B7CF5A}">
      <dgm:prSet/>
      <dgm:spPr/>
      <dgm:t>
        <a:bodyPr/>
        <a:lstStyle/>
        <a:p>
          <a:endParaRPr lang="en-US"/>
        </a:p>
      </dgm:t>
    </dgm:pt>
    <dgm:pt modelId="{96D12B7C-DDA6-4CFB-9A73-B53C5B448B02}" type="sibTrans" cxnId="{798AB6FD-F312-4606-A6E4-F9C792B7CF5A}">
      <dgm:prSet/>
      <dgm:spPr/>
      <dgm:t>
        <a:bodyPr/>
        <a:lstStyle/>
        <a:p>
          <a:endParaRPr lang="en-US"/>
        </a:p>
      </dgm:t>
    </dgm:pt>
    <dgm:pt modelId="{4522FD54-7804-4A06-BA28-5FE199CCE68E}">
      <dgm:prSet/>
      <dgm:spPr/>
      <dgm:t>
        <a:bodyPr/>
        <a:lstStyle/>
        <a:p>
          <a:r>
            <a:rPr lang="nl-NL"/>
            <a:t>CNN LSTM hybrid model</a:t>
          </a:r>
          <a:endParaRPr lang="en-US"/>
        </a:p>
      </dgm:t>
    </dgm:pt>
    <dgm:pt modelId="{7E2F5604-E7DD-493F-BC06-F1C2D833D62F}" type="parTrans" cxnId="{99DCC415-2CCB-40C7-BB81-CE961A430B8E}">
      <dgm:prSet/>
      <dgm:spPr/>
      <dgm:t>
        <a:bodyPr/>
        <a:lstStyle/>
        <a:p>
          <a:endParaRPr lang="en-US"/>
        </a:p>
      </dgm:t>
    </dgm:pt>
    <dgm:pt modelId="{43D945EB-170B-4144-9498-04568ECF5BFD}" type="sibTrans" cxnId="{99DCC415-2CCB-40C7-BB81-CE961A430B8E}">
      <dgm:prSet/>
      <dgm:spPr/>
      <dgm:t>
        <a:bodyPr/>
        <a:lstStyle/>
        <a:p>
          <a:endParaRPr lang="en-US"/>
        </a:p>
      </dgm:t>
    </dgm:pt>
    <dgm:pt modelId="{F16D4C3C-55AE-42DC-A9EE-7F08C828BE1C}">
      <dgm:prSet/>
      <dgm:spPr/>
      <dgm:t>
        <a:bodyPr/>
        <a:lstStyle/>
        <a:p>
          <a:r>
            <a:rPr lang="nl-NL"/>
            <a:t>Image input sequence</a:t>
          </a:r>
          <a:endParaRPr lang="en-US"/>
        </a:p>
      </dgm:t>
    </dgm:pt>
    <dgm:pt modelId="{635D4CE5-BBE6-4F60-9639-B264F1B01283}" type="parTrans" cxnId="{FF6B7107-849D-4E8B-9F53-2EE290D0A998}">
      <dgm:prSet/>
      <dgm:spPr/>
      <dgm:t>
        <a:bodyPr/>
        <a:lstStyle/>
        <a:p>
          <a:endParaRPr lang="en-US"/>
        </a:p>
      </dgm:t>
    </dgm:pt>
    <dgm:pt modelId="{605F3FCF-AAF9-4B80-87BD-A890B2A8F058}" type="sibTrans" cxnId="{FF6B7107-849D-4E8B-9F53-2EE290D0A998}">
      <dgm:prSet/>
      <dgm:spPr/>
      <dgm:t>
        <a:bodyPr/>
        <a:lstStyle/>
        <a:p>
          <a:endParaRPr lang="en-US"/>
        </a:p>
      </dgm:t>
    </dgm:pt>
    <dgm:pt modelId="{CDE03451-9B4D-43C2-9723-AE8FA22451FD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F12373E9-DE32-490B-82D2-79FA31BF2880}" type="parTrans" cxnId="{ED025C6C-EDAB-4587-B8AD-ABC39F9149C5}">
      <dgm:prSet/>
      <dgm:spPr/>
      <dgm:t>
        <a:bodyPr/>
        <a:lstStyle/>
        <a:p>
          <a:endParaRPr lang="en-US"/>
        </a:p>
      </dgm:t>
    </dgm:pt>
    <dgm:pt modelId="{0D33BDD2-25AA-4AF1-A59D-63E5B1FD92AD}" type="sibTrans" cxnId="{ED025C6C-EDAB-4587-B8AD-ABC39F9149C5}">
      <dgm:prSet/>
      <dgm:spPr/>
      <dgm:t>
        <a:bodyPr/>
        <a:lstStyle/>
        <a:p>
          <a:endParaRPr lang="en-US"/>
        </a:p>
      </dgm:t>
    </dgm:pt>
    <dgm:pt modelId="{A7A7DE30-1869-4C13-B9AD-089853497B12}" type="pres">
      <dgm:prSet presAssocID="{82F8E8F8-A012-4A94-AA41-1E1C44D94B4D}" presName="linear" presStyleCnt="0">
        <dgm:presLayoutVars>
          <dgm:dir/>
          <dgm:animLvl val="lvl"/>
          <dgm:resizeHandles val="exact"/>
        </dgm:presLayoutVars>
      </dgm:prSet>
      <dgm:spPr/>
    </dgm:pt>
    <dgm:pt modelId="{673AAD16-F035-49B4-8D3C-02EEB3F6C44F}" type="pres">
      <dgm:prSet presAssocID="{60DF1C5F-BC2E-4C3D-9D02-012D21ACE345}" presName="parentLin" presStyleCnt="0"/>
      <dgm:spPr/>
    </dgm:pt>
    <dgm:pt modelId="{DCD6BE48-9F04-4A51-B308-B35F6B99D000}" type="pres">
      <dgm:prSet presAssocID="{60DF1C5F-BC2E-4C3D-9D02-012D21ACE345}" presName="parentLeftMargin" presStyleLbl="node1" presStyleIdx="0" presStyleCnt="2"/>
      <dgm:spPr/>
    </dgm:pt>
    <dgm:pt modelId="{E346713D-FEF3-4B14-9862-F5F381C2A97D}" type="pres">
      <dgm:prSet presAssocID="{60DF1C5F-BC2E-4C3D-9D02-012D21ACE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1E9468-C964-4809-8CEF-03808F93553F}" type="pres">
      <dgm:prSet presAssocID="{60DF1C5F-BC2E-4C3D-9D02-012D21ACE345}" presName="negativeSpace" presStyleCnt="0"/>
      <dgm:spPr/>
    </dgm:pt>
    <dgm:pt modelId="{44F90018-6A92-41CA-B0B9-4694A6EFC089}" type="pres">
      <dgm:prSet presAssocID="{60DF1C5F-BC2E-4C3D-9D02-012D21ACE345}" presName="childText" presStyleLbl="conFgAcc1" presStyleIdx="0" presStyleCnt="2">
        <dgm:presLayoutVars>
          <dgm:bulletEnabled val="1"/>
        </dgm:presLayoutVars>
      </dgm:prSet>
      <dgm:spPr/>
    </dgm:pt>
    <dgm:pt modelId="{09F09F7A-8095-46E6-9CBA-CF767F4FC9AC}" type="pres">
      <dgm:prSet presAssocID="{C9E63EB7-E9D0-4934-AC6D-91966C925507}" presName="spaceBetweenRectangles" presStyleCnt="0"/>
      <dgm:spPr/>
    </dgm:pt>
    <dgm:pt modelId="{49FF0450-082C-45C8-B60E-25186522BF8F}" type="pres">
      <dgm:prSet presAssocID="{4522FD54-7804-4A06-BA28-5FE199CCE68E}" presName="parentLin" presStyleCnt="0"/>
      <dgm:spPr/>
    </dgm:pt>
    <dgm:pt modelId="{91C26C40-A975-4790-AE6A-7C7E63D0F707}" type="pres">
      <dgm:prSet presAssocID="{4522FD54-7804-4A06-BA28-5FE199CCE68E}" presName="parentLeftMargin" presStyleLbl="node1" presStyleIdx="0" presStyleCnt="2"/>
      <dgm:spPr/>
    </dgm:pt>
    <dgm:pt modelId="{9E8AE638-811E-40EC-A269-184597CAE3DF}" type="pres">
      <dgm:prSet presAssocID="{4522FD54-7804-4A06-BA28-5FE199CCE6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E03B77-5D8A-4260-8113-E3B1766E71F8}" type="pres">
      <dgm:prSet presAssocID="{4522FD54-7804-4A06-BA28-5FE199CCE68E}" presName="negativeSpace" presStyleCnt="0"/>
      <dgm:spPr/>
    </dgm:pt>
    <dgm:pt modelId="{8D265805-CAA7-4434-8773-F170933A7952}" type="pres">
      <dgm:prSet presAssocID="{4522FD54-7804-4A06-BA28-5FE199CCE6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6B7107-849D-4E8B-9F53-2EE290D0A998}" srcId="{4522FD54-7804-4A06-BA28-5FE199CCE68E}" destId="{F16D4C3C-55AE-42DC-A9EE-7F08C828BE1C}" srcOrd="0" destOrd="0" parTransId="{635D4CE5-BBE6-4F60-9639-B264F1B01283}" sibTransId="{605F3FCF-AAF9-4B80-87BD-A890B2A8F058}"/>
    <dgm:cxn modelId="{3A79CE14-E411-46DA-B1DB-214ECDDBACD0}" type="presOf" srcId="{F16D4C3C-55AE-42DC-A9EE-7F08C828BE1C}" destId="{8D265805-CAA7-4434-8773-F170933A7952}" srcOrd="0" destOrd="0" presId="urn:microsoft.com/office/officeart/2005/8/layout/list1"/>
    <dgm:cxn modelId="{99DCC415-2CCB-40C7-BB81-CE961A430B8E}" srcId="{82F8E8F8-A012-4A94-AA41-1E1C44D94B4D}" destId="{4522FD54-7804-4A06-BA28-5FE199CCE68E}" srcOrd="1" destOrd="0" parTransId="{7E2F5604-E7DD-493F-BC06-F1C2D833D62F}" sibTransId="{43D945EB-170B-4144-9498-04568ECF5BFD}"/>
    <dgm:cxn modelId="{882C6A29-3C55-46A8-AC72-A0C02FF32D98}" srcId="{60DF1C5F-BC2E-4C3D-9D02-012D21ACE345}" destId="{D2B53762-5F53-4519-9288-C6442C456DFF}" srcOrd="0" destOrd="0" parTransId="{06DEDA56-3D4B-46B8-AEAB-B16580BEE436}" sibTransId="{A870741D-ED3E-4B40-9641-1BA5508242AC}"/>
    <dgm:cxn modelId="{D064112E-BC9A-4F0A-BB13-13DA3024D8D4}" type="presOf" srcId="{4522FD54-7804-4A06-BA28-5FE199CCE68E}" destId="{91C26C40-A975-4790-AE6A-7C7E63D0F707}" srcOrd="0" destOrd="0" presId="urn:microsoft.com/office/officeart/2005/8/layout/list1"/>
    <dgm:cxn modelId="{62081A65-710D-4621-A472-CC4FC74FB5A9}" type="presOf" srcId="{60DF1C5F-BC2E-4C3D-9D02-012D21ACE345}" destId="{DCD6BE48-9F04-4A51-B308-B35F6B99D000}" srcOrd="0" destOrd="0" presId="urn:microsoft.com/office/officeart/2005/8/layout/list1"/>
    <dgm:cxn modelId="{AE87C667-6C0F-4A70-B3D5-09A0CB4AE1BA}" type="presOf" srcId="{60DF1C5F-BC2E-4C3D-9D02-012D21ACE345}" destId="{E346713D-FEF3-4B14-9862-F5F381C2A97D}" srcOrd="1" destOrd="0" presId="urn:microsoft.com/office/officeart/2005/8/layout/list1"/>
    <dgm:cxn modelId="{ED025C6C-EDAB-4587-B8AD-ABC39F9149C5}" srcId="{4522FD54-7804-4A06-BA28-5FE199CCE68E}" destId="{CDE03451-9B4D-43C2-9723-AE8FA22451FD}" srcOrd="1" destOrd="0" parTransId="{F12373E9-DE32-490B-82D2-79FA31BF2880}" sibTransId="{0D33BDD2-25AA-4AF1-A59D-63E5B1FD92AD}"/>
    <dgm:cxn modelId="{5799797C-A5F1-4FC2-9FFF-EA8C3FFAED1C}" type="presOf" srcId="{4522FD54-7804-4A06-BA28-5FE199CCE68E}" destId="{9E8AE638-811E-40EC-A269-184597CAE3DF}" srcOrd="1" destOrd="0" presId="urn:microsoft.com/office/officeart/2005/8/layout/list1"/>
    <dgm:cxn modelId="{16C46582-3CF9-4E19-B85A-070369ED68BC}" srcId="{82F8E8F8-A012-4A94-AA41-1E1C44D94B4D}" destId="{60DF1C5F-BC2E-4C3D-9D02-012D21ACE345}" srcOrd="0" destOrd="0" parTransId="{D7610436-6F14-4976-BA3D-766D7A78A9C8}" sibTransId="{C9E63EB7-E9D0-4934-AC6D-91966C925507}"/>
    <dgm:cxn modelId="{0917D989-9A15-406C-A749-8AAC725F7A93}" type="presOf" srcId="{D2B53762-5F53-4519-9288-C6442C456DFF}" destId="{44F90018-6A92-41CA-B0B9-4694A6EFC089}" srcOrd="0" destOrd="0" presId="urn:microsoft.com/office/officeart/2005/8/layout/list1"/>
    <dgm:cxn modelId="{B7D8AB8C-9A2F-42E3-9EF2-DED35E3F2880}" type="presOf" srcId="{1CF12241-C958-4DF1-8AB6-428ACCD9843E}" destId="{44F90018-6A92-41CA-B0B9-4694A6EFC089}" srcOrd="0" destOrd="1" presId="urn:microsoft.com/office/officeart/2005/8/layout/list1"/>
    <dgm:cxn modelId="{138F9AD3-1288-4D1B-B6AD-6F701C415C60}" type="presOf" srcId="{CDE03451-9B4D-43C2-9723-AE8FA22451FD}" destId="{8D265805-CAA7-4434-8773-F170933A7952}" srcOrd="0" destOrd="1" presId="urn:microsoft.com/office/officeart/2005/8/layout/list1"/>
    <dgm:cxn modelId="{56B651E8-9D50-4245-AC92-9CBD766D67CA}" type="presOf" srcId="{82F8E8F8-A012-4A94-AA41-1E1C44D94B4D}" destId="{A7A7DE30-1869-4C13-B9AD-089853497B12}" srcOrd="0" destOrd="0" presId="urn:microsoft.com/office/officeart/2005/8/layout/list1"/>
    <dgm:cxn modelId="{798AB6FD-F312-4606-A6E4-F9C792B7CF5A}" srcId="{60DF1C5F-BC2E-4C3D-9D02-012D21ACE345}" destId="{1CF12241-C958-4DF1-8AB6-428ACCD9843E}" srcOrd="1" destOrd="0" parTransId="{C7FCD9D7-7507-45EF-9C99-C69A53E79B1D}" sibTransId="{96D12B7C-DDA6-4CFB-9A73-B53C5B448B02}"/>
    <dgm:cxn modelId="{E16FDDC8-56C1-4AF7-9CF7-9E737CE9C71C}" type="presParOf" srcId="{A7A7DE30-1869-4C13-B9AD-089853497B12}" destId="{673AAD16-F035-49B4-8D3C-02EEB3F6C44F}" srcOrd="0" destOrd="0" presId="urn:microsoft.com/office/officeart/2005/8/layout/list1"/>
    <dgm:cxn modelId="{27990966-8D31-48D1-A736-D32ADA632373}" type="presParOf" srcId="{673AAD16-F035-49B4-8D3C-02EEB3F6C44F}" destId="{DCD6BE48-9F04-4A51-B308-B35F6B99D000}" srcOrd="0" destOrd="0" presId="urn:microsoft.com/office/officeart/2005/8/layout/list1"/>
    <dgm:cxn modelId="{B6C05F5C-BB9B-4B0B-9FF1-8DB607333B75}" type="presParOf" srcId="{673AAD16-F035-49B4-8D3C-02EEB3F6C44F}" destId="{E346713D-FEF3-4B14-9862-F5F381C2A97D}" srcOrd="1" destOrd="0" presId="urn:microsoft.com/office/officeart/2005/8/layout/list1"/>
    <dgm:cxn modelId="{EBACF316-5F17-425A-BC2C-9A30624012EC}" type="presParOf" srcId="{A7A7DE30-1869-4C13-B9AD-089853497B12}" destId="{691E9468-C964-4809-8CEF-03808F93553F}" srcOrd="1" destOrd="0" presId="urn:microsoft.com/office/officeart/2005/8/layout/list1"/>
    <dgm:cxn modelId="{87CFFAE3-8368-4C33-AADB-A36180CA30BC}" type="presParOf" srcId="{A7A7DE30-1869-4C13-B9AD-089853497B12}" destId="{44F90018-6A92-41CA-B0B9-4694A6EFC089}" srcOrd="2" destOrd="0" presId="urn:microsoft.com/office/officeart/2005/8/layout/list1"/>
    <dgm:cxn modelId="{DCDC8728-3C83-4FF3-B86F-B7803E93BA2C}" type="presParOf" srcId="{A7A7DE30-1869-4C13-B9AD-089853497B12}" destId="{09F09F7A-8095-46E6-9CBA-CF767F4FC9AC}" srcOrd="3" destOrd="0" presId="urn:microsoft.com/office/officeart/2005/8/layout/list1"/>
    <dgm:cxn modelId="{0339B8ED-A9ED-4A89-A1CE-8F831729654F}" type="presParOf" srcId="{A7A7DE30-1869-4C13-B9AD-089853497B12}" destId="{49FF0450-082C-45C8-B60E-25186522BF8F}" srcOrd="4" destOrd="0" presId="urn:microsoft.com/office/officeart/2005/8/layout/list1"/>
    <dgm:cxn modelId="{B0C53224-6972-40D9-B11E-E600E2A14CF9}" type="presParOf" srcId="{49FF0450-082C-45C8-B60E-25186522BF8F}" destId="{91C26C40-A975-4790-AE6A-7C7E63D0F707}" srcOrd="0" destOrd="0" presId="urn:microsoft.com/office/officeart/2005/8/layout/list1"/>
    <dgm:cxn modelId="{A6246560-88ED-4ED1-9675-89D9FE1A65B2}" type="presParOf" srcId="{49FF0450-082C-45C8-B60E-25186522BF8F}" destId="{9E8AE638-811E-40EC-A269-184597CAE3DF}" srcOrd="1" destOrd="0" presId="urn:microsoft.com/office/officeart/2005/8/layout/list1"/>
    <dgm:cxn modelId="{C0A37601-97B8-4F86-8516-C9108167FE7C}" type="presParOf" srcId="{A7A7DE30-1869-4C13-B9AD-089853497B12}" destId="{EAE03B77-5D8A-4260-8113-E3B1766E71F8}" srcOrd="5" destOrd="0" presId="urn:microsoft.com/office/officeart/2005/8/layout/list1"/>
    <dgm:cxn modelId="{20F5E100-67B3-4B28-BF10-29A8B00C0809}" type="presParOf" srcId="{A7A7DE30-1869-4C13-B9AD-089853497B12}" destId="{8D265805-CAA7-4434-8773-F170933A795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0018-6A92-41CA-B0B9-4694A6EFC089}">
      <dsp:nvSpPr>
        <dsp:cNvPr id="0" name=""/>
        <dsp:cNvSpPr/>
      </dsp:nvSpPr>
      <dsp:spPr>
        <a:xfrm>
          <a:off x="0" y="862118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862118"/>
        <a:ext cx="6263640" cy="1806525"/>
      </dsp:txXfrm>
    </dsp:sp>
    <dsp:sp modelId="{E346713D-FEF3-4B14-9862-F5F381C2A97D}">
      <dsp:nvSpPr>
        <dsp:cNvPr id="0" name=""/>
        <dsp:cNvSpPr/>
      </dsp:nvSpPr>
      <dsp:spPr>
        <a:xfrm>
          <a:off x="313182" y="404558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LSTM model</a:t>
          </a:r>
          <a:endParaRPr lang="en-US" sz="3100" kern="1200"/>
        </a:p>
      </dsp:txBody>
      <dsp:txXfrm>
        <a:off x="357854" y="449230"/>
        <a:ext cx="4295204" cy="825776"/>
      </dsp:txXfrm>
    </dsp:sp>
    <dsp:sp modelId="{8D265805-CAA7-4434-8773-F170933A7952}">
      <dsp:nvSpPr>
        <dsp:cNvPr id="0" name=""/>
        <dsp:cNvSpPr/>
      </dsp:nvSpPr>
      <dsp:spPr>
        <a:xfrm>
          <a:off x="0" y="3293603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Image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3293603"/>
        <a:ext cx="6263640" cy="1806525"/>
      </dsp:txXfrm>
    </dsp:sp>
    <dsp:sp modelId="{9E8AE638-811E-40EC-A269-184597CAE3DF}">
      <dsp:nvSpPr>
        <dsp:cNvPr id="0" name=""/>
        <dsp:cNvSpPr/>
      </dsp:nvSpPr>
      <dsp:spPr>
        <a:xfrm>
          <a:off x="313182" y="2836044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CNN LSTM hybrid model</a:t>
          </a:r>
          <a:endParaRPr lang="en-US" sz="3100" kern="1200"/>
        </a:p>
      </dsp:txBody>
      <dsp:txXfrm>
        <a:off x="357854" y="2880716"/>
        <a:ext cx="4295204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74E84-DDC3-4279-8257-5E399C3E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CAA6A88-DE68-475F-82A5-D9653B16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FBE481-763A-4D00-86E9-B4B94C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8CDF5C-AFBC-4DF6-8C7F-065B54F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65422B-FAC9-4630-B74E-55BBE3D3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A1D7B-E97F-4196-9098-8B596C0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8738FA-567E-4253-8DF4-45A5396F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CDA14D-5912-47FF-A1F3-BCE4A2A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3A249A-5FDE-41F9-ADC3-3C92A08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5306D-501F-4225-963D-3F6F015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5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D60027-227A-4488-83C9-0AACACD2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AE90C2-C287-4446-9CB1-2998FDB4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56F97E-8644-48BC-A95B-4913113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0DADD-045A-4CFD-8380-963AE6D1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BCBF8-3E29-4650-804D-2F378B7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4218C-A474-4BB7-B9FF-4C04D37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C0F34-26B7-44EF-94BA-0EF28A8F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78963E-9AE9-416E-AF28-71DBAB8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A668C9-F8C2-4865-94E5-F6B032C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2E2A7-A109-45BD-94A8-041899A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7C515-C905-433B-8FAF-BB074AC4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AD8965-0BA9-4B4E-A4A7-ACEB09C1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1A0C2-EFA3-41BF-A57F-A2E5443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24595-C392-4C58-9739-7D494C8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B514C8-946B-4703-8B9F-FE26AE7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5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42D5-A7C8-40B3-8CF7-44C9A9AA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0F2D0-76FD-4E26-8EB6-D0F69492B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25AA6C-A14D-4748-98C2-CA4B4885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3C837B-0C7F-4665-9E03-4C7E8D6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C3D8A3-9594-4A9E-99F5-06A700A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81A55-2D59-4E1A-BF1F-8D2EE60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2F19-6CF4-4473-BECC-A98C5A9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2D6E72-7230-45CC-8B37-2DB227A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B1C401-3F2C-4EFD-8DF8-2E8ED2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A8FDAE-0942-4266-B595-5097EA20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E3F765-3D46-4222-BA7D-1C229D44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89DF5F2-48E0-4D87-89FB-C64DEB3F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6ECD6-AC22-49B2-A07F-7CD9D5E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998A6E-C6E9-404B-93F3-BD9CC22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5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D14FB-8F8C-4B07-88B8-BD1CAB1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DAE471-1BA2-42E2-A233-DA11F75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8CD0A8-019B-477E-B219-A37370E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C4C6CD-B214-42C3-99C4-7F8E8C1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3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775540-85BA-4A3F-B793-97B1477D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A433D5-0C96-4AA2-9552-747BB6C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7C487D-0DD9-4097-B97C-50EDBCF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9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015D-FC9D-4E5D-86C2-B4B0321B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EF278A-40F8-4116-8A1F-B6CD5746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CB3C78-A0DA-4EBE-87E3-F45DFE25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B89D00-3143-4120-BB94-89B08AB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C38189-7BB7-492C-B13A-F4E125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417FC0-0CE4-4D15-97DD-658986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E4AD-F7BA-49E1-B465-B10AD615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FE88D6-145D-41EC-A8AD-CF8C0667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B6DE6F-F4E5-4E3F-A9F2-7E9892D2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5A9B85-56B0-438A-B628-79382C7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0B496D-8826-4DC6-8949-C1DDC80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7622B0-7781-49AB-B70A-59667AE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3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7EFB53-A4A5-4070-A2B6-CACB02FB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8A892A-2364-4B82-9030-18374ED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28C9DD-F022-45B6-84B2-9A1A7CA7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E71D-8A23-499C-8B42-C5F5AD1CC328}" type="datetimeFigureOut">
              <a:rPr lang="nl-BE" smtClean="0"/>
              <a:t>22/04/2022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19AE6-0B82-41C2-9B0F-658E2BA6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C20872-0327-43C0-A76F-97224BCC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93BB-363D-4622-9583-19504A2170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1257-61BA-4094-AB43-687D481A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22/04/22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0E9B5D-E4B5-4D8A-A2D3-A1C9D3F86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46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3FB0-08B7-49AA-9C3F-5A04417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LSTM </a:t>
            </a:r>
            <a:r>
              <a:rPr lang="nl-BE" dirty="0" err="1"/>
              <a:t>results</a:t>
            </a:r>
            <a:endParaRPr lang="nl-BE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09595CA-09BB-4C5C-A4A6-1302FA47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36657"/>
              </p:ext>
            </p:extLst>
          </p:nvPr>
        </p:nvGraphicFramePr>
        <p:xfrm>
          <a:off x="1599882" y="2028680"/>
          <a:ext cx="8215923" cy="22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641">
                  <a:extLst>
                    <a:ext uri="{9D8B030D-6E8A-4147-A177-3AD203B41FA5}">
                      <a16:colId xmlns:a16="http://schemas.microsoft.com/office/drawing/2014/main" val="2182438104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1084604472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918619525"/>
                    </a:ext>
                  </a:extLst>
                </a:gridCol>
              </a:tblGrid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MODEL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PITCH error (°)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ROLL error (°)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7998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2.23°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1.96°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3106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Zero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6.44°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7.27°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81337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5.18°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4.66°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34234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10/60 Zero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6.33°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7.43°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5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A2F-E894-44BE-AE0C-DC1F042F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CNN LSTM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C7ABD-EB30-417A-800C-40F56AA01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 dirty="0"/>
              <a:t>CNN Encoder decoder LSTM </a:t>
            </a:r>
            <a:r>
              <a:rPr lang="nl-BE" sz="1700" dirty="0" err="1"/>
              <a:t>network</a:t>
            </a:r>
            <a:endParaRPr lang="nl-BE" sz="1700" dirty="0"/>
          </a:p>
          <a:p>
            <a:r>
              <a:rPr lang="nl-BE" sz="1700" dirty="0"/>
              <a:t>Architecture:</a:t>
            </a:r>
            <a:endParaRPr lang="nl-BE" sz="900" dirty="0"/>
          </a:p>
          <a:p>
            <a:pPr lvl="1"/>
            <a:r>
              <a:rPr lang="nl-BE" sz="1700" dirty="0"/>
              <a:t>CNN feature </a:t>
            </a:r>
            <a:r>
              <a:rPr lang="nl-BE" sz="1700" dirty="0" err="1"/>
              <a:t>extraction</a:t>
            </a:r>
            <a:endParaRPr lang="nl-BE" sz="1700" dirty="0"/>
          </a:p>
          <a:p>
            <a:pPr lvl="1"/>
            <a:r>
              <a:rPr lang="nl-BE" sz="1700" dirty="0"/>
              <a:t>LSTM encoder: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feature vector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1"/>
            <a:r>
              <a:rPr lang="nl-BE" sz="1700" dirty="0"/>
              <a:t>LSTM decoder: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output </a:t>
            </a:r>
            <a:r>
              <a:rPr lang="nl-BE" sz="1700" dirty="0" err="1"/>
              <a:t>from</a:t>
            </a:r>
            <a:r>
              <a:rPr lang="nl-BE" sz="1700" dirty="0"/>
              <a:t> encoder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2"/>
            <a:r>
              <a:rPr lang="nl-BE" sz="1700" dirty="0" err="1"/>
              <a:t>Outputs</a:t>
            </a:r>
            <a:r>
              <a:rPr lang="nl-BE" sz="1700" dirty="0"/>
              <a:t> PR </a:t>
            </a:r>
            <a:r>
              <a:rPr lang="nl-BE" sz="1700" dirty="0" err="1"/>
              <a:t>sequence</a:t>
            </a:r>
            <a:endParaRPr lang="nl-BE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5EC9077-0838-4751-890B-545C98F3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05" y="1517072"/>
            <a:ext cx="6546938" cy="38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645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Low validation loss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73D772-565C-40AD-9E54-BFFF3E49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1408466"/>
            <a:ext cx="955221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pitch (top)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roll (bottom)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D08432D-5238-43D2-9F05-12570B84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1" y="3106420"/>
            <a:ext cx="8238857" cy="38448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9C0CEC-6108-41AF-8B82-77047AA32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2" y="-231712"/>
            <a:ext cx="8238857" cy="3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RMSE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2,1°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F3532D-2BD4-4690-8EED-6CD4FA14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45" y="2162404"/>
            <a:ext cx="9257612" cy="30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60B-37B7-4D02-992D-A6B4D31C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pitch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3F39-B8D0-47A8-A1B3-1F7B9B1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Pitch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MSE: 0.00028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0.0168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1.51°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 0: 0.00518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6.48°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1850.0 %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428.57 %</a:t>
            </a:r>
          </a:p>
        </p:txBody>
      </p:sp>
    </p:spTree>
    <p:extLst>
      <p:ext uri="{BB962C8B-B14F-4D97-AF65-F5344CB8AC3E}">
        <p14:creationId xmlns:p14="http://schemas.microsoft.com/office/powerpoint/2010/main" val="26920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EF6-0369-4A79-B4E1-DB952841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</a:t>
            </a:r>
            <a:r>
              <a:rPr lang="nl-BE" dirty="0" err="1"/>
              <a:t>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D0BD-9BC3-48BF-A1CA-7BE99D52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Roll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MSE: 0.00026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0.0162</a:t>
            </a:r>
          </a:p>
          <a:p>
            <a:pPr marL="0" indent="0">
              <a:buNone/>
            </a:pPr>
            <a:r>
              <a:rPr lang="en-US" b="1" dirty="0"/>
              <a:t>   RMSE </a:t>
            </a:r>
            <a:r>
              <a:rPr lang="en-US" b="1" dirty="0" err="1"/>
              <a:t>denorm</a:t>
            </a:r>
            <a:r>
              <a:rPr lang="en-US" b="1" dirty="0"/>
              <a:t>: 1.46°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0: 0.00616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0.0785</a:t>
            </a:r>
          </a:p>
          <a:p>
            <a:pPr marL="0" indent="0">
              <a:buNone/>
            </a:pPr>
            <a:r>
              <a:rPr lang="en-US" dirty="0"/>
              <a:t>   RMSE </a:t>
            </a:r>
            <a:r>
              <a:rPr lang="en-US" dirty="0" err="1"/>
              <a:t>denorm</a:t>
            </a:r>
            <a:r>
              <a:rPr lang="en-US" dirty="0"/>
              <a:t>: 7.06°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2369.23 %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484.57 %</a:t>
            </a:r>
          </a:p>
        </p:txBody>
      </p:sp>
    </p:spTree>
    <p:extLst>
      <p:ext uri="{BB962C8B-B14F-4D97-AF65-F5344CB8AC3E}">
        <p14:creationId xmlns:p14="http://schemas.microsoft.com/office/powerpoint/2010/main" val="264987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B1A3-671C-4D8E-9574-BC291F63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D20E91-93E6-4B34-B105-400C844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Inference</a:t>
            </a:r>
            <a:r>
              <a:rPr lang="nl-BE" dirty="0"/>
              <a:t> time </a:t>
            </a:r>
            <a:r>
              <a:rPr lang="nl-BE" dirty="0" err="1"/>
              <a:t>comparison</a:t>
            </a:r>
            <a:endParaRPr lang="nl-BE" dirty="0"/>
          </a:p>
          <a:p>
            <a:r>
              <a:rPr lang="nl-BE" dirty="0" err="1"/>
              <a:t>Dubble</a:t>
            </a:r>
            <a:r>
              <a:rPr lang="nl-BE" dirty="0"/>
              <a:t> check </a:t>
            </a:r>
            <a:r>
              <a:rPr lang="nl-BE" dirty="0" err="1"/>
              <a:t>calculations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PR to input</a:t>
            </a:r>
          </a:p>
          <a:p>
            <a:r>
              <a:rPr lang="nl-BE" dirty="0"/>
              <a:t>New datasets: real and </a:t>
            </a:r>
            <a:r>
              <a:rPr lang="nl-BE" dirty="0" err="1"/>
              <a:t>simulated</a:t>
            </a:r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6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FDB6-FA5F-4A2A-B47C-11E9EEAC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accent5"/>
                </a:solidFill>
              </a:rPr>
              <a:t>Outline</a:t>
            </a:r>
            <a:endParaRPr lang="nl-BE" sz="6000">
              <a:solidFill>
                <a:schemeClr val="accent5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5F8E9FA-74BA-D8F6-7DD3-4E3AEE99D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525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1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A270-F30A-4789-BEE0-9BA9ECAA4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LSTM PR </a:t>
            </a:r>
            <a:r>
              <a:rPr lang="nl-BE" dirty="0" err="1"/>
              <a:t>sequence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5584-68DC-4257-AF5A-3442BF527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/>
              <a:t>Encoder decoder LSTM network</a:t>
            </a:r>
          </a:p>
          <a:p>
            <a:r>
              <a:rPr lang="nl-BE" sz="1700"/>
              <a:t>Architecture:</a:t>
            </a:r>
          </a:p>
          <a:p>
            <a:pPr lvl="1"/>
            <a:r>
              <a:rPr lang="nl-BE" sz="1700"/>
              <a:t>LSTM encoder:</a:t>
            </a:r>
          </a:p>
          <a:p>
            <a:pPr lvl="2"/>
            <a:r>
              <a:rPr lang="nl-BE" sz="1700"/>
              <a:t>Processes input sequence </a:t>
            </a:r>
          </a:p>
          <a:p>
            <a:pPr lvl="2"/>
            <a:r>
              <a:rPr lang="nl-BE" sz="1700"/>
              <a:t>Hidden size = 300</a:t>
            </a:r>
          </a:p>
          <a:p>
            <a:pPr lvl="1"/>
            <a:r>
              <a:rPr lang="nl-BE" sz="1700"/>
              <a:t>LSTM decoder:</a:t>
            </a:r>
          </a:p>
          <a:p>
            <a:pPr lvl="2"/>
            <a:r>
              <a:rPr lang="nl-BE" sz="1700"/>
              <a:t>Processes output from encoder</a:t>
            </a:r>
          </a:p>
          <a:p>
            <a:pPr lvl="2"/>
            <a:r>
              <a:rPr lang="nl-BE" sz="1700"/>
              <a:t>Hidden size = 300</a:t>
            </a:r>
          </a:p>
          <a:p>
            <a:pPr lvl="2"/>
            <a:r>
              <a:rPr lang="nl-BE" sz="1700"/>
              <a:t>Outputs PR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7954E6-BA29-4D6F-9474-5A19E61C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0358"/>
            <a:ext cx="6019331" cy="2814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97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60/60 frames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12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5D21747-835A-4437-9A33-46AD1721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" r="1" b="2809"/>
          <a:stretch/>
        </p:blipFill>
        <p:spPr>
          <a:xfrm>
            <a:off x="4990893" y="0"/>
            <a:ext cx="7765144" cy="34289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0466BC-F9EA-4A2E-A641-E57211AC1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" r="1" b="2802"/>
          <a:stretch/>
        </p:blipFill>
        <p:spPr>
          <a:xfrm>
            <a:off x="4990891" y="3537524"/>
            <a:ext cx="7765146" cy="34344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368604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3945" cy="132556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Pitch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D65324-BB87-41F7-BA7D-A0B824F1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53" y="-44666"/>
            <a:ext cx="7437231" cy="347070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C247533-ABA8-4531-A3D8-2B73348A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096491"/>
            <a:ext cx="7437231" cy="3470708"/>
          </a:xfrm>
          <a:prstGeom prst="rect">
            <a:avLst/>
          </a:prstGeom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404647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 </a:t>
            </a:r>
            <a:r>
              <a:rPr lang="nl-NL" dirty="0" err="1"/>
              <a:t>Roll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00A8DE-2052-46DD-93E6-B7CA1FF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3322350"/>
            <a:ext cx="7873277" cy="367419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1072A0-6DC8-4520-8816-B13776E6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0"/>
            <a:ext cx="7822871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3,1°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5,5°</a:t>
            </a:r>
          </a:p>
          <a:p>
            <a:pPr lvl="1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B335C5-DFE3-470A-A4BF-942BF929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4015320"/>
            <a:ext cx="7432664" cy="247755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E78D42-E5CA-422D-9131-4F45C208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951445"/>
            <a:ext cx="7432663" cy="2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175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423</Words>
  <Application>Microsoft Office PowerPoint</Application>
  <PresentationFormat>Breedbeeld</PresentationFormat>
  <Paragraphs>139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Meeting 22/04/22</vt:lpstr>
      <vt:lpstr>Outline</vt:lpstr>
      <vt:lpstr>LSTM PR sequence</vt:lpstr>
      <vt:lpstr>LSTM PR sequence</vt:lpstr>
      <vt:lpstr>Training</vt:lpstr>
      <vt:lpstr>Training results </vt:lpstr>
      <vt:lpstr>Prediction results: Pitch</vt:lpstr>
      <vt:lpstr>Prediction results: Roll</vt:lpstr>
      <vt:lpstr>Loss per frame</vt:lpstr>
      <vt:lpstr>LSTM results</vt:lpstr>
      <vt:lpstr>CNN LSTM</vt:lpstr>
      <vt:lpstr>LSTM PR sequence</vt:lpstr>
      <vt:lpstr>Training</vt:lpstr>
      <vt:lpstr>Training results </vt:lpstr>
      <vt:lpstr>Prediction results</vt:lpstr>
      <vt:lpstr>Loss per frame</vt:lpstr>
      <vt:lpstr>CNN LSTM pitch</vt:lpstr>
      <vt:lpstr>CNN LSTM roll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22/04/22</dc:title>
  <dc:creator>Lance DW</dc:creator>
  <cp:lastModifiedBy>Lance DW</cp:lastModifiedBy>
  <cp:revision>20</cp:revision>
  <dcterms:created xsi:type="dcterms:W3CDTF">2022-04-11T09:18:28Z</dcterms:created>
  <dcterms:modified xsi:type="dcterms:W3CDTF">2022-04-22T12:10:42Z</dcterms:modified>
</cp:coreProperties>
</file>