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74E84-DDC3-4279-8257-5E399C3E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CAA6A88-DE68-475F-82A5-D9653B166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FBE481-763A-4D00-86E9-B4B94C6B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8CDF5C-AFBC-4DF6-8C7F-065B54F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65422B-FAC9-4630-B74E-55BBE3D3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3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A1D7B-E97F-4196-9098-8B596C0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8738FA-567E-4253-8DF4-45A5396F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CDA14D-5912-47FF-A1F3-BCE4A2AD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3A249A-5FDE-41F9-ADC3-3C92A08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5306D-501F-4225-963D-3F6F0157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5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D60027-227A-4488-83C9-0AACACD2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AE90C2-C287-4446-9CB1-2998FDB4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56F97E-8644-48BC-A95B-49131133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B0DADD-045A-4CFD-8380-963AE6D1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CBCBF8-3E29-4650-804D-2F378B74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4218C-A474-4BB7-B9FF-4C04D37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C0F34-26B7-44EF-94BA-0EF28A8F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78963E-9AE9-416E-AF28-71DBAB81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A668C9-F8C2-4865-94E5-F6B032C2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2E2A7-A109-45BD-94A8-041899A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5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7C515-C905-433B-8FAF-BB074AC4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AD8965-0BA9-4B4E-A4A7-ACEB09C1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D1A0C2-EFA3-41BF-A57F-A2E5443C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24595-C392-4C58-9739-7D494C8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B514C8-946B-4703-8B9F-FE26AE7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55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D42D5-A7C8-40B3-8CF7-44C9A9AA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0F2D0-76FD-4E26-8EB6-D0F69492B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25AA6C-A14D-4748-98C2-CA4B4885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3C837B-0C7F-4665-9E03-4C7E8D67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C3D8A3-9594-4A9E-99F5-06A700AF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81A55-2D59-4E1A-BF1F-8D2EE60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2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62F19-6CF4-4473-BECC-A98C5A9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2D6E72-7230-45CC-8B37-2DB227AC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B1C401-3F2C-4EFD-8DF8-2E8ED2CC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A8FDAE-0942-4266-B595-5097EA20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9E3F765-3D46-4222-BA7D-1C229D446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89DF5F2-48E0-4D87-89FB-C64DEB3F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26ECD6-AC22-49B2-A07F-7CD9D5E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5998A6E-C6E9-404B-93F3-BD9CC22D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25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D14FB-8F8C-4B07-88B8-BD1CAB1C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DAE471-1BA2-42E2-A233-DA11F75A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8CD0A8-019B-477E-B219-A37370EA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C4C6CD-B214-42C3-99C4-7F8E8C10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34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9775540-85BA-4A3F-B793-97B1477D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0A433D5-0C96-4AA2-9552-747BB6C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7C487D-0DD9-4097-B97C-50EDBCF2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9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4015D-FC9D-4E5D-86C2-B4B0321B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EF278A-40F8-4116-8A1F-B6CD5746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CB3C78-A0DA-4EBE-87E3-F45DFE25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B89D00-3143-4120-BB94-89B08AB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C38189-7BB7-492C-B13A-F4E125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417FC0-0CE4-4D15-97DD-658986D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0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E4AD-F7BA-49E1-B465-B10AD615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9FE88D6-145D-41EC-A8AD-CF8C0667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B6DE6F-F4E5-4E3F-A9F2-7E9892D2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5A9B85-56B0-438A-B628-79382C7C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0B496D-8826-4DC6-8949-C1DDC800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7622B0-7781-49AB-B70A-59667AE0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93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7EFB53-A4A5-4070-A2B6-CACB02FB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8A892A-2364-4B82-9030-18374ED6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28C9DD-F022-45B6-84B2-9A1A7CA70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E71D-8A23-499C-8B42-C5F5AD1CC328}" type="datetimeFigureOut">
              <a:rPr lang="nl-BE" smtClean="0"/>
              <a:t>11/04/2022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C19AE6-0B82-41C2-9B0F-658E2BA6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C20872-0327-43C0-A76F-97224BCC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E1257-61BA-4094-AB43-687D481AB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22/04/22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0E9B5D-E4B5-4D8A-A2D3-A1C9D3F86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46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95DE-17C0-4C81-B998-7EED9ACA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 </a:t>
            </a:r>
            <a:r>
              <a:rPr lang="nl-BE" dirty="0" err="1"/>
              <a:t>sequence</a:t>
            </a:r>
            <a:r>
              <a:rPr lang="nl-BE" dirty="0"/>
              <a:t> </a:t>
            </a:r>
            <a:r>
              <a:rPr lang="nl-BE" dirty="0" err="1"/>
              <a:t>prediction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12BBD-340B-4434-B39C-23A98FA0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Encoder decoder LSTM </a:t>
            </a:r>
            <a:r>
              <a:rPr lang="nl-BE" dirty="0" err="1"/>
              <a:t>network</a:t>
            </a:r>
            <a:endParaRPr lang="nl-BE" dirty="0"/>
          </a:p>
          <a:p>
            <a:r>
              <a:rPr lang="nl-BE" dirty="0"/>
              <a:t>Architecture:</a:t>
            </a:r>
          </a:p>
          <a:p>
            <a:pPr marL="457200" lvl="1" indent="0">
              <a:buNone/>
            </a:pP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96971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094F5-50E8-4BF3-80D3-3168A76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D779C2-8331-453E-A898-1FDA96CB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D9FC65AF-0641-4BA0-826A-F90DB99D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48879"/>
              </p:ext>
            </p:extLst>
          </p:nvPr>
        </p:nvGraphicFramePr>
        <p:xfrm>
          <a:off x="2032000" y="227590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8938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6852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2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Input </a:t>
                      </a:r>
                      <a:r>
                        <a:rPr lang="nl-BE" dirty="0" err="1"/>
                        <a:t>sequence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size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30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Output </a:t>
                      </a:r>
                      <a:r>
                        <a:rPr lang="nl-BE" dirty="0" err="1"/>
                        <a:t>sequence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size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Epochs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5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Batch </a:t>
                      </a:r>
                      <a:r>
                        <a:rPr lang="nl-BE" dirty="0" err="1"/>
                        <a:t>size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Learning </a:t>
                      </a:r>
                      <a:r>
                        <a:rPr lang="nl-BE" dirty="0" err="1"/>
                        <a:t>rate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2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6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7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83FB0-08B7-49AA-9C3F-5A04417A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Pitch 8 </a:t>
            </a:r>
            <a:r>
              <a:rPr lang="nl-BE" dirty="0" err="1"/>
              <a:t>epochs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AEA68-6534-49C7-83EC-307E6858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/>
              <a:t>Real </a:t>
            </a:r>
            <a:r>
              <a:rPr lang="nl-BE" dirty="0" err="1"/>
              <a:t>prediction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MSE: 0.00139</a:t>
            </a:r>
          </a:p>
          <a:p>
            <a:pPr marL="0" indent="0">
              <a:buNone/>
            </a:pPr>
            <a:r>
              <a:rPr lang="nl-BE" dirty="0"/>
              <a:t>   RMSE: 0.0373</a:t>
            </a:r>
          </a:p>
          <a:p>
            <a:pPr marL="0" indent="0">
              <a:buNone/>
            </a:pPr>
            <a:r>
              <a:rPr lang="nl-BE" dirty="0"/>
              <a:t>   RMSE </a:t>
            </a:r>
            <a:r>
              <a:rPr lang="nl-BE" dirty="0" err="1"/>
              <a:t>denorm</a:t>
            </a:r>
            <a:r>
              <a:rPr lang="nl-BE" dirty="0"/>
              <a:t>: 3.36°</a:t>
            </a:r>
          </a:p>
          <a:p>
            <a:pPr marL="0" indent="0">
              <a:buNone/>
            </a:pPr>
            <a:r>
              <a:rPr lang="nl-BE" dirty="0"/>
              <a:t>Zero </a:t>
            </a:r>
            <a:r>
              <a:rPr lang="nl-BE" dirty="0" err="1"/>
              <a:t>prediction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MSE 0: 0.00513</a:t>
            </a:r>
          </a:p>
          <a:p>
            <a:pPr marL="0" indent="0">
              <a:buNone/>
            </a:pPr>
            <a:r>
              <a:rPr lang="nl-BE" dirty="0"/>
              <a:t>   RMSE 0: 0.0716</a:t>
            </a:r>
          </a:p>
          <a:p>
            <a:pPr marL="0" indent="0">
              <a:buNone/>
            </a:pPr>
            <a:r>
              <a:rPr lang="nl-BE" dirty="0"/>
              <a:t>   RMSE </a:t>
            </a:r>
            <a:r>
              <a:rPr lang="nl-BE" dirty="0" err="1"/>
              <a:t>denorm</a:t>
            </a:r>
            <a:r>
              <a:rPr lang="nl-BE" dirty="0"/>
              <a:t>: 6.44°</a:t>
            </a:r>
          </a:p>
          <a:p>
            <a:pPr marL="0" indent="0">
              <a:buNone/>
            </a:pPr>
            <a:r>
              <a:rPr lang="nl-BE" dirty="0" err="1"/>
              <a:t>Improvement</a:t>
            </a:r>
            <a:r>
              <a:rPr lang="nl-BE" dirty="0"/>
              <a:t> on zero </a:t>
            </a:r>
            <a:r>
              <a:rPr lang="nl-BE" dirty="0" err="1"/>
              <a:t>prediction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   MSE delta%: 369.06 %</a:t>
            </a:r>
          </a:p>
          <a:p>
            <a:pPr marL="0" indent="0">
              <a:buNone/>
            </a:pPr>
            <a:r>
              <a:rPr lang="nl-BE" dirty="0"/>
              <a:t>   RMSE delta%: 191.96 %</a:t>
            </a:r>
          </a:p>
        </p:txBody>
      </p:sp>
    </p:spTree>
    <p:extLst>
      <p:ext uri="{BB962C8B-B14F-4D97-AF65-F5344CB8AC3E}">
        <p14:creationId xmlns:p14="http://schemas.microsoft.com/office/powerpoint/2010/main" val="7093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83FB0-08B7-49AA-9C3F-5A04417A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Pitch 50 </a:t>
            </a:r>
            <a:r>
              <a:rPr lang="nl-BE" dirty="0" err="1"/>
              <a:t>epochs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AEA68-6534-49C7-83EC-307E6858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/>
              <a:t>Pitch </a:t>
            </a:r>
            <a:r>
              <a:rPr lang="nl-BE" dirty="0" err="1"/>
              <a:t>prediction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MSE: 0.00061</a:t>
            </a:r>
          </a:p>
          <a:p>
            <a:pPr marL="0" indent="0">
              <a:buNone/>
            </a:pPr>
            <a:r>
              <a:rPr lang="nl-BE" dirty="0"/>
              <a:t>   RMSE: 0.0248</a:t>
            </a:r>
          </a:p>
          <a:p>
            <a:pPr marL="0" indent="0">
              <a:buNone/>
            </a:pPr>
            <a:r>
              <a:rPr lang="nl-BE" dirty="0"/>
              <a:t>   RMSE </a:t>
            </a:r>
            <a:r>
              <a:rPr lang="nl-BE" dirty="0" err="1"/>
              <a:t>denorm</a:t>
            </a:r>
            <a:r>
              <a:rPr lang="nl-BE" dirty="0"/>
              <a:t>: 2.23°</a:t>
            </a:r>
          </a:p>
          <a:p>
            <a:pPr marL="0" indent="0">
              <a:buNone/>
            </a:pPr>
            <a:r>
              <a:rPr lang="nl-BE" dirty="0"/>
              <a:t>Zero </a:t>
            </a:r>
            <a:r>
              <a:rPr lang="nl-BE" dirty="0" err="1"/>
              <a:t>prediction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MSE 0: 0.00513</a:t>
            </a:r>
          </a:p>
          <a:p>
            <a:pPr marL="0" indent="0">
              <a:buNone/>
            </a:pPr>
            <a:r>
              <a:rPr lang="nl-BE" dirty="0"/>
              <a:t>   RMSE 0: 0.0716</a:t>
            </a:r>
          </a:p>
          <a:p>
            <a:pPr marL="0" indent="0">
              <a:buNone/>
            </a:pPr>
            <a:r>
              <a:rPr lang="nl-BE" dirty="0"/>
              <a:t>   RMSE </a:t>
            </a:r>
            <a:r>
              <a:rPr lang="nl-BE" dirty="0" err="1"/>
              <a:t>denorm</a:t>
            </a:r>
            <a:r>
              <a:rPr lang="nl-BE" dirty="0"/>
              <a:t>: 6.44°</a:t>
            </a:r>
          </a:p>
          <a:p>
            <a:pPr marL="0" indent="0">
              <a:buNone/>
            </a:pPr>
            <a:r>
              <a:rPr lang="nl-BE" dirty="0" err="1"/>
              <a:t>Improvement</a:t>
            </a:r>
            <a:r>
              <a:rPr lang="nl-BE" dirty="0"/>
              <a:t> on zero </a:t>
            </a:r>
            <a:r>
              <a:rPr lang="nl-BE" dirty="0" err="1"/>
              <a:t>prediction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   MSE delta%: 840.98 %</a:t>
            </a:r>
          </a:p>
          <a:p>
            <a:pPr marL="0" indent="0">
              <a:buNone/>
            </a:pPr>
            <a:r>
              <a:rPr lang="nl-BE" dirty="0"/>
              <a:t>   RMSE delta%: 288.71 %</a:t>
            </a:r>
          </a:p>
        </p:txBody>
      </p:sp>
    </p:spTree>
    <p:extLst>
      <p:ext uri="{BB962C8B-B14F-4D97-AF65-F5344CB8AC3E}">
        <p14:creationId xmlns:p14="http://schemas.microsoft.com/office/powerpoint/2010/main" val="3522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5513-1078-4511-B09A-7591AD48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Roll</a:t>
            </a:r>
            <a:r>
              <a:rPr lang="nl-BE" dirty="0"/>
              <a:t> 8 </a:t>
            </a:r>
            <a:r>
              <a:rPr lang="nl-BE" dirty="0" err="1"/>
              <a:t>epochs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52C49B-AAB4-47A8-B295-E8FE617F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/>
              <a:t>Real </a:t>
            </a:r>
            <a:r>
              <a:rPr lang="nl-BE" dirty="0" err="1"/>
              <a:t>prediction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MSE: 0.00107</a:t>
            </a:r>
          </a:p>
          <a:p>
            <a:pPr marL="0" indent="0">
              <a:buNone/>
            </a:pPr>
            <a:r>
              <a:rPr lang="nl-BE" dirty="0"/>
              <a:t>   RMSE: 0.0327</a:t>
            </a:r>
          </a:p>
          <a:p>
            <a:pPr marL="0" indent="0">
              <a:buNone/>
            </a:pPr>
            <a:r>
              <a:rPr lang="nl-BE" dirty="0"/>
              <a:t>   RMSE </a:t>
            </a:r>
            <a:r>
              <a:rPr lang="nl-BE" dirty="0" err="1"/>
              <a:t>denorm</a:t>
            </a:r>
            <a:r>
              <a:rPr lang="nl-BE" dirty="0"/>
              <a:t>: 2.94°</a:t>
            </a:r>
          </a:p>
          <a:p>
            <a:pPr marL="0" indent="0">
              <a:buNone/>
            </a:pPr>
            <a:r>
              <a:rPr lang="nl-BE" dirty="0"/>
              <a:t>Zero </a:t>
            </a:r>
            <a:r>
              <a:rPr lang="nl-BE" dirty="0" err="1"/>
              <a:t>prediction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MSE 0: 0.00653</a:t>
            </a:r>
          </a:p>
          <a:p>
            <a:pPr marL="0" indent="0">
              <a:buNone/>
            </a:pPr>
            <a:r>
              <a:rPr lang="nl-BE" dirty="0"/>
              <a:t>   RMSE 0: 0.0808</a:t>
            </a:r>
          </a:p>
          <a:p>
            <a:pPr marL="0" indent="0">
              <a:buNone/>
            </a:pPr>
            <a:r>
              <a:rPr lang="nl-BE" dirty="0"/>
              <a:t>   RMSE </a:t>
            </a:r>
            <a:r>
              <a:rPr lang="nl-BE" dirty="0" err="1"/>
              <a:t>denorm</a:t>
            </a:r>
            <a:r>
              <a:rPr lang="nl-BE" dirty="0"/>
              <a:t>: 7.27°</a:t>
            </a:r>
          </a:p>
          <a:p>
            <a:pPr marL="0" indent="0">
              <a:buNone/>
            </a:pPr>
            <a:r>
              <a:rPr lang="nl-BE" dirty="0" err="1"/>
              <a:t>Improvement</a:t>
            </a:r>
            <a:r>
              <a:rPr lang="nl-BE" dirty="0"/>
              <a:t> on zero </a:t>
            </a:r>
            <a:r>
              <a:rPr lang="nl-BE" dirty="0" err="1"/>
              <a:t>prediction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   MSE delta%: 610.28 %</a:t>
            </a:r>
          </a:p>
          <a:p>
            <a:pPr marL="0" indent="0">
              <a:buNone/>
            </a:pPr>
            <a:r>
              <a:rPr lang="nl-BE" dirty="0"/>
              <a:t>   RMSE delta%: 247.09 %</a:t>
            </a:r>
          </a:p>
        </p:txBody>
      </p:sp>
    </p:spTree>
    <p:extLst>
      <p:ext uri="{BB962C8B-B14F-4D97-AF65-F5344CB8AC3E}">
        <p14:creationId xmlns:p14="http://schemas.microsoft.com/office/powerpoint/2010/main" val="36661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5513-1078-4511-B09A-7591AD48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Roll</a:t>
            </a:r>
            <a:r>
              <a:rPr lang="nl-BE" dirty="0"/>
              <a:t> 50 </a:t>
            </a:r>
            <a:r>
              <a:rPr lang="nl-BE" dirty="0" err="1"/>
              <a:t>epochs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52C49B-AAB4-47A8-B295-E8FE617F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 err="1"/>
              <a:t>Roll</a:t>
            </a:r>
            <a:r>
              <a:rPr lang="nl-BE" dirty="0"/>
              <a:t> </a:t>
            </a:r>
            <a:r>
              <a:rPr lang="nl-BE" dirty="0" err="1"/>
              <a:t>prediction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MSE: 0.00048</a:t>
            </a:r>
          </a:p>
          <a:p>
            <a:pPr marL="0" indent="0">
              <a:buNone/>
            </a:pPr>
            <a:r>
              <a:rPr lang="nl-BE" dirty="0"/>
              <a:t>   RMSE: 0.0218</a:t>
            </a:r>
          </a:p>
          <a:p>
            <a:pPr marL="0" indent="0">
              <a:buNone/>
            </a:pPr>
            <a:r>
              <a:rPr lang="nl-BE" dirty="0"/>
              <a:t>   RMSE </a:t>
            </a:r>
            <a:r>
              <a:rPr lang="nl-BE" dirty="0" err="1"/>
              <a:t>denorm</a:t>
            </a:r>
            <a:r>
              <a:rPr lang="nl-BE" dirty="0"/>
              <a:t>: 1.96°</a:t>
            </a:r>
          </a:p>
          <a:p>
            <a:pPr marL="0" indent="0">
              <a:buNone/>
            </a:pPr>
            <a:r>
              <a:rPr lang="nl-BE" dirty="0"/>
              <a:t>Zero </a:t>
            </a:r>
            <a:r>
              <a:rPr lang="nl-BE" dirty="0" err="1"/>
              <a:t>prediction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MSE 0: 0.00653</a:t>
            </a:r>
          </a:p>
          <a:p>
            <a:pPr marL="0" indent="0">
              <a:buNone/>
            </a:pPr>
            <a:r>
              <a:rPr lang="nl-BE" dirty="0"/>
              <a:t>   RMSE 0: 0.0808</a:t>
            </a:r>
          </a:p>
          <a:p>
            <a:pPr marL="0" indent="0">
              <a:buNone/>
            </a:pPr>
            <a:r>
              <a:rPr lang="nl-BE" dirty="0"/>
              <a:t>   RMSE </a:t>
            </a:r>
            <a:r>
              <a:rPr lang="nl-BE" dirty="0" err="1"/>
              <a:t>denorm</a:t>
            </a:r>
            <a:r>
              <a:rPr lang="nl-BE" dirty="0"/>
              <a:t>: 7.27°</a:t>
            </a:r>
          </a:p>
          <a:p>
            <a:pPr marL="0" indent="0">
              <a:buNone/>
            </a:pPr>
            <a:r>
              <a:rPr lang="nl-BE" dirty="0" err="1"/>
              <a:t>Improvement</a:t>
            </a:r>
            <a:r>
              <a:rPr lang="nl-BE" dirty="0"/>
              <a:t> on zero </a:t>
            </a:r>
            <a:r>
              <a:rPr lang="nl-BE" dirty="0" err="1"/>
              <a:t>prediction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   MSE delta%: 1360.42 %</a:t>
            </a:r>
          </a:p>
          <a:p>
            <a:pPr marL="0" indent="0">
              <a:buNone/>
            </a:pPr>
            <a:r>
              <a:rPr lang="nl-BE" dirty="0"/>
              <a:t>   RMSE delta%: 370.64 %</a:t>
            </a:r>
          </a:p>
        </p:txBody>
      </p:sp>
    </p:spTree>
    <p:extLst>
      <p:ext uri="{BB962C8B-B14F-4D97-AF65-F5344CB8AC3E}">
        <p14:creationId xmlns:p14="http://schemas.microsoft.com/office/powerpoint/2010/main" val="35170778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248</Words>
  <Application>Microsoft Office PowerPoint</Application>
  <PresentationFormat>Breedbeeld</PresentationFormat>
  <Paragraphs>65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Meeting 22/04/22</vt:lpstr>
      <vt:lpstr>PR sequence prediction</vt:lpstr>
      <vt:lpstr>Parameters</vt:lpstr>
      <vt:lpstr>Pitch 8 epochs</vt:lpstr>
      <vt:lpstr>Pitch 50 epochs</vt:lpstr>
      <vt:lpstr>Roll 8 epochs</vt:lpstr>
      <vt:lpstr>Roll 50 epochs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22/04/22</dc:title>
  <dc:creator>Lance DW</dc:creator>
  <cp:lastModifiedBy>Lance DW</cp:lastModifiedBy>
  <cp:revision>4</cp:revision>
  <dcterms:created xsi:type="dcterms:W3CDTF">2022-04-11T09:18:28Z</dcterms:created>
  <dcterms:modified xsi:type="dcterms:W3CDTF">2022-04-11T22:17:21Z</dcterms:modified>
</cp:coreProperties>
</file>