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D2E3F-54FC-44FD-93F2-A8FC3955B254}" v="968" dt="2021-10-01T10:54:48.658"/>
    <p1510:client id="{D3556B5A-4C6B-4663-80A8-634A9A1312E2}" v="8" dt="2021-10-01T15:46:43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iep.luong@ugent.be" TargetMode="External"/><Relationship Id="rId7" Type="http://schemas.openxmlformats.org/officeDocument/2006/relationships/hyperlink" Target="mailto:Charles.Hamesse@mil.be" TargetMode="External"/><Relationship Id="rId2" Type="http://schemas.openxmlformats.org/officeDocument/2006/relationships/hyperlink" Target="mailto:lancedewaele@icloud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enoit.Pairet@mil.be" TargetMode="External"/><Relationship Id="rId5" Type="http://schemas.openxmlformats.org/officeDocument/2006/relationships/hyperlink" Target="mailto:tien.thanh@eu4m.eu" TargetMode="External"/><Relationship Id="rId4" Type="http://schemas.openxmlformats.org/officeDocument/2006/relationships/hyperlink" Target="mailto:Jan.Aelterman@ugent.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31DA-1A44-4D1B-B2DC-9DC4153E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People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EC4F-E63F-4D35-A0F5-B9808299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UGent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Student: Lance De </a:t>
            </a:r>
            <a:r>
              <a:rPr lang="en-US">
                <a:cs typeface="Calibri"/>
              </a:rPr>
              <a:t>Waele : </a:t>
            </a:r>
            <a:r>
              <a:rPr lang="en-US" dirty="0">
                <a:ea typeface="+mn-lt"/>
                <a:cs typeface="+mn-lt"/>
                <a:hlinkClick r:id="rId2"/>
              </a:rPr>
              <a:t>lancedewaele@icloud.com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Professor: Hiep Luong </a:t>
            </a:r>
            <a:r>
              <a:rPr lang="en-US">
                <a:ea typeface="+mn-lt"/>
                <a:cs typeface="+mn-lt"/>
                <a:hlinkClick r:id="rId3"/>
              </a:rPr>
              <a:t>hiep.luong@ugent.be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cs typeface="Calibri"/>
              </a:rPr>
              <a:t>and Jan Aelterman </a:t>
            </a:r>
            <a:r>
              <a:rPr lang="en-US">
                <a:ea typeface="+mn-lt"/>
                <a:cs typeface="+mn-lt"/>
                <a:hlinkClick r:id="rId4"/>
              </a:rPr>
              <a:t>Jan.Aelterman@ugent.be</a:t>
            </a:r>
            <a:r>
              <a:rPr lang="en-US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RMA</a:t>
            </a:r>
          </a:p>
          <a:p>
            <a:pPr lvl="1"/>
            <a:r>
              <a:rPr lang="en-US">
                <a:cs typeface="Calibri"/>
              </a:rPr>
              <a:t>MarLand: Tien-Thanh Nguyen </a:t>
            </a:r>
            <a:r>
              <a:rPr lang="en-US">
                <a:cs typeface="Calibri"/>
                <a:hlinkClick r:id="rId5"/>
              </a:rPr>
              <a:t>tien.thanh@eu4m.eu</a:t>
            </a:r>
            <a:r>
              <a:rPr lang="en-US">
                <a:cs typeface="Calibri"/>
              </a:rPr>
              <a:t> </a:t>
            </a:r>
          </a:p>
          <a:p>
            <a:pPr lvl="1"/>
            <a:r>
              <a:rPr lang="en-US" err="1">
                <a:cs typeface="Calibri"/>
              </a:rPr>
              <a:t>MarSur</a:t>
            </a:r>
            <a:r>
              <a:rPr lang="en-US" dirty="0">
                <a:cs typeface="Calibri"/>
              </a:rPr>
              <a:t>: Benoit </a:t>
            </a:r>
            <a:r>
              <a:rPr lang="en-US">
                <a:cs typeface="Calibri"/>
              </a:rPr>
              <a:t>Pairet </a:t>
            </a:r>
            <a:r>
              <a:rPr lang="en-US" dirty="0">
                <a:ea typeface="+mn-lt"/>
                <a:cs typeface="+mn-lt"/>
                <a:hlinkClick r:id="rId6"/>
              </a:rPr>
              <a:t>Benoit.Pairet@mil.be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VR – SLAM: Charles Hamesse </a:t>
            </a:r>
            <a:r>
              <a:rPr lang="en-US">
                <a:ea typeface="+mn-lt"/>
                <a:cs typeface="+mn-lt"/>
                <a:hlinkClick r:id="rId7"/>
              </a:rPr>
              <a:t>Charles.Hamesse@mil.be</a:t>
            </a:r>
            <a:r>
              <a:rPr lang="en-US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302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B773-AF14-4C5B-8865-EA1DB4FC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Timeline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79DE-65D7-43A4-9B79-AF186D24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Master thesis:</a:t>
            </a:r>
          </a:p>
          <a:p>
            <a:pPr lvl="1"/>
            <a:r>
              <a:rPr lang="en-US">
                <a:cs typeface="Calibri"/>
              </a:rPr>
              <a:t>Oct 2021 – end of May 2022</a:t>
            </a:r>
          </a:p>
          <a:p>
            <a:pPr lvl="1"/>
            <a:r>
              <a:rPr lang="en-US">
                <a:cs typeface="Calibri"/>
              </a:rPr>
              <a:t>Midterm presentation in November – January (!?)</a:t>
            </a:r>
          </a:p>
          <a:p>
            <a:pPr lvl="2"/>
            <a:r>
              <a:rPr lang="en-US">
                <a:cs typeface="Calibri"/>
              </a:rPr>
              <a:t>22nd Oct: work plan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9th June: submit thesis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29 June or 1st July: thesis defense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December – January: exam time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Project</a:t>
            </a:r>
          </a:p>
          <a:p>
            <a:pPr lvl="1"/>
            <a:r>
              <a:rPr lang="en-US" dirty="0">
                <a:cs typeface="Calibri"/>
              </a:rPr>
              <a:t>Data acquisition: planned for October (TBC)</a:t>
            </a:r>
          </a:p>
          <a:p>
            <a:pPr lvl="2"/>
            <a:r>
              <a:rPr lang="en-US">
                <a:cs typeface="Calibri"/>
              </a:rPr>
              <a:t>ZED Mini: IMU, Stereo cameras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Data acquisition hardware: </a:t>
            </a:r>
            <a:r>
              <a:rPr lang="en-US" dirty="0" err="1">
                <a:cs typeface="Calibri"/>
              </a:rPr>
              <a:t>mid October</a:t>
            </a:r>
            <a:r>
              <a:rPr lang="en-US" dirty="0">
                <a:cs typeface="Calibri"/>
              </a:rPr>
              <a:t> (integrate with </a:t>
            </a:r>
            <a:r>
              <a:rPr lang="en-US" dirty="0" err="1">
                <a:cs typeface="Calibri"/>
              </a:rPr>
              <a:t>MarSur</a:t>
            </a:r>
            <a:r>
              <a:rPr lang="en-US" dirty="0">
                <a:cs typeface="Calibri"/>
              </a:rPr>
              <a:t> USV ?)</a:t>
            </a:r>
          </a:p>
          <a:p>
            <a:pPr lvl="1"/>
            <a:r>
              <a:rPr lang="en-US">
                <a:cs typeface="Calibri"/>
              </a:rPr>
              <a:t>Problem formulation, workplan, [literature study]: 22nd October</a:t>
            </a:r>
          </a:p>
          <a:p>
            <a:pPr lvl="1"/>
            <a:r>
              <a:rPr lang="en-US" dirty="0">
                <a:cs typeface="Calibri"/>
              </a:rPr>
              <a:t>Required skills (Python, </a:t>
            </a:r>
            <a:r>
              <a:rPr lang="en-US" err="1">
                <a:cs typeface="Calibri"/>
              </a:rPr>
              <a:t>Pytorch</a:t>
            </a:r>
            <a:r>
              <a:rPr lang="en-US" dirty="0">
                <a:cs typeface="Calibri"/>
              </a:rPr>
              <a:t>, RNN, time-series analysis …): January</a:t>
            </a:r>
          </a:p>
          <a:p>
            <a:pPr lvl="1"/>
            <a:r>
              <a:rPr lang="en-US" dirty="0">
                <a:cs typeface="Calibri"/>
              </a:rPr>
              <a:t>Work on problem: March</a:t>
            </a:r>
          </a:p>
          <a:p>
            <a:pPr lvl="1"/>
            <a:r>
              <a:rPr lang="en-US" dirty="0">
                <a:cs typeface="Calibri"/>
              </a:rPr>
              <a:t>Writing thesis: May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9698D8-8D8C-4E94-A59F-7FA95F10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01" y="434248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8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85AF-61D2-4406-B67A-157234BD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007E-2AD0-4DCC-9CBE-FA2CCDB6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Estimate and predict the ship motion from IMU – and stereo vision</a:t>
            </a:r>
          </a:p>
          <a:p>
            <a:pPr lvl="1"/>
            <a:r>
              <a:rPr lang="en-US" err="1">
                <a:cs typeface="Calibri"/>
              </a:rPr>
              <a:t>MarLand</a:t>
            </a:r>
            <a:r>
              <a:rPr lang="en-US" dirty="0">
                <a:cs typeface="Calibri"/>
              </a:rPr>
              <a:t>:</a:t>
            </a:r>
          </a:p>
          <a:p>
            <a:pPr lvl="2"/>
            <a:r>
              <a:rPr lang="en-US" dirty="0">
                <a:cs typeface="Calibri"/>
              </a:rPr>
              <a:t>Define the optimum moment for the drones to land on the ship</a:t>
            </a:r>
          </a:p>
          <a:p>
            <a:pPr lvl="3"/>
            <a:r>
              <a:rPr lang="en-US" dirty="0">
                <a:cs typeface="Calibri"/>
              </a:rPr>
              <a:t>Less impact on the drone</a:t>
            </a:r>
          </a:p>
          <a:p>
            <a:pPr lvl="1"/>
            <a:r>
              <a:rPr lang="en-US">
                <a:cs typeface="Calibri"/>
              </a:rPr>
              <a:t>MarSur (!?):</a:t>
            </a:r>
          </a:p>
          <a:p>
            <a:pPr lvl="2"/>
            <a:r>
              <a:rPr lang="en-US" dirty="0">
                <a:cs typeface="Calibri"/>
              </a:rPr>
              <a:t>Stabilize the sensor inputs</a:t>
            </a:r>
          </a:p>
          <a:p>
            <a:pPr lvl="3"/>
            <a:r>
              <a:rPr lang="en-US" dirty="0">
                <a:cs typeface="Calibri"/>
              </a:rPr>
              <a:t>Filter out the ship movement</a:t>
            </a:r>
          </a:p>
          <a:p>
            <a:pPr lvl="2"/>
            <a:r>
              <a:rPr lang="en-US" dirty="0">
                <a:cs typeface="Calibri"/>
              </a:rPr>
              <a:t>Horizon detection, could be used for control USV</a:t>
            </a:r>
          </a:p>
          <a:p>
            <a:r>
              <a:rPr lang="en-US">
                <a:cs typeface="Calibri"/>
              </a:rPr>
              <a:t>State prediction problem</a:t>
            </a:r>
          </a:p>
          <a:p>
            <a:pPr lvl="1"/>
            <a:r>
              <a:rPr lang="en-US">
                <a:cs typeface="Calibri"/>
              </a:rPr>
              <a:t>Given current states (and states in the past): IMU data</a:t>
            </a:r>
          </a:p>
          <a:p>
            <a:pPr lvl="1"/>
            <a:r>
              <a:rPr lang="en-US">
                <a:cs typeface="Calibri"/>
              </a:rPr>
              <a:t>Given latent space (images) of future action/input: images of incoming waves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Predict the states in future</a:t>
            </a:r>
          </a:p>
          <a:p>
            <a:pPr lvl="1"/>
            <a:r>
              <a:rPr lang="en-US">
                <a:cs typeface="Calibri"/>
              </a:rPr>
              <a:t>Stock market example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0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6026-5A3C-49A9-A208-54506939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55C8-A2CA-49B3-8E1B-0E4B7786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Inputs:</a:t>
            </a:r>
          </a:p>
          <a:p>
            <a:pPr lvl="1"/>
            <a:r>
              <a:rPr lang="en-US" dirty="0">
                <a:cs typeface="Calibri"/>
              </a:rPr>
              <a:t>Sequence of IMU data + stereo images in the timeframe (t-</a:t>
            </a:r>
            <a:r>
              <a:rPr lang="en-US" dirty="0">
                <a:ea typeface="+mn-lt"/>
                <a:cs typeface="+mn-lt"/>
              </a:rPr>
              <a:t>∆t_1,t)</a:t>
            </a:r>
          </a:p>
          <a:p>
            <a:pPr lvl="2"/>
            <a:r>
              <a:rPr lang="en-US" dirty="0">
                <a:cs typeface="Calibri"/>
              </a:rPr>
              <a:t>Other sensor maybe used – wind sensor, thrust of the USV</a:t>
            </a:r>
          </a:p>
          <a:p>
            <a:r>
              <a:rPr lang="en-US" dirty="0">
                <a:cs typeface="Calibri"/>
              </a:rPr>
              <a:t>Output</a:t>
            </a:r>
          </a:p>
          <a:p>
            <a:pPr lvl="1"/>
            <a:r>
              <a:rPr lang="en-US">
                <a:cs typeface="Calibri"/>
              </a:rPr>
              <a:t>Ship motion: altitude (z), roll, pitch, yaw (angles and angular velocities) in the </a:t>
            </a:r>
            <a:r>
              <a:rPr lang="en-US" dirty="0">
                <a:cs typeface="Calibri"/>
              </a:rPr>
              <a:t>time (t, t+∆t_2)</a:t>
            </a:r>
          </a:p>
          <a:p>
            <a:r>
              <a:rPr lang="en-US" dirty="0">
                <a:cs typeface="Calibri"/>
              </a:rPr>
              <a:t>Challenges:</a:t>
            </a:r>
          </a:p>
          <a:p>
            <a:pPr lvl="1"/>
            <a:r>
              <a:rPr lang="en-US">
                <a:cs typeface="Calibri"/>
              </a:rPr>
              <a:t>Estimation + prediction for time series sequences (visual features: water/waves)</a:t>
            </a:r>
          </a:p>
          <a:p>
            <a:pPr lvl="1"/>
            <a:r>
              <a:rPr lang="en-US" dirty="0">
                <a:cs typeface="Calibri"/>
              </a:rPr>
              <a:t>Define ∆t_1 and ∆t_2</a:t>
            </a:r>
          </a:p>
          <a:p>
            <a:pPr lvl="1"/>
            <a:r>
              <a:rPr lang="en-US">
                <a:cs typeface="Calibri"/>
              </a:rPr>
              <a:t>Realtime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84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461F-5204-40E0-9BA4-F1C6DC90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Way of 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6106-E0C2-4722-BFBF-73E6FC67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Bi-weekly meeting with small presentation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Status/Result of given tasks (from previous meeting)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Issues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Plan for next 2 weeks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2 tasks will be given after each meeting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Use Slack as communication channel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New ideas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Issues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Q&amp;A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699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office theme</vt:lpstr>
      <vt:lpstr>People</vt:lpstr>
      <vt:lpstr>Timeline</vt:lpstr>
      <vt:lpstr>Motivation</vt:lpstr>
      <vt:lpstr>Problem</vt:lpstr>
      <vt:lpstr>Way of 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282</cp:revision>
  <dcterms:created xsi:type="dcterms:W3CDTF">2021-10-01T08:25:58Z</dcterms:created>
  <dcterms:modified xsi:type="dcterms:W3CDTF">2021-10-21T12:45:44Z</dcterms:modified>
</cp:coreProperties>
</file>