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9BE3D-1762-44BB-AA82-8B67B5210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7379241-8154-4B4A-B648-03D1B5BF6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49902A-367E-4E69-A327-C28BC728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9C48-BA38-43A2-8D8C-E54F26CD6A55}" type="datetimeFigureOut">
              <a:rPr lang="nl-BE" smtClean="0"/>
              <a:t>21/12/2021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F7FFAF-F0A0-4C2B-AC30-B53686FA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BF78ED-4BB2-429F-AF2E-C06A313C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142-56C2-4232-AE29-5DAFC0C7D3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44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DC8A8-19C8-4A57-911B-4640573E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E4F86CA-5D6B-4C27-B98A-09AD530AA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7B85EB-1F96-4FCE-8947-61AF492D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9C48-BA38-43A2-8D8C-E54F26CD6A55}" type="datetimeFigureOut">
              <a:rPr lang="nl-BE" smtClean="0"/>
              <a:t>21/12/2021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E8C413-9310-4A79-B9FF-1AD8CE9D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A3601F-4BFC-4A69-ABC1-84ABE33D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142-56C2-4232-AE29-5DAFC0C7D3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875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189BD11-989E-4E1E-908F-E02628910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5C44C85-324B-4AD1-81C1-1F02BE925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548441-07FD-42CA-AF96-7F62A7E8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9C48-BA38-43A2-8D8C-E54F26CD6A55}" type="datetimeFigureOut">
              <a:rPr lang="nl-BE" smtClean="0"/>
              <a:t>21/12/2021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7C4DEA-C773-445C-8718-94B9FF2F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C8858A-F077-45A2-BF7D-AC86E994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142-56C2-4232-AE29-5DAFC0C7D3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66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AF11A-6CBB-4D90-929E-953BCD37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0C5B6E-5E5B-4186-918F-4AF8D6B9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63CA44-8E90-4696-9217-C2EBD6CA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9C48-BA38-43A2-8D8C-E54F26CD6A55}" type="datetimeFigureOut">
              <a:rPr lang="nl-BE" smtClean="0"/>
              <a:t>21/12/2021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758D14-69A4-4733-B10E-71B062F7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97558B-27DA-4B67-B54F-7F4DA78E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142-56C2-4232-AE29-5DAFC0C7D3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826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1D810-624A-47AC-B8AB-FBB9FE8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E9C799-BB48-4375-9412-9A5AADAA0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198680-CFC5-40AE-9C16-BEBC5FB6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9C48-BA38-43A2-8D8C-E54F26CD6A55}" type="datetimeFigureOut">
              <a:rPr lang="nl-BE" smtClean="0"/>
              <a:t>21/12/2021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ECBE2F-C8E9-4B53-8751-1B4B5D17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81021F-2336-4824-8821-792ADE9D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142-56C2-4232-AE29-5DAFC0C7D3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709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87E2A-7353-4BB7-ACFE-6F1CC497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4280F5-DFF9-4E99-AC5A-5BFA46A08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A5FCA3F-D32A-4CF7-99DD-1A0425243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35C7FD-21F5-46AA-B459-52F795D2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9C48-BA38-43A2-8D8C-E54F26CD6A55}" type="datetimeFigureOut">
              <a:rPr lang="nl-BE" smtClean="0"/>
              <a:t>21/12/2021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F71C44-0F90-4B92-B5B5-4AA6AB07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B9EE21-4C24-42BC-B796-D49D9910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142-56C2-4232-AE29-5DAFC0C7D3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025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DAC43-3F0F-4DD7-B9FB-D6012D09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CF4E1A-7292-4533-8829-CB5A7C21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DCD9D3-7B0E-4540-A299-9FEFC585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EE37B59-6B50-4F79-B5C6-B3798F0B1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85478EE-299A-4379-935E-C174D43E6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A2A599C-ACD2-4F38-A5A4-71597797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9C48-BA38-43A2-8D8C-E54F26CD6A55}" type="datetimeFigureOut">
              <a:rPr lang="nl-BE" smtClean="0"/>
              <a:t>21/12/2021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17CBDF6-7910-43ED-814F-19D5A40B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4DB6725-4CFC-4164-A709-B11C3A7D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142-56C2-4232-AE29-5DAFC0C7D3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5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1560A-1610-4C9B-97D6-A6BE4A7A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BD070DC-59A8-48AC-B30C-36C8915E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9C48-BA38-43A2-8D8C-E54F26CD6A55}" type="datetimeFigureOut">
              <a:rPr lang="nl-BE" smtClean="0"/>
              <a:t>21/12/2021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FEEE867-630D-4E64-8CD5-27C7EAF6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4D6E9B8-2971-4EA4-9125-CB0859EC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142-56C2-4232-AE29-5DAFC0C7D3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0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60AEDD-6D2A-49BB-B7DA-798C9425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9C48-BA38-43A2-8D8C-E54F26CD6A55}" type="datetimeFigureOut">
              <a:rPr lang="nl-BE" smtClean="0"/>
              <a:t>21/12/2021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D7BE285-59F6-4D28-86D0-467A2A9A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A26023-EBD5-48C7-B939-27784DA6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142-56C2-4232-AE29-5DAFC0C7D3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54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E2BDA-693E-4416-8B9F-9C97759A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214374-605F-4635-8AFC-213E30D8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2A361A-173B-442D-BD87-42AE6E7B3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019DEC-923C-4E3E-B49F-6C77A21A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9C48-BA38-43A2-8D8C-E54F26CD6A55}" type="datetimeFigureOut">
              <a:rPr lang="nl-BE" smtClean="0"/>
              <a:t>21/12/2021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811AC45-7A9D-4887-BD05-FE997836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27B9543-B10F-45BB-9E87-693120CB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142-56C2-4232-AE29-5DAFC0C7D3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372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054E0-61C8-4E8F-886F-FEE8A1C4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6DAB301-8C62-484E-838F-06D06864D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42FADE-9FA9-42D9-9BDF-F4EF560D8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3ADD46-D0B7-4BCD-9B2A-81554E67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9C48-BA38-43A2-8D8C-E54F26CD6A55}" type="datetimeFigureOut">
              <a:rPr lang="nl-BE" smtClean="0"/>
              <a:t>21/12/2021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7FB1E7-DEF1-405C-8567-81DFE975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7424E4-97A8-4C9A-A199-C96CA0CD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142-56C2-4232-AE29-5DAFC0C7D3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05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B73D4CE-3C99-4505-847E-F6DBA41F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A90395-8174-4CB0-B94A-17112999E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4EAA3C-91FB-4381-8D11-9D97304AA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59C48-BA38-43A2-8D8C-E54F26CD6A55}" type="datetimeFigureOut">
              <a:rPr lang="nl-BE" smtClean="0"/>
              <a:t>21/12/2021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5AA48A-C5C9-476A-8F42-F9993534C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D09C41-C081-431C-B11D-61706FC07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42142-56C2-4232-AE29-5DAFC0C7D3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98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4F70A-B425-42C1-BFA1-157F1FA81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Thesis 25133: 3D state estimation and prediction for surface vessels using sensor fusion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753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E93FC-1238-4F5F-B980-779D9C6A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Goal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26C911-D9FF-4EF2-A3E8-151B0A8C6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MarLand</a:t>
            </a:r>
            <a:endParaRPr lang="nl-BE" dirty="0"/>
          </a:p>
          <a:p>
            <a:pPr lvl="1"/>
            <a:r>
              <a:rPr lang="nl-BE" dirty="0" err="1"/>
              <a:t>Predict</a:t>
            </a:r>
            <a:r>
              <a:rPr lang="nl-BE" dirty="0"/>
              <a:t> the state of a </a:t>
            </a:r>
            <a:r>
              <a:rPr lang="nl-BE" dirty="0" err="1"/>
              <a:t>surface</a:t>
            </a:r>
            <a:r>
              <a:rPr lang="nl-BE" dirty="0"/>
              <a:t> </a:t>
            </a:r>
            <a:r>
              <a:rPr lang="nl-BE" dirty="0" err="1"/>
              <a:t>vessel</a:t>
            </a:r>
            <a:endParaRPr lang="nl-BE" dirty="0"/>
          </a:p>
          <a:p>
            <a:pPr lvl="1"/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a drone should land on the </a:t>
            </a:r>
            <a:r>
              <a:rPr lang="nl-BE" dirty="0" err="1"/>
              <a:t>vessel</a:t>
            </a:r>
            <a:r>
              <a:rPr lang="nl-BE" dirty="0"/>
              <a:t> with </a:t>
            </a:r>
            <a:r>
              <a:rPr lang="nl-BE" dirty="0" err="1"/>
              <a:t>minimal</a:t>
            </a:r>
            <a:r>
              <a:rPr lang="nl-BE" dirty="0"/>
              <a:t> impact/effort</a:t>
            </a:r>
          </a:p>
          <a:p>
            <a:r>
              <a:rPr lang="nl-BE" dirty="0" err="1"/>
              <a:t>MarSur</a:t>
            </a:r>
            <a:r>
              <a:rPr lang="nl-BE" dirty="0"/>
              <a:t> </a:t>
            </a:r>
          </a:p>
          <a:p>
            <a:pPr lvl="1"/>
            <a:r>
              <a:rPr lang="nl-BE" dirty="0" err="1"/>
              <a:t>Stabilize</a:t>
            </a:r>
            <a:r>
              <a:rPr lang="nl-BE" dirty="0"/>
              <a:t> the sensor </a:t>
            </a:r>
            <a:r>
              <a:rPr lang="nl-BE" dirty="0" err="1"/>
              <a:t>inputs</a:t>
            </a:r>
            <a:r>
              <a:rPr lang="nl-BE" dirty="0"/>
              <a:t> and </a:t>
            </a:r>
            <a:r>
              <a:rPr lang="nl-BE" dirty="0" err="1"/>
              <a:t>adjust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ship</a:t>
            </a:r>
            <a:r>
              <a:rPr lang="nl-BE" dirty="0"/>
              <a:t> </a:t>
            </a:r>
            <a:r>
              <a:rPr lang="nl-BE" dirty="0" err="1"/>
              <a:t>movement</a:t>
            </a:r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223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F9E92-A28F-4686-918B-88136D3B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FD403E-601B-445D-9201-8CF07189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Given</a:t>
            </a:r>
            <a:r>
              <a:rPr lang="nl-BE" dirty="0"/>
              <a:t> the </a:t>
            </a:r>
            <a:r>
              <a:rPr lang="nl-BE" dirty="0" err="1"/>
              <a:t>current</a:t>
            </a:r>
            <a:r>
              <a:rPr lang="nl-BE" dirty="0"/>
              <a:t> state, t, of the </a:t>
            </a:r>
            <a:r>
              <a:rPr lang="nl-BE" dirty="0" err="1"/>
              <a:t>vessel</a:t>
            </a:r>
            <a:r>
              <a:rPr lang="nl-BE" dirty="0"/>
              <a:t> (pitch, </a:t>
            </a:r>
            <a:r>
              <a:rPr lang="nl-BE" dirty="0" err="1"/>
              <a:t>yaw</a:t>
            </a:r>
            <a:r>
              <a:rPr lang="nl-BE" dirty="0"/>
              <a:t>,  </a:t>
            </a:r>
            <a:r>
              <a:rPr lang="nl-BE" dirty="0" err="1"/>
              <a:t>roll</a:t>
            </a:r>
            <a:r>
              <a:rPr lang="nl-BE" dirty="0"/>
              <a:t>, </a:t>
            </a:r>
            <a:r>
              <a:rPr lang="nl-BE" dirty="0" err="1"/>
              <a:t>z</a:t>
            </a:r>
            <a:r>
              <a:rPr lang="nl-BE" dirty="0"/>
              <a:t>, </a:t>
            </a:r>
            <a:r>
              <a:rPr lang="nl-BE" dirty="0" err="1"/>
              <a:t>angles</a:t>
            </a:r>
            <a:r>
              <a:rPr lang="nl-BE" dirty="0"/>
              <a:t>, </a:t>
            </a:r>
            <a:r>
              <a:rPr lang="nl-BE" dirty="0" err="1"/>
              <a:t>angular</a:t>
            </a:r>
            <a:r>
              <a:rPr lang="nl-BE" dirty="0"/>
              <a:t> motion/</a:t>
            </a:r>
            <a:r>
              <a:rPr lang="nl-BE" dirty="0" err="1"/>
              <a:t>velocity</a:t>
            </a:r>
            <a:r>
              <a:rPr lang="nl-BE" dirty="0"/>
              <a:t>) and the state of the past, t – dt1, from the </a:t>
            </a:r>
            <a:r>
              <a:rPr lang="nl-BE" dirty="0" err="1"/>
              <a:t>Inertial</a:t>
            </a:r>
            <a:r>
              <a:rPr lang="nl-BE" dirty="0"/>
              <a:t> </a:t>
            </a:r>
            <a:r>
              <a:rPr lang="nl-BE" dirty="0" err="1"/>
              <a:t>Measurement</a:t>
            </a:r>
            <a:r>
              <a:rPr lang="nl-BE" dirty="0"/>
              <a:t> Unit – IMU</a:t>
            </a:r>
          </a:p>
          <a:p>
            <a:r>
              <a:rPr lang="nl-BE" dirty="0" err="1"/>
              <a:t>Given</a:t>
            </a:r>
            <a:r>
              <a:rPr lang="nl-BE" dirty="0"/>
              <a:t> the input that </a:t>
            </a:r>
            <a:r>
              <a:rPr lang="nl-BE" dirty="0" err="1"/>
              <a:t>will</a:t>
            </a:r>
            <a:r>
              <a:rPr lang="nl-BE" dirty="0"/>
              <a:t> change the state: images of the </a:t>
            </a:r>
            <a:r>
              <a:rPr lang="nl-BE" dirty="0" err="1"/>
              <a:t>incoming</a:t>
            </a:r>
            <a:r>
              <a:rPr lang="nl-BE" dirty="0"/>
              <a:t> waves</a:t>
            </a:r>
          </a:p>
          <a:p>
            <a:r>
              <a:rPr lang="nl-BE" dirty="0" err="1"/>
              <a:t>Predict</a:t>
            </a:r>
            <a:r>
              <a:rPr lang="nl-BE" dirty="0"/>
              <a:t> the </a:t>
            </a:r>
            <a:r>
              <a:rPr lang="nl-BE" dirty="0" err="1"/>
              <a:t>how</a:t>
            </a:r>
            <a:r>
              <a:rPr lang="nl-BE" dirty="0"/>
              <a:t> the </a:t>
            </a:r>
            <a:r>
              <a:rPr lang="nl-BE" dirty="0" err="1"/>
              <a:t>ship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behave</a:t>
            </a:r>
            <a:r>
              <a:rPr lang="nl-BE" dirty="0"/>
              <a:t> in the </a:t>
            </a:r>
            <a:r>
              <a:rPr lang="nl-BE" dirty="0" err="1"/>
              <a:t>near</a:t>
            </a:r>
            <a:r>
              <a:rPr lang="nl-BE" dirty="0"/>
              <a:t> </a:t>
            </a:r>
            <a:r>
              <a:rPr lang="nl-BE" dirty="0" err="1"/>
              <a:t>future</a:t>
            </a:r>
            <a:r>
              <a:rPr lang="nl-BE" dirty="0"/>
              <a:t>, t + dt2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911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129AA-200D-4F5C-989D-C370DAF1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3F4FFB-1EA6-4EB1-BC4C-11626CCE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 [t – dt1, t]</a:t>
            </a:r>
          </a:p>
          <a:p>
            <a:pPr lvl="1"/>
            <a:r>
              <a:rPr lang="nl-BE" dirty="0"/>
              <a:t>IMU data</a:t>
            </a:r>
          </a:p>
          <a:p>
            <a:pPr lvl="1"/>
            <a:r>
              <a:rPr lang="nl-BE" dirty="0"/>
              <a:t>Stereo images</a:t>
            </a:r>
          </a:p>
          <a:p>
            <a:pPr lvl="1"/>
            <a:r>
              <a:rPr lang="nl-BE" dirty="0" err="1"/>
              <a:t>Vessel</a:t>
            </a:r>
            <a:r>
              <a:rPr lang="nl-BE" dirty="0"/>
              <a:t> </a:t>
            </a:r>
            <a:r>
              <a:rPr lang="nl-BE" dirty="0" err="1"/>
              <a:t>properties</a:t>
            </a:r>
            <a:r>
              <a:rPr lang="nl-BE" dirty="0"/>
              <a:t>: blender? </a:t>
            </a:r>
          </a:p>
          <a:p>
            <a:pPr lvl="1"/>
            <a:r>
              <a:rPr lang="nl-BE" dirty="0"/>
              <a:t>Dataset </a:t>
            </a:r>
            <a:r>
              <a:rPr lang="nl-BE" dirty="0" err="1"/>
              <a:t>already</a:t>
            </a:r>
            <a:r>
              <a:rPr lang="nl-BE" dirty="0"/>
              <a:t> available</a:t>
            </a:r>
          </a:p>
          <a:p>
            <a:r>
              <a:rPr lang="nl-BE" dirty="0"/>
              <a:t>Output [t, t+dt2]</a:t>
            </a:r>
          </a:p>
          <a:p>
            <a:pPr lvl="1"/>
            <a:r>
              <a:rPr lang="nl-BE" dirty="0" err="1"/>
              <a:t>Ship</a:t>
            </a:r>
            <a:r>
              <a:rPr lang="nl-BE" dirty="0"/>
              <a:t> state in 6D: pitch – </a:t>
            </a:r>
            <a:r>
              <a:rPr lang="nl-BE" dirty="0" err="1"/>
              <a:t>yaw</a:t>
            </a:r>
            <a:r>
              <a:rPr lang="nl-BE" dirty="0"/>
              <a:t> – </a:t>
            </a:r>
            <a:r>
              <a:rPr lang="nl-BE" dirty="0" err="1"/>
              <a:t>roll</a:t>
            </a:r>
            <a:r>
              <a:rPr lang="nl-BE" dirty="0"/>
              <a:t> – </a:t>
            </a:r>
            <a:r>
              <a:rPr lang="nl-BE" dirty="0" err="1"/>
              <a:t>z</a:t>
            </a:r>
            <a:r>
              <a:rPr lang="nl-BE" dirty="0"/>
              <a:t> – (</a:t>
            </a:r>
            <a:r>
              <a:rPr lang="nl-BE" dirty="0" err="1"/>
              <a:t>angular</a:t>
            </a:r>
            <a:r>
              <a:rPr lang="nl-BE" dirty="0"/>
              <a:t> motion, </a:t>
            </a:r>
            <a:r>
              <a:rPr lang="nl-BE" dirty="0" err="1"/>
              <a:t>angles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018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C5420-35AC-47A5-A1DB-53210522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177344-39E8-4CA6-994D-8BC157ED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err="1"/>
              <a:t>Liturature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: is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?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we </a:t>
            </a:r>
            <a:r>
              <a:rPr lang="nl-BE" dirty="0" err="1"/>
              <a:t>learn</a:t>
            </a:r>
            <a:r>
              <a:rPr lang="nl-BE" dirty="0"/>
              <a:t> from that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Explore</a:t>
            </a:r>
            <a:r>
              <a:rPr lang="nl-BE" dirty="0"/>
              <a:t> available data from Z-mini, SDK in python, C++, </a:t>
            </a:r>
            <a:r>
              <a:rPr lang="nl-BE" dirty="0" err="1"/>
              <a:t>many</a:t>
            </a:r>
            <a:r>
              <a:rPr lang="nl-BE" dirty="0"/>
              <a:t> </a:t>
            </a:r>
            <a:r>
              <a:rPr lang="nl-BE" dirty="0" err="1"/>
              <a:t>examples</a:t>
            </a:r>
            <a:r>
              <a:rPr lang="nl-BE" dirty="0"/>
              <a:t> available. Real data at end of the </a:t>
            </a:r>
            <a:r>
              <a:rPr lang="nl-BE" dirty="0" err="1"/>
              <a:t>year</a:t>
            </a:r>
            <a:r>
              <a:rPr lang="nl-B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Technology: get </a:t>
            </a:r>
            <a:r>
              <a:rPr lang="nl-BE" dirty="0" err="1"/>
              <a:t>familiar</a:t>
            </a:r>
            <a:r>
              <a:rPr lang="nl-BE" dirty="0"/>
              <a:t> with the </a:t>
            </a:r>
            <a:r>
              <a:rPr lang="nl-BE" dirty="0" err="1"/>
              <a:t>technologies</a:t>
            </a:r>
            <a:r>
              <a:rPr lang="nl-BE" dirty="0"/>
              <a:t> to </a:t>
            </a:r>
            <a:r>
              <a:rPr lang="nl-BE" dirty="0" err="1"/>
              <a:t>use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Work on the model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151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2B1FC-0A18-4E69-AB3B-FB4E4A3F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</a:t>
            </a:r>
            <a:r>
              <a:rPr lang="nl-BE" dirty="0" err="1"/>
              <a:t>presentation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73C67A-F9ED-492B-A764-7C397202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Explore</a:t>
            </a:r>
            <a:r>
              <a:rPr lang="nl-BE" dirty="0"/>
              <a:t> the blender file</a:t>
            </a:r>
          </a:p>
          <a:p>
            <a:r>
              <a:rPr lang="nl-BE" dirty="0" err="1"/>
              <a:t>Liturature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in </a:t>
            </a:r>
            <a:r>
              <a:rPr lang="nl-BE" dirty="0" err="1"/>
              <a:t>function</a:t>
            </a:r>
            <a:r>
              <a:rPr lang="nl-BE" dirty="0"/>
              <a:t> of the data </a:t>
            </a:r>
          </a:p>
          <a:p>
            <a:r>
              <a:rPr lang="nl-BE" dirty="0"/>
              <a:t>Data </a:t>
            </a:r>
            <a:r>
              <a:rPr lang="nl-BE" dirty="0" err="1"/>
              <a:t>exploration</a:t>
            </a:r>
            <a:r>
              <a:rPr lang="nl-BE" dirty="0"/>
              <a:t>: </a:t>
            </a:r>
            <a:r>
              <a:rPr lang="nl-BE" dirty="0" err="1"/>
              <a:t>starting</a:t>
            </a:r>
            <a:r>
              <a:rPr lang="nl-BE" dirty="0"/>
              <a:t> with IMU data, </a:t>
            </a:r>
            <a:r>
              <a:rPr lang="nl-BE" dirty="0" err="1"/>
              <a:t>compare</a:t>
            </a:r>
            <a:r>
              <a:rPr lang="nl-BE" dirty="0"/>
              <a:t> with stereo images</a:t>
            </a:r>
          </a:p>
          <a:p>
            <a:r>
              <a:rPr lang="nl-BE" dirty="0"/>
              <a:t>How does </a:t>
            </a:r>
            <a:r>
              <a:rPr lang="nl-BE" dirty="0" err="1"/>
              <a:t>it</a:t>
            </a:r>
            <a:r>
              <a:rPr lang="nl-BE" dirty="0"/>
              <a:t> translate to </a:t>
            </a:r>
            <a:r>
              <a:rPr lang="nl-BE" dirty="0" err="1"/>
              <a:t>my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with </a:t>
            </a:r>
            <a:r>
              <a:rPr lang="nl-BE" dirty="0" err="1"/>
              <a:t>my</a:t>
            </a:r>
            <a:r>
              <a:rPr lang="nl-BE" dirty="0"/>
              <a:t> data</a:t>
            </a:r>
          </a:p>
          <a:p>
            <a:r>
              <a:rPr lang="nl-BE" dirty="0"/>
              <a:t>Data </a:t>
            </a:r>
            <a:r>
              <a:rPr lang="nl-BE" dirty="0" err="1"/>
              <a:t>driven</a:t>
            </a:r>
            <a:r>
              <a:rPr lang="nl-BE" dirty="0"/>
              <a:t> </a:t>
            </a:r>
            <a:r>
              <a:rPr lang="nl-BE" dirty="0" err="1"/>
              <a:t>predictions</a:t>
            </a:r>
            <a:r>
              <a:rPr lang="nl-BE" dirty="0"/>
              <a:t>: LSTM 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endParaRPr lang="nl-BE" dirty="0"/>
          </a:p>
          <a:p>
            <a:r>
              <a:rPr lang="nl-BE" dirty="0"/>
              <a:t>Time series </a:t>
            </a:r>
            <a:r>
              <a:rPr lang="nl-BE" dirty="0" err="1"/>
              <a:t>algos</a:t>
            </a:r>
            <a:r>
              <a:rPr lang="nl-BE" dirty="0"/>
              <a:t>: </a:t>
            </a:r>
            <a:r>
              <a:rPr lang="nl-BE" dirty="0" err="1"/>
              <a:t>Kalman</a:t>
            </a:r>
            <a:r>
              <a:rPr lang="nl-BE" dirty="0"/>
              <a:t> filter</a:t>
            </a:r>
          </a:p>
          <a:p>
            <a:r>
              <a:rPr lang="nl-BE" dirty="0" err="1"/>
              <a:t>Workplan</a:t>
            </a:r>
            <a:r>
              <a:rPr lang="nl-BE"/>
              <a:t> draft: by next week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95878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275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Thesis 25133: 3D state estimation and prediction for surface vessels using sensor fusion </vt:lpstr>
      <vt:lpstr>Goal</vt:lpstr>
      <vt:lpstr>Problem</vt:lpstr>
      <vt:lpstr>Data </vt:lpstr>
      <vt:lpstr>Plan</vt:lpstr>
      <vt:lpstr>Next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25133: 3D state estimation and prediction for surface vessels using sensor fusion </dc:title>
  <dc:creator>Lance DW</dc:creator>
  <cp:lastModifiedBy>Lance De Waele</cp:lastModifiedBy>
  <cp:revision>6</cp:revision>
  <dcterms:created xsi:type="dcterms:W3CDTF">2021-10-08T08:45:18Z</dcterms:created>
  <dcterms:modified xsi:type="dcterms:W3CDTF">2021-12-21T17:05:30Z</dcterms:modified>
</cp:coreProperties>
</file>